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Lst>
  <p:notesMasterIdLst>
    <p:notesMasterId r:id="rId28"/>
  </p:notesMasterIdLst>
  <p:sldIdLst>
    <p:sldId id="370" r:id="rId4"/>
    <p:sldId id="262" r:id="rId5"/>
    <p:sldId id="263" r:id="rId6"/>
    <p:sldId id="266" r:id="rId7"/>
    <p:sldId id="267" r:id="rId8"/>
    <p:sldId id="299" r:id="rId9"/>
    <p:sldId id="353" r:id="rId10"/>
    <p:sldId id="355" r:id="rId11"/>
    <p:sldId id="356" r:id="rId12"/>
    <p:sldId id="357" r:id="rId13"/>
    <p:sldId id="359" r:id="rId14"/>
    <p:sldId id="282" r:id="rId15"/>
    <p:sldId id="283" r:id="rId16"/>
    <p:sldId id="281" r:id="rId17"/>
    <p:sldId id="265" r:id="rId18"/>
    <p:sldId id="264" r:id="rId19"/>
    <p:sldId id="361" r:id="rId20"/>
    <p:sldId id="362" r:id="rId21"/>
    <p:sldId id="363" r:id="rId22"/>
    <p:sldId id="368" r:id="rId23"/>
    <p:sldId id="367" r:id="rId24"/>
    <p:sldId id="366" r:id="rId25"/>
    <p:sldId id="365" r:id="rId26"/>
    <p:sldId id="369" r:id="rId27"/>
  </p:sldIdLst>
  <p:sldSz cx="9144000" cy="6858000" type="screen4x3"/>
  <p:notesSz cx="6858000" cy="9144000"/>
  <p:defaultTextStyle>
    <a:defPPr>
      <a:defRPr lang="sr-Latn-RS"/>
    </a:defPPr>
    <a:lvl1pPr marL="0" algn="l" defTabSz="913951" rtl="0" eaLnBrk="1" latinLnBrk="0" hangingPunct="1">
      <a:defRPr sz="1800" kern="1200">
        <a:solidFill>
          <a:schemeClr val="tx1"/>
        </a:solidFill>
        <a:latin typeface="+mn-lt"/>
        <a:ea typeface="+mn-ea"/>
        <a:cs typeface="+mn-cs"/>
      </a:defRPr>
    </a:lvl1pPr>
    <a:lvl2pPr marL="456975" algn="l" defTabSz="913951" rtl="0" eaLnBrk="1" latinLnBrk="0" hangingPunct="1">
      <a:defRPr sz="1800" kern="1200">
        <a:solidFill>
          <a:schemeClr val="tx1"/>
        </a:solidFill>
        <a:latin typeface="+mn-lt"/>
        <a:ea typeface="+mn-ea"/>
        <a:cs typeface="+mn-cs"/>
      </a:defRPr>
    </a:lvl2pPr>
    <a:lvl3pPr marL="913951" algn="l" defTabSz="913951" rtl="0" eaLnBrk="1" latinLnBrk="0" hangingPunct="1">
      <a:defRPr sz="1800" kern="1200">
        <a:solidFill>
          <a:schemeClr val="tx1"/>
        </a:solidFill>
        <a:latin typeface="+mn-lt"/>
        <a:ea typeface="+mn-ea"/>
        <a:cs typeface="+mn-cs"/>
      </a:defRPr>
    </a:lvl3pPr>
    <a:lvl4pPr marL="1370925" algn="l" defTabSz="913951" rtl="0" eaLnBrk="1" latinLnBrk="0" hangingPunct="1">
      <a:defRPr sz="1800" kern="1200">
        <a:solidFill>
          <a:schemeClr val="tx1"/>
        </a:solidFill>
        <a:latin typeface="+mn-lt"/>
        <a:ea typeface="+mn-ea"/>
        <a:cs typeface="+mn-cs"/>
      </a:defRPr>
    </a:lvl4pPr>
    <a:lvl5pPr marL="1827900" algn="l" defTabSz="913951" rtl="0" eaLnBrk="1" latinLnBrk="0" hangingPunct="1">
      <a:defRPr sz="1800" kern="1200">
        <a:solidFill>
          <a:schemeClr val="tx1"/>
        </a:solidFill>
        <a:latin typeface="+mn-lt"/>
        <a:ea typeface="+mn-ea"/>
        <a:cs typeface="+mn-cs"/>
      </a:defRPr>
    </a:lvl5pPr>
    <a:lvl6pPr marL="2284873" algn="l" defTabSz="913951" rtl="0" eaLnBrk="1" latinLnBrk="0" hangingPunct="1">
      <a:defRPr sz="1800" kern="1200">
        <a:solidFill>
          <a:schemeClr val="tx1"/>
        </a:solidFill>
        <a:latin typeface="+mn-lt"/>
        <a:ea typeface="+mn-ea"/>
        <a:cs typeface="+mn-cs"/>
      </a:defRPr>
    </a:lvl6pPr>
    <a:lvl7pPr marL="2741849" algn="l" defTabSz="913951" rtl="0" eaLnBrk="1" latinLnBrk="0" hangingPunct="1">
      <a:defRPr sz="1800" kern="1200">
        <a:solidFill>
          <a:schemeClr val="tx1"/>
        </a:solidFill>
        <a:latin typeface="+mn-lt"/>
        <a:ea typeface="+mn-ea"/>
        <a:cs typeface="+mn-cs"/>
      </a:defRPr>
    </a:lvl7pPr>
    <a:lvl8pPr marL="3198824" algn="l" defTabSz="913951" rtl="0" eaLnBrk="1" latinLnBrk="0" hangingPunct="1">
      <a:defRPr sz="1800" kern="1200">
        <a:solidFill>
          <a:schemeClr val="tx1"/>
        </a:solidFill>
        <a:latin typeface="+mn-lt"/>
        <a:ea typeface="+mn-ea"/>
        <a:cs typeface="+mn-cs"/>
      </a:defRPr>
    </a:lvl8pPr>
    <a:lvl9pPr marL="3655799" algn="l" defTabSz="913951"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1572" autoAdjust="0"/>
  </p:normalViewPr>
  <p:slideViewPr>
    <p:cSldViewPr>
      <p:cViewPr varScale="1">
        <p:scale>
          <a:sx n="85" d="100"/>
          <a:sy n="85" d="100"/>
        </p:scale>
        <p:origin x="1378" y="62"/>
      </p:cViewPr>
      <p:guideLst>
        <p:guide orient="horz" pos="2160"/>
        <p:guide pos="2880"/>
      </p:guideLst>
    </p:cSldViewPr>
  </p:slideViewPr>
  <p:outlineViewPr>
    <p:cViewPr>
      <p:scale>
        <a:sx n="33" d="100"/>
        <a:sy n="33" d="100"/>
      </p:scale>
      <p:origin x="0" y="6672"/>
    </p:cViewPr>
  </p:outlineViewPr>
  <p:notesTextViewPr>
    <p:cViewPr>
      <p:scale>
        <a:sx n="1" d="1"/>
        <a:sy n="1" d="1"/>
      </p:scale>
      <p:origin x="0" y="0"/>
    </p:cViewPr>
  </p:notesTextViewPr>
  <p:sorterViewPr>
    <p:cViewPr>
      <p:scale>
        <a:sx n="100" d="100"/>
        <a:sy n="100" d="100"/>
      </p:scale>
      <p:origin x="0" y="313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697FAF-CBA8-4EFE-8128-7F1D3A00E6D7}" type="datetimeFigureOut">
              <a:rPr lang="hr-HR" smtClean="0"/>
              <a:t>19.11.2018.</a:t>
            </a:fld>
            <a:endParaRPr lang="hr-H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F204F2-1CE4-4702-88AC-5851E68649D7}" type="slidenum">
              <a:rPr lang="hr-HR" smtClean="0"/>
              <a:t>‹#›</a:t>
            </a:fld>
            <a:endParaRPr lang="hr-HR"/>
          </a:p>
        </p:txBody>
      </p:sp>
    </p:spTree>
    <p:extLst>
      <p:ext uri="{BB962C8B-B14F-4D97-AF65-F5344CB8AC3E}">
        <p14:creationId xmlns:p14="http://schemas.microsoft.com/office/powerpoint/2010/main" val="1683569622"/>
      </p:ext>
    </p:extLst>
  </p:cSld>
  <p:clrMap bg1="lt1" tx1="dk1" bg2="lt2" tx2="dk2" accent1="accent1" accent2="accent2" accent3="accent3" accent4="accent4" accent5="accent5" accent6="accent6" hlink="hlink" folHlink="folHlink"/>
  <p:notesStyle>
    <a:lvl1pPr marL="0" algn="l" defTabSz="913951" rtl="0" eaLnBrk="1" latinLnBrk="0" hangingPunct="1">
      <a:defRPr sz="1200" kern="1200">
        <a:solidFill>
          <a:schemeClr val="tx1"/>
        </a:solidFill>
        <a:latin typeface="+mn-lt"/>
        <a:ea typeface="+mn-ea"/>
        <a:cs typeface="+mn-cs"/>
      </a:defRPr>
    </a:lvl1pPr>
    <a:lvl2pPr marL="456975" algn="l" defTabSz="913951" rtl="0" eaLnBrk="1" latinLnBrk="0" hangingPunct="1">
      <a:defRPr sz="1200" kern="1200">
        <a:solidFill>
          <a:schemeClr val="tx1"/>
        </a:solidFill>
        <a:latin typeface="+mn-lt"/>
        <a:ea typeface="+mn-ea"/>
        <a:cs typeface="+mn-cs"/>
      </a:defRPr>
    </a:lvl2pPr>
    <a:lvl3pPr marL="913951" algn="l" defTabSz="913951" rtl="0" eaLnBrk="1" latinLnBrk="0" hangingPunct="1">
      <a:defRPr sz="1200" kern="1200">
        <a:solidFill>
          <a:schemeClr val="tx1"/>
        </a:solidFill>
        <a:latin typeface="+mn-lt"/>
        <a:ea typeface="+mn-ea"/>
        <a:cs typeface="+mn-cs"/>
      </a:defRPr>
    </a:lvl3pPr>
    <a:lvl4pPr marL="1370925" algn="l" defTabSz="913951" rtl="0" eaLnBrk="1" latinLnBrk="0" hangingPunct="1">
      <a:defRPr sz="1200" kern="1200">
        <a:solidFill>
          <a:schemeClr val="tx1"/>
        </a:solidFill>
        <a:latin typeface="+mn-lt"/>
        <a:ea typeface="+mn-ea"/>
        <a:cs typeface="+mn-cs"/>
      </a:defRPr>
    </a:lvl4pPr>
    <a:lvl5pPr marL="1827900" algn="l" defTabSz="913951" rtl="0" eaLnBrk="1" latinLnBrk="0" hangingPunct="1">
      <a:defRPr sz="1200" kern="1200">
        <a:solidFill>
          <a:schemeClr val="tx1"/>
        </a:solidFill>
        <a:latin typeface="+mn-lt"/>
        <a:ea typeface="+mn-ea"/>
        <a:cs typeface="+mn-cs"/>
      </a:defRPr>
    </a:lvl5pPr>
    <a:lvl6pPr marL="2284873" algn="l" defTabSz="913951" rtl="0" eaLnBrk="1" latinLnBrk="0" hangingPunct="1">
      <a:defRPr sz="1200" kern="1200">
        <a:solidFill>
          <a:schemeClr val="tx1"/>
        </a:solidFill>
        <a:latin typeface="+mn-lt"/>
        <a:ea typeface="+mn-ea"/>
        <a:cs typeface="+mn-cs"/>
      </a:defRPr>
    </a:lvl6pPr>
    <a:lvl7pPr marL="2741849" algn="l" defTabSz="913951" rtl="0" eaLnBrk="1" latinLnBrk="0" hangingPunct="1">
      <a:defRPr sz="1200" kern="1200">
        <a:solidFill>
          <a:schemeClr val="tx1"/>
        </a:solidFill>
        <a:latin typeface="+mn-lt"/>
        <a:ea typeface="+mn-ea"/>
        <a:cs typeface="+mn-cs"/>
      </a:defRPr>
    </a:lvl7pPr>
    <a:lvl8pPr marL="3198824" algn="l" defTabSz="913951" rtl="0" eaLnBrk="1" latinLnBrk="0" hangingPunct="1">
      <a:defRPr sz="1200" kern="1200">
        <a:solidFill>
          <a:schemeClr val="tx1"/>
        </a:solidFill>
        <a:latin typeface="+mn-lt"/>
        <a:ea typeface="+mn-ea"/>
        <a:cs typeface="+mn-cs"/>
      </a:defRPr>
    </a:lvl8pPr>
    <a:lvl9pPr marL="3655799" algn="l" defTabSz="91395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eaLnBrk="1" hangingPunct="1"/>
            <a:fld id="{1FDB1A71-B523-40FB-A793-B29932620DE6}" type="slidenum">
              <a:rPr lang="en-US" b="0">
                <a:solidFill>
                  <a:prstClr val="black"/>
                </a:solidFill>
              </a:rPr>
              <a:pPr eaLnBrk="1" hangingPunct="1"/>
              <a:t>2</a:t>
            </a:fld>
            <a:endParaRPr lang="en-US" b="0">
              <a:solidFill>
                <a:prstClr val="black"/>
              </a:solidFill>
            </a:endParaRPr>
          </a:p>
        </p:txBody>
      </p:sp>
      <p:sp>
        <p:nvSpPr>
          <p:cNvPr id="5123" name="Rectangle 2"/>
          <p:cNvSpPr>
            <a:spLocks noGrp="1" noRot="1" noChangeAspect="1" noChangeArrowheads="1" noTextEdit="1"/>
          </p:cNvSpPr>
          <p:nvPr>
            <p:ph type="sldImg"/>
          </p:nvPr>
        </p:nvSpPr>
        <p:spPr>
          <a:xfrm>
            <a:off x="1143000" y="685800"/>
            <a:ext cx="4572000" cy="3429000"/>
          </a:xfrm>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sz="800" b="1" u="sng" dirty="0" smtClean="0"/>
              <a:t>Review:</a:t>
            </a:r>
          </a:p>
          <a:p>
            <a:pPr eaLnBrk="1" hangingPunct="1">
              <a:lnSpc>
                <a:spcPct val="80000"/>
              </a:lnSpc>
            </a:pPr>
            <a:endParaRPr lang="en-US" sz="800" b="1" u="sng" dirty="0" smtClean="0"/>
          </a:p>
          <a:p>
            <a:pPr eaLnBrk="1" hangingPunct="1">
              <a:lnSpc>
                <a:spcPct val="80000"/>
              </a:lnSpc>
            </a:pPr>
            <a:r>
              <a:rPr lang="en-US" sz="800" dirty="0" smtClean="0"/>
              <a:t>Apoptosis is a naturally occurring process by which a cell is directed to Programmed Cell Death. Apoptosis is based on a genetic program that is an indispensable part of the development and function of an organism. In this process, cells that are no longer needed or that will be detrimental to an organism or tissue are disposed of in a neat and orderly manner; this prevents the development of an inflammatory response, which is often associated with Necrotic cell death. There are at least two broad pathways that lead to Apoptosis, an "Extrinsic" and an "Intrinsic" Pathway. In both pathways, signaling results in the activation of a family of </a:t>
            </a:r>
            <a:r>
              <a:rPr lang="en-US" sz="800" dirty="0" err="1" smtClean="0"/>
              <a:t>Cys</a:t>
            </a:r>
            <a:r>
              <a:rPr lang="en-US" sz="800" dirty="0" smtClean="0"/>
              <a:t> (Cysteine) Proteases, named </a:t>
            </a:r>
            <a:r>
              <a:rPr lang="en-US" sz="800" dirty="0" err="1" smtClean="0"/>
              <a:t>Caspases</a:t>
            </a:r>
            <a:r>
              <a:rPr lang="en-US" sz="800" dirty="0" smtClean="0"/>
              <a:t> that act in a </a:t>
            </a:r>
            <a:r>
              <a:rPr lang="en-US" sz="800" dirty="0" err="1" smtClean="0"/>
              <a:t>proteolytic</a:t>
            </a:r>
            <a:r>
              <a:rPr lang="en-US" sz="800" dirty="0" smtClean="0"/>
              <a:t> cascade to dismantle and remove the dying cell (Ref.1). </a:t>
            </a:r>
          </a:p>
          <a:p>
            <a:pPr eaLnBrk="1" hangingPunct="1">
              <a:lnSpc>
                <a:spcPct val="80000"/>
              </a:lnSpc>
            </a:pPr>
            <a:endParaRPr lang="en-US" sz="800" dirty="0" smtClean="0"/>
          </a:p>
          <a:p>
            <a:pPr eaLnBrk="1" hangingPunct="1">
              <a:lnSpc>
                <a:spcPct val="80000"/>
              </a:lnSpc>
            </a:pPr>
            <a:r>
              <a:rPr lang="en-US" sz="800" dirty="0" smtClean="0"/>
              <a:t>The Extrinsic pathway begins outside a cell, when conditions in the extracellular environment determine that a cell must die. Based on the triggering stimulus and nature of the components involved, at least two Apoptotic pathways can be differentiated; one involving Receptor Systems and the other triggered by Cytotoxic Stress. Receptor mediated pathways include those activated by Death ligands. Death Receptors are Cell surface Receptors that transmit Apoptotic signals initiated by specific ligands and play a central role in instructive Apoptosis. These receptors activate Death </a:t>
            </a:r>
            <a:r>
              <a:rPr lang="en-US" sz="800" dirty="0" err="1" smtClean="0"/>
              <a:t>Caspases</a:t>
            </a:r>
            <a:r>
              <a:rPr lang="en-US" sz="800" dirty="0" smtClean="0"/>
              <a:t> within seconds of ligand binding, causing an Apoptotic demise of the cell within hours. DRs (Death Receptors) belong to the superfamily of TNFR (Tumor Necrosis Factor Receptor), which are characterized by a </a:t>
            </a:r>
            <a:r>
              <a:rPr lang="en-US" sz="800" dirty="0" err="1" smtClean="0"/>
              <a:t>Cys</a:t>
            </a:r>
            <a:r>
              <a:rPr lang="en-US" sz="800" dirty="0" smtClean="0"/>
              <a:t>-rich Extracellular Domain and a homologous Intracellular Domain known as the Death Domain. Adapter-molecules like FADD (Fas-Associated via Death Domain), TRADD (Tumor Necrosis Factor Receptor-1-Associated Death Domain) or </a:t>
            </a:r>
            <a:r>
              <a:rPr lang="en-US" sz="800" dirty="0" err="1" smtClean="0"/>
              <a:t>Daxx</a:t>
            </a:r>
            <a:r>
              <a:rPr lang="en-US" sz="800" dirty="0" smtClean="0"/>
              <a:t> contain Death Domains so that they can interact with the DRs and transmit the Apoptotic signal to the death-machinery. The best-characterized Death Receptors are Fas and TNFR1 (Tumor Necrosis Factor Receptor-1). Other DRs include Apo2 and Apo3 (Ref.2). </a:t>
            </a:r>
          </a:p>
          <a:p>
            <a:pPr eaLnBrk="1" hangingPunct="1">
              <a:lnSpc>
                <a:spcPct val="80000"/>
              </a:lnSpc>
            </a:pPr>
            <a:endParaRPr lang="en-US" sz="800" dirty="0" smtClean="0"/>
          </a:p>
          <a:p>
            <a:pPr eaLnBrk="1" hangingPunct="1">
              <a:lnSpc>
                <a:spcPct val="80000"/>
              </a:lnSpc>
            </a:pPr>
            <a:r>
              <a:rPr lang="en-US" sz="800" dirty="0" err="1" smtClean="0"/>
              <a:t>FasL</a:t>
            </a:r>
            <a:r>
              <a:rPr lang="en-US" sz="800" dirty="0" smtClean="0"/>
              <a:t> (Fas Ligand), a </a:t>
            </a:r>
            <a:r>
              <a:rPr lang="en-US" sz="800" dirty="0" err="1" smtClean="0"/>
              <a:t>homotrimeric</a:t>
            </a:r>
            <a:r>
              <a:rPr lang="en-US" sz="800" dirty="0" smtClean="0"/>
              <a:t> protein acts as ligand for Fas and causes </a:t>
            </a:r>
            <a:r>
              <a:rPr lang="en-US" sz="800" dirty="0" err="1" smtClean="0"/>
              <a:t>oligomerization</a:t>
            </a:r>
            <a:r>
              <a:rPr lang="en-US" sz="800" dirty="0" smtClean="0"/>
              <a:t> of its Receptor on binding. Associated with this is the clustering of the Death Domains and binding of cofactor FADD. The FADD protein binds via its DED (Death Effector Domain) motif to a homologous motif in Procaspase8. The complex of Fas, FADD and ProCaspase8 is called the DISC (Death Inducing Signaling Complex). The cofactor function of FADD, in turn, is blocked by interaction with the regulator FLIP (FLICE Inhibitory Protein). Upon recruitment by FADD, Procaspase8 </a:t>
            </a:r>
            <a:r>
              <a:rPr lang="en-US" sz="800" dirty="0" err="1" smtClean="0"/>
              <a:t>oligomerization</a:t>
            </a:r>
            <a:r>
              <a:rPr lang="en-US" sz="800" dirty="0" smtClean="0"/>
              <a:t> drives its activation through self-cleavage. Active Caspase8 then activates downstream </a:t>
            </a:r>
            <a:r>
              <a:rPr lang="en-US" sz="800" dirty="0" err="1" smtClean="0"/>
              <a:t>Caspases</a:t>
            </a:r>
            <a:r>
              <a:rPr lang="en-US" sz="800" dirty="0" smtClean="0"/>
              <a:t> (Caspase3 and 7), committing the cell to Apoptosis. Activated Caspase8 activates Caspase3 through two pathways. In the first pathway Caspase8 cleaves BID (Bcl2 Interacting Protein) and its COOH-terminal part </a:t>
            </a:r>
            <a:r>
              <a:rPr lang="en-US" sz="800" dirty="0" err="1" smtClean="0"/>
              <a:t>translocates</a:t>
            </a:r>
            <a:r>
              <a:rPr lang="en-US" sz="800" dirty="0" smtClean="0"/>
              <a:t> to Mitochondria where it triggers </a:t>
            </a:r>
            <a:r>
              <a:rPr lang="en-US" sz="800" dirty="0" err="1" smtClean="0"/>
              <a:t>CytoC</a:t>
            </a:r>
            <a:r>
              <a:rPr lang="en-US" sz="800" dirty="0" smtClean="0"/>
              <a:t> (Cytochrome-C) release. The released </a:t>
            </a:r>
            <a:r>
              <a:rPr lang="en-US" sz="800" dirty="0" err="1" smtClean="0"/>
              <a:t>CytoC</a:t>
            </a:r>
            <a:r>
              <a:rPr lang="en-US" sz="800" dirty="0" smtClean="0"/>
              <a:t> binds to APAF1 (Apoptotic Protease Activating Factor-1) together with </a:t>
            </a:r>
            <a:r>
              <a:rPr lang="en-US" sz="800" dirty="0" err="1" smtClean="0"/>
              <a:t>dATP</a:t>
            </a:r>
            <a:r>
              <a:rPr lang="en-US" sz="800" dirty="0" smtClean="0"/>
              <a:t> and Procaspase9 and activates Caspase9. The Caspase9 cleaves Procaspase3 and activates Caspase3. Another pathway is that Caspase8 cleaves Procaspase3 directly and activates it. The Caspase3 cleaves DNA fragmentation factor ICAD (Inhibitor of </a:t>
            </a:r>
            <a:r>
              <a:rPr lang="en-US" sz="800" dirty="0" err="1" smtClean="0"/>
              <a:t>Caspase</a:t>
            </a:r>
            <a:r>
              <a:rPr lang="en-US" sz="800" dirty="0" smtClean="0"/>
              <a:t>-Activated </a:t>
            </a:r>
            <a:r>
              <a:rPr lang="en-US" sz="800" dirty="0" err="1" smtClean="0"/>
              <a:t>DNase</a:t>
            </a:r>
            <a:r>
              <a:rPr lang="en-US" sz="800" dirty="0" smtClean="0"/>
              <a:t>)  in a </a:t>
            </a:r>
            <a:r>
              <a:rPr lang="en-US" sz="800" dirty="0" err="1" smtClean="0"/>
              <a:t>heterodimeric</a:t>
            </a:r>
            <a:r>
              <a:rPr lang="en-US" sz="800" dirty="0" smtClean="0"/>
              <a:t> form consisting of CAD and cleaved ICAD. Cleaved ICAD dissociates from CAD, inducing </a:t>
            </a:r>
            <a:r>
              <a:rPr lang="en-US" sz="800" dirty="0" err="1" smtClean="0"/>
              <a:t>oligomerization</a:t>
            </a:r>
            <a:r>
              <a:rPr lang="en-US" sz="800" dirty="0" smtClean="0"/>
              <a:t> of CAD that has </a:t>
            </a:r>
            <a:r>
              <a:rPr lang="en-US" sz="800" dirty="0" err="1" smtClean="0"/>
              <a:t>DNase</a:t>
            </a:r>
            <a:r>
              <a:rPr lang="en-US" sz="800" dirty="0" smtClean="0"/>
              <a:t> activity. The active CAD oligomer causes the </a:t>
            </a:r>
            <a:r>
              <a:rPr lang="en-US" sz="800" dirty="0" err="1" smtClean="0"/>
              <a:t>internucleosomal</a:t>
            </a:r>
            <a:r>
              <a:rPr lang="en-US" sz="800" dirty="0" smtClean="0"/>
              <a:t> DNA fragmentation, which is an Apoptotic hallmark indicative of chromatin condensation (Ref.3). Recently, a nuclear pathway linked to Apoptosis has also been suggested. (ZIPK) ZIP Kinase triggers Apoptosis from nuclear PODs (PML (</a:t>
            </a:r>
            <a:r>
              <a:rPr lang="en-US" sz="800" dirty="0" err="1" smtClean="0"/>
              <a:t>Promyelocytic</a:t>
            </a:r>
            <a:r>
              <a:rPr lang="en-US" sz="800" dirty="0" smtClean="0"/>
              <a:t> Leukemia) Oncogenic Domains) and in collaboration with </a:t>
            </a:r>
            <a:r>
              <a:rPr lang="en-US" sz="800" dirty="0" err="1" smtClean="0"/>
              <a:t>Daxx</a:t>
            </a:r>
            <a:r>
              <a:rPr lang="en-US" sz="800" dirty="0" smtClean="0"/>
              <a:t> and Par-4 (Prostate Apoptosis Response Protein-4), mediates a novel nuclear pathway for Apoptosis. Another set of DRs Apo2 and Apo3 has been characterized that share a different death ligand, known as Apo2L (Apo2 Ligand), Apo3L(Apo3 Ligand). DISC complex formation and BID cleavage downstream of Apo2/Apo3 is similar to the Fas pathway (Ref.4). </a:t>
            </a:r>
          </a:p>
          <a:p>
            <a:pPr eaLnBrk="1" hangingPunct="1">
              <a:lnSpc>
                <a:spcPct val="80000"/>
              </a:lnSpc>
            </a:pPr>
            <a:endParaRPr lang="en-US" sz="800" dirty="0" smtClean="0"/>
          </a:p>
          <a:p>
            <a:pPr eaLnBrk="1" hangingPunct="1">
              <a:lnSpc>
                <a:spcPct val="80000"/>
              </a:lnSpc>
            </a:pPr>
            <a:r>
              <a:rPr lang="en-US" sz="800" dirty="0" smtClean="0"/>
              <a:t>In the case of TNFR1, various Death Domain-containing proteins can form distinct complexes in a temporal manner once the receptor is activated. A TNFR1 complex possessing the DD-containing protein TRADD, TRAF2  (TNF Receptor Associated Factor-2), CIAP1 (Cellular Inhibitor of Apoptosis-1), and the kinase RIP1 (Receptor-Interacting Protein-1) assembles at the </a:t>
            </a:r>
            <a:r>
              <a:rPr lang="en-US" sz="800" dirty="0" err="1" smtClean="0"/>
              <a:t>Plasmamembrane</a:t>
            </a:r>
            <a:r>
              <a:rPr lang="en-US" sz="800" dirty="0" smtClean="0"/>
              <a:t> within minutes after activation in order to recruit IKK (I-</a:t>
            </a:r>
            <a:r>
              <a:rPr lang="en-US" sz="800" dirty="0" err="1" smtClean="0"/>
              <a:t>KappaB</a:t>
            </a:r>
            <a:r>
              <a:rPr lang="en-US" sz="800" dirty="0" smtClean="0"/>
              <a:t>-Kinase) leading to NF-</a:t>
            </a:r>
            <a:r>
              <a:rPr lang="en-US" sz="800" dirty="0" err="1" smtClean="0"/>
              <a:t>KappaB</a:t>
            </a:r>
            <a:r>
              <a:rPr lang="en-US" sz="800" dirty="0" smtClean="0"/>
              <a:t> (Nuclear Factor-</a:t>
            </a:r>
            <a:r>
              <a:rPr lang="en-US" sz="800" dirty="0" err="1" smtClean="0"/>
              <a:t>KappaB</a:t>
            </a:r>
            <a:r>
              <a:rPr lang="en-US" sz="800" dirty="0" smtClean="0"/>
              <a:t>) activation and survival. In a second step, Complex II is formed after the TRADD-based complex dissociates from the receptor and recruits FADD and the initiator Caspase8. The balance of effects by complex I versus II rest with FLIP, an inhibitor of Caspase8. When Complex I NF-</a:t>
            </a:r>
            <a:r>
              <a:rPr lang="en-US" sz="800" dirty="0" err="1" smtClean="0"/>
              <a:t>KappaB</a:t>
            </a:r>
            <a:r>
              <a:rPr lang="en-US" sz="800" dirty="0" smtClean="0"/>
              <a:t> activation is sufficient, adequate FLIP is expressed to inhibit Caspase8 of complex II. Complex II can mediate Apoptosis only when Complex I-mediated NF-</a:t>
            </a:r>
            <a:r>
              <a:rPr lang="en-US" sz="800" dirty="0" err="1" smtClean="0"/>
              <a:t>KappaB</a:t>
            </a:r>
            <a:r>
              <a:rPr lang="en-US" sz="800" dirty="0" smtClean="0"/>
              <a:t> activation is insufficient (Ref.5). Besides DRs, Growth factors also influence Apoptosis via PI3K (Phosphatidylinositde-3 Kinase) and </a:t>
            </a:r>
            <a:r>
              <a:rPr lang="en-US" sz="800" dirty="0" err="1" smtClean="0"/>
              <a:t>Akt</a:t>
            </a:r>
            <a:r>
              <a:rPr lang="en-US" sz="800" dirty="0" smtClean="0"/>
              <a:t> (v-</a:t>
            </a:r>
            <a:r>
              <a:rPr lang="en-US" sz="800" dirty="0" err="1" smtClean="0"/>
              <a:t>Akt</a:t>
            </a:r>
            <a:r>
              <a:rPr lang="en-US" sz="800" dirty="0" smtClean="0"/>
              <a:t> Murine </a:t>
            </a:r>
            <a:r>
              <a:rPr lang="en-US" sz="800" dirty="0" err="1" smtClean="0"/>
              <a:t>Thymoma</a:t>
            </a:r>
            <a:r>
              <a:rPr lang="en-US" sz="800" dirty="0" smtClean="0"/>
              <a:t> Viral Oncogene Homolog) pathways. Growth factors binds to growth factor receptors and activates PI3K. Activation of PI3K pathways leads to </a:t>
            </a:r>
            <a:r>
              <a:rPr lang="en-US" sz="800" dirty="0" err="1" smtClean="0"/>
              <a:t>Akt</a:t>
            </a:r>
            <a:r>
              <a:rPr lang="en-US" sz="800" dirty="0" smtClean="0"/>
              <a:t> activation. </a:t>
            </a:r>
            <a:r>
              <a:rPr lang="en-US" sz="800" dirty="0" err="1" smtClean="0"/>
              <a:t>Akt</a:t>
            </a:r>
            <a:r>
              <a:rPr lang="en-US" sz="800" dirty="0" smtClean="0"/>
              <a:t> is very important in BAD (Bcl2-Antagonist of Cell Death) regulation, which is a </a:t>
            </a:r>
            <a:r>
              <a:rPr lang="en-US" sz="800" dirty="0" err="1" smtClean="0"/>
              <a:t>proapoptotic</a:t>
            </a:r>
            <a:r>
              <a:rPr lang="en-US" sz="800" dirty="0" smtClean="0"/>
              <a:t> member of Bcl2 (B-Cell Leukemia-2) family and is involved in Mitochondrial Apoptosis (Ref.6).  PKC (Protein Kinase-C) may also play an important role in Apoptosis by activating p90RSKs (Ribosomal-S6 Kinases), which inhibits BAD. </a:t>
            </a:r>
          </a:p>
          <a:p>
            <a:pPr eaLnBrk="1" hangingPunct="1">
              <a:lnSpc>
                <a:spcPct val="80000"/>
              </a:lnSpc>
            </a:pPr>
            <a:endParaRPr lang="en-US" sz="800" dirty="0" smtClean="0"/>
          </a:p>
          <a:p>
            <a:pPr eaLnBrk="1" hangingPunct="1">
              <a:lnSpc>
                <a:spcPct val="80000"/>
              </a:lnSpc>
            </a:pPr>
            <a:r>
              <a:rPr lang="en-US" sz="800" dirty="0" smtClean="0"/>
              <a:t>In addition to Receptor-mediated Apoptosis, there is another pathway activated by various forms of Cellular Stress. Stress effects that can induce Apoptosis are Gamma- and UV radiation, treatment with cytotoxic drugs such as </a:t>
            </a:r>
            <a:r>
              <a:rPr lang="en-US" sz="800" dirty="0" err="1" smtClean="0"/>
              <a:t>Actinomycin</a:t>
            </a:r>
            <a:r>
              <a:rPr lang="en-US" sz="800" dirty="0" smtClean="0"/>
              <a:t> D and removal of cytokines. Stress induced Apoptosis occurs by a mechanism that involves altering mitochondrial permeability and subsequent </a:t>
            </a:r>
            <a:r>
              <a:rPr lang="en-US" sz="800" dirty="0" err="1" smtClean="0"/>
              <a:t>CytoC</a:t>
            </a:r>
            <a:r>
              <a:rPr lang="en-US" sz="800" dirty="0" smtClean="0"/>
              <a:t> release and formation of the </a:t>
            </a:r>
            <a:r>
              <a:rPr lang="en-US" sz="800" dirty="0" err="1" smtClean="0"/>
              <a:t>Apoptosome</a:t>
            </a:r>
            <a:r>
              <a:rPr lang="en-US" sz="800" dirty="0" smtClean="0"/>
              <a:t>, a catalytic </a:t>
            </a:r>
            <a:r>
              <a:rPr lang="en-US" sz="800" dirty="0" err="1" smtClean="0"/>
              <a:t>multiprotein</a:t>
            </a:r>
            <a:r>
              <a:rPr lang="en-US" sz="800" dirty="0" smtClean="0"/>
              <a:t> platform that activates Caspase9.  Activated Caspase9 then cleaves Caspase3 resulting in downstream events involved in cell death. Release of </a:t>
            </a:r>
            <a:r>
              <a:rPr lang="en-US" sz="800" dirty="0" err="1" smtClean="0"/>
              <a:t>CytoC</a:t>
            </a:r>
            <a:r>
              <a:rPr lang="en-US" sz="800" dirty="0" smtClean="0"/>
              <a:t> is regulated by Bcl2 family proteins. Bcl2L (Bcl2-Like), </a:t>
            </a:r>
            <a:r>
              <a:rPr lang="en-US" sz="800" dirty="0" err="1" smtClean="0"/>
              <a:t>BclXL</a:t>
            </a:r>
            <a:r>
              <a:rPr lang="en-US" sz="800" dirty="0" smtClean="0"/>
              <a:t> (Bcl2 Related Protein Long Isoform) and other Anti-Apoptotic Bcl2 family members reside in the outer mitochondrial membrane and prevent </a:t>
            </a:r>
            <a:r>
              <a:rPr lang="en-US" sz="800" dirty="0" err="1" smtClean="0"/>
              <a:t>CytoC</a:t>
            </a:r>
            <a:r>
              <a:rPr lang="en-US" sz="800" dirty="0" smtClean="0"/>
              <a:t> release. BAX (Bcl2 Associated X-protein), BID (BH3 Interacting Death Domain) and BIM (Bcl2-Interacting Protein) are initially inactive and must translocate to mitochondria to induce Apoptosis, either by forming pores in mitochondria directly or by binding via BH3 domains to Bcl2, </a:t>
            </a:r>
            <a:r>
              <a:rPr lang="en-US" sz="800" dirty="0" err="1" smtClean="0"/>
              <a:t>BclXL</a:t>
            </a:r>
            <a:r>
              <a:rPr lang="en-US" sz="800" dirty="0" smtClean="0"/>
              <a:t> and Bfl1, and antagonizing these Anti-Apoptotic proteins. MMP (Mitochondrial Membrane </a:t>
            </a:r>
            <a:r>
              <a:rPr lang="en-US" sz="800" dirty="0" err="1" smtClean="0"/>
              <a:t>Permeabilization</a:t>
            </a:r>
            <a:r>
              <a:rPr lang="en-US" sz="800" dirty="0" smtClean="0"/>
              <a:t>) is clearly a pivotal event in the progression of Apoptosis in many systems. At least two mechanisms of MMP have been described. First mechanism proposes that VDAC (Voltage-Dependent Anion Channel), ANT (Adenine Nucleotide Transporter), PBR (Peripheral-type Benzodiazepine Receptor) and </a:t>
            </a:r>
            <a:r>
              <a:rPr lang="en-US" sz="800" dirty="0" err="1" smtClean="0"/>
              <a:t>CypD</a:t>
            </a:r>
            <a:r>
              <a:rPr lang="en-US" sz="800" dirty="0" smtClean="0"/>
              <a:t> (</a:t>
            </a:r>
            <a:r>
              <a:rPr lang="en-US" sz="800" dirty="0" err="1" smtClean="0"/>
              <a:t>Cyclophilin</a:t>
            </a:r>
            <a:r>
              <a:rPr lang="en-US" sz="800" dirty="0" smtClean="0"/>
              <a:t>-D) come together to form the PTPC (Permeability Transition Pore Complex). This pore complex may also associate with BAX, BAK1 (Bcl2 Antagonist Killer-1) or BIM, which accelerate channel opening or </a:t>
            </a:r>
            <a:r>
              <a:rPr lang="en-US" sz="800" dirty="0" err="1" smtClean="0"/>
              <a:t>BclXL</a:t>
            </a:r>
            <a:r>
              <a:rPr lang="en-US" sz="800" dirty="0" smtClean="0"/>
              <a:t>, which causes closure. According to the second mechanism BAX is released from its interaction with 14-3-3 and </a:t>
            </a:r>
            <a:r>
              <a:rPr lang="en-US" sz="800" dirty="0" err="1" smtClean="0"/>
              <a:t>translocates</a:t>
            </a:r>
            <a:r>
              <a:rPr lang="en-US" sz="800" dirty="0" smtClean="0"/>
              <a:t> from cytosol to mitochondria in response to diverse signals. Here it </a:t>
            </a:r>
            <a:r>
              <a:rPr lang="en-US" sz="800" dirty="0" err="1" smtClean="0"/>
              <a:t>oligomerizes</a:t>
            </a:r>
            <a:r>
              <a:rPr lang="en-US" sz="800" dirty="0" smtClean="0"/>
              <a:t> forming protein pores. Pore formation also takes place in conjunction with the BH3-only Bcl-2 family member BID upon proteolysis to </a:t>
            </a:r>
            <a:r>
              <a:rPr lang="en-US" sz="800" dirty="0" err="1" smtClean="0"/>
              <a:t>tBID</a:t>
            </a:r>
            <a:r>
              <a:rPr lang="en-US" sz="800" dirty="0" smtClean="0"/>
              <a:t> (Truncated BID). BAK1 is located at mitochondria and has similar pore forming properties to BAX, via its </a:t>
            </a:r>
            <a:r>
              <a:rPr lang="en-US" sz="800" dirty="0" err="1" smtClean="0"/>
              <a:t>oligomerization</a:t>
            </a:r>
            <a:r>
              <a:rPr lang="en-US" sz="800" dirty="0" smtClean="0"/>
              <a:t> and association with </a:t>
            </a:r>
            <a:r>
              <a:rPr lang="en-US" sz="800" dirty="0" err="1" smtClean="0"/>
              <a:t>tBID</a:t>
            </a:r>
            <a:r>
              <a:rPr lang="en-US" sz="800" dirty="0" smtClean="0"/>
              <a:t>. BID is activated by Caspase8-induced cleavage during DR signaling, whereas BIM is released from its association with microtubules (Ref.7). </a:t>
            </a:r>
          </a:p>
          <a:p>
            <a:pPr eaLnBrk="1" hangingPunct="1">
              <a:lnSpc>
                <a:spcPct val="80000"/>
              </a:lnSpc>
            </a:pPr>
            <a:endParaRPr lang="en-US" sz="800" dirty="0" smtClean="0"/>
          </a:p>
          <a:p>
            <a:pPr eaLnBrk="1" hangingPunct="1">
              <a:lnSpc>
                <a:spcPct val="80000"/>
              </a:lnSpc>
            </a:pPr>
            <a:r>
              <a:rPr lang="en-US" sz="800" dirty="0" smtClean="0"/>
              <a:t>Apoptosis can also occur via Intrinsic pathways. The Intrinsic Apoptosis pathway begins when an injury occurs within the cell. Intrinsic stresses such as Oncogenes, direct DNA damage, Hypoxia, and survival factor deprivation, can activate the Intrinsic Apoptotic pathway. p53 is a sensor of cellular stress and is a critical activator of the intrinsic pathway. The DNA checkpoints proteins, ATM (Ataxia Telangiectasia Mutated protein), and Chk2 (Checkpoints Factor-2) directly phosphorylate and stabilize p53 and inhibit MDM2 (Mouse Double Minute-2 Homolog) mediated </a:t>
            </a:r>
            <a:r>
              <a:rPr lang="en-US" sz="800" dirty="0" err="1" smtClean="0"/>
              <a:t>ubiquitination</a:t>
            </a:r>
            <a:r>
              <a:rPr lang="en-US" sz="800" dirty="0" smtClean="0"/>
              <a:t> of p53. MDM2 binds p53 and mediates the nuclear export. When bound to MDM2, p53 can no longer function as an activator of transcription. p53 initiates Apoptosis by transcriptionally activating </a:t>
            </a:r>
            <a:r>
              <a:rPr lang="en-US" sz="800" dirty="0" err="1" smtClean="0"/>
              <a:t>proapoptotic</a:t>
            </a:r>
            <a:r>
              <a:rPr lang="en-US" sz="800" dirty="0" smtClean="0"/>
              <a:t> Bcl2 family members and repressing </a:t>
            </a:r>
            <a:r>
              <a:rPr lang="en-US" sz="800" dirty="0" err="1" smtClean="0"/>
              <a:t>antiapoptotic</a:t>
            </a:r>
            <a:r>
              <a:rPr lang="en-US" sz="800" dirty="0" smtClean="0"/>
              <a:t> Bcl2 proteins and CIAPs. Other p53 targets include BAX, </a:t>
            </a:r>
            <a:r>
              <a:rPr lang="en-US" sz="800" dirty="0" err="1" smtClean="0"/>
              <a:t>Noxa</a:t>
            </a:r>
            <a:r>
              <a:rPr lang="en-US" sz="800" dirty="0" smtClean="0"/>
              <a:t>, PUMA (p53-Upregulated Modulator of Apoptosis) and the most recently identified, BID.  p53 also </a:t>
            </a:r>
            <a:r>
              <a:rPr lang="en-US" sz="800" dirty="0" err="1" smtClean="0"/>
              <a:t>transactivates</a:t>
            </a:r>
            <a:r>
              <a:rPr lang="en-US" sz="800" dirty="0" smtClean="0"/>
              <a:t> other genes that may contribute to Apoptosis including PTEN (Phosphatase and </a:t>
            </a:r>
            <a:r>
              <a:rPr lang="en-US" sz="800" dirty="0" err="1" smtClean="0"/>
              <a:t>Tensin</a:t>
            </a:r>
            <a:r>
              <a:rPr lang="en-US" sz="800" dirty="0" smtClean="0"/>
              <a:t> Homolog Deleted On Chromosome-10), APAF1, </a:t>
            </a:r>
            <a:r>
              <a:rPr lang="en-US" sz="800" dirty="0" err="1" smtClean="0"/>
              <a:t>Perp</a:t>
            </a:r>
            <a:r>
              <a:rPr lang="en-US" sz="800" dirty="0" smtClean="0"/>
              <a:t>, p53AIP1 (p53-regulated Apoptosis-Inducing Protein-1), and genes that lead to increases in ROS (Reactive Oxygen Species). These ROS lead to generalized oxidative damage to all Mitochondrial components. Damage to Mitochondrial DNA disrupts Mitochondrial oxidative phosphorylation, contributing to a number of Human diseases (Ref.8). </a:t>
            </a:r>
          </a:p>
          <a:p>
            <a:pPr eaLnBrk="1" hangingPunct="1">
              <a:lnSpc>
                <a:spcPct val="80000"/>
              </a:lnSpc>
            </a:pPr>
            <a:endParaRPr lang="en-US" sz="800" dirty="0" smtClean="0"/>
          </a:p>
          <a:p>
            <a:pPr eaLnBrk="1" hangingPunct="1">
              <a:lnSpc>
                <a:spcPct val="80000"/>
              </a:lnSpc>
            </a:pPr>
            <a:r>
              <a:rPr lang="en-US" sz="800" dirty="0" smtClean="0"/>
              <a:t>Other proteins released from Damaged Mitochondria, SMAC (Second Mitochondria-Derived Activator of </a:t>
            </a:r>
            <a:r>
              <a:rPr lang="en-US" sz="800" dirty="0" err="1" smtClean="0"/>
              <a:t>Caspase</a:t>
            </a:r>
            <a:r>
              <a:rPr lang="en-US" sz="800" dirty="0" smtClean="0"/>
              <a:t>)/ Diablo, Arts and Omi/HTRA2 (High Temperature Requirement Protein-A2), counteract the effect of IAPs (Inhibitor of Apoptosis Proteins), which normally bind and prevent activation of Caspase3. The interaction between </a:t>
            </a:r>
            <a:r>
              <a:rPr lang="en-US" sz="800" dirty="0" err="1" smtClean="0"/>
              <a:t>Bcl</a:t>
            </a:r>
            <a:r>
              <a:rPr lang="en-US" sz="800" dirty="0" smtClean="0"/>
              <a:t> family members, IAPs, SMAC and Omi/HTRA2 is central to the intrinsic Apoptosis pathway. Recent studies demonstrated that another nuclease, </a:t>
            </a:r>
            <a:r>
              <a:rPr lang="en-US" sz="800" dirty="0" err="1" smtClean="0"/>
              <a:t>EndoG</a:t>
            </a:r>
            <a:r>
              <a:rPr lang="en-US" sz="800" dirty="0" smtClean="0"/>
              <a:t> (Endonuclease-G), is specifically activated by Apoptotic stimuli and is able to induce </a:t>
            </a:r>
            <a:r>
              <a:rPr lang="en-US" sz="800" dirty="0" err="1" smtClean="0"/>
              <a:t>nucleosomal</a:t>
            </a:r>
            <a:r>
              <a:rPr lang="en-US" sz="800" dirty="0" smtClean="0"/>
              <a:t> fragmentation of DNA independently of </a:t>
            </a:r>
            <a:r>
              <a:rPr lang="en-US" sz="800" dirty="0" err="1" smtClean="0"/>
              <a:t>Caspase</a:t>
            </a:r>
            <a:r>
              <a:rPr lang="en-US" sz="800" dirty="0" smtClean="0"/>
              <a:t> and DFF (DNA-Fragmentation Factor)/ CAD (</a:t>
            </a:r>
            <a:r>
              <a:rPr lang="en-US" sz="800" dirty="0" err="1" smtClean="0"/>
              <a:t>Caspase</a:t>
            </a:r>
            <a:r>
              <a:rPr lang="en-US" sz="800" dirty="0" smtClean="0"/>
              <a:t>-Activated </a:t>
            </a:r>
            <a:r>
              <a:rPr lang="en-US" sz="800" dirty="0" err="1" smtClean="0"/>
              <a:t>DNAse</a:t>
            </a:r>
            <a:r>
              <a:rPr lang="en-US" sz="800" dirty="0" smtClean="0"/>
              <a:t>). </a:t>
            </a:r>
            <a:r>
              <a:rPr lang="en-US" sz="800" dirty="0" err="1" smtClean="0"/>
              <a:t>EndoG</a:t>
            </a:r>
            <a:r>
              <a:rPr lang="en-US" sz="800" dirty="0" smtClean="0"/>
              <a:t> is a mitochondrion-specific nuclease that </a:t>
            </a:r>
            <a:r>
              <a:rPr lang="en-US" sz="800" dirty="0" err="1" smtClean="0"/>
              <a:t>translocates</a:t>
            </a:r>
            <a:r>
              <a:rPr lang="en-US" sz="800" dirty="0" smtClean="0"/>
              <a:t> to the nucleus and cleaves chromatin DNA during Apoptosis. Another protein, AIF (Apoptosis Inducing Factor) has also been attributed a role in Apoptosis, becoming active upon translocation from mitochondria to nuclei, where it initiates chromatin condensation and large-scale DNA fragmentation (Ref.9).  Programmed cell death and its morphologic manifestation of Apoptosis is a conserved pathway that in its basic tenets appears operative in all metazoans. Apoptosis also operates in adult organisms to maintain normal cellular homeostasis. This is especially critical in long-lived mammals that must integrate multiple physiological as well as pathological death signals, which for example includes regulating the response to infectious agents. Gain and loss of function models of genes in the core Apoptotic pathway indicate that the violation of cellular homeostasis can be a primary pathogenic event that results in disease. Evidence indicates that insufficient Apoptosis can manifest as Cancer or Autoimmunity, while accelerated cell death is evident in Acute and Chronic Degenerative diseases, Immunodeficiency, and Infertility (Ref.10).</a:t>
            </a:r>
          </a:p>
          <a:p>
            <a:pPr eaLnBrk="1" hangingPunct="1">
              <a:lnSpc>
                <a:spcPct val="80000"/>
              </a:lnSpc>
            </a:pPr>
            <a:endParaRPr lang="en-US" sz="800" dirty="0" smtClean="0"/>
          </a:p>
          <a:p>
            <a:pPr eaLnBrk="1" hangingPunct="1">
              <a:lnSpc>
                <a:spcPct val="80000"/>
              </a:lnSpc>
            </a:pPr>
            <a:r>
              <a:rPr lang="en-US" sz="800" b="1" u="sng" dirty="0" smtClean="0"/>
              <a:t>References:</a:t>
            </a:r>
          </a:p>
          <a:p>
            <a:pPr eaLnBrk="1" hangingPunct="1">
              <a:lnSpc>
                <a:spcPct val="80000"/>
              </a:lnSpc>
            </a:pPr>
            <a:endParaRPr lang="en-US" sz="800" b="1" u="sng" dirty="0" smtClean="0"/>
          </a:p>
          <a:p>
            <a:pPr eaLnBrk="1" hangingPunct="1">
              <a:lnSpc>
                <a:spcPct val="80000"/>
              </a:lnSpc>
            </a:pPr>
            <a:r>
              <a:rPr lang="en-US" sz="800" dirty="0" smtClean="0"/>
              <a:t>1. </a:t>
            </a:r>
            <a:r>
              <a:rPr lang="en-US" sz="800" dirty="0" err="1" smtClean="0"/>
              <a:t>Czerski</a:t>
            </a:r>
            <a:r>
              <a:rPr lang="en-US" sz="800" dirty="0" smtClean="0"/>
              <a:t> L, Nunez G.</a:t>
            </a:r>
          </a:p>
          <a:p>
            <a:pPr eaLnBrk="1" hangingPunct="1">
              <a:lnSpc>
                <a:spcPct val="80000"/>
              </a:lnSpc>
            </a:pPr>
            <a:r>
              <a:rPr lang="en-US" sz="800" b="1" dirty="0" err="1" smtClean="0"/>
              <a:t>Apoptosome</a:t>
            </a:r>
            <a:r>
              <a:rPr lang="en-US" sz="800" b="1" dirty="0" smtClean="0"/>
              <a:t> formation and </a:t>
            </a:r>
            <a:r>
              <a:rPr lang="en-US" sz="800" b="1" dirty="0" err="1" smtClean="0"/>
              <a:t>Caspase</a:t>
            </a:r>
            <a:r>
              <a:rPr lang="en-US" sz="800" b="1" dirty="0" smtClean="0"/>
              <a:t> activation: is it different in the heart?</a:t>
            </a:r>
          </a:p>
          <a:p>
            <a:pPr eaLnBrk="1" hangingPunct="1">
              <a:lnSpc>
                <a:spcPct val="80000"/>
              </a:lnSpc>
            </a:pPr>
            <a:r>
              <a:rPr lang="en-US" sz="800" dirty="0" smtClean="0"/>
              <a:t>J. Mol. Cell </a:t>
            </a:r>
            <a:r>
              <a:rPr lang="en-US" sz="800" dirty="0" err="1" smtClean="0"/>
              <a:t>Cardiol</a:t>
            </a:r>
            <a:r>
              <a:rPr lang="en-US" sz="800" dirty="0" smtClean="0"/>
              <a:t>. 2004 Sep;37(3):643-52.</a:t>
            </a:r>
          </a:p>
          <a:p>
            <a:pPr eaLnBrk="1" hangingPunct="1">
              <a:lnSpc>
                <a:spcPct val="80000"/>
              </a:lnSpc>
            </a:pPr>
            <a:r>
              <a:rPr lang="en-US" sz="800" dirty="0" smtClean="0"/>
              <a:t>PubMed ID: 15350837</a:t>
            </a:r>
          </a:p>
          <a:p>
            <a:pPr eaLnBrk="1" hangingPunct="1">
              <a:lnSpc>
                <a:spcPct val="80000"/>
              </a:lnSpc>
            </a:pPr>
            <a:endParaRPr lang="en-US" sz="800" dirty="0" smtClean="0"/>
          </a:p>
          <a:p>
            <a:pPr eaLnBrk="1" hangingPunct="1">
              <a:lnSpc>
                <a:spcPct val="80000"/>
              </a:lnSpc>
            </a:pPr>
            <a:r>
              <a:rPr lang="en-US" sz="800" dirty="0" smtClean="0"/>
              <a:t>2. Jung JY, Kim WJ.</a:t>
            </a:r>
          </a:p>
          <a:p>
            <a:pPr eaLnBrk="1" hangingPunct="1">
              <a:lnSpc>
                <a:spcPct val="80000"/>
              </a:lnSpc>
            </a:pPr>
            <a:r>
              <a:rPr lang="en-US" sz="800" b="1" dirty="0" smtClean="0"/>
              <a:t>Involvement of mitochondrial- and Fas-mediated dual mechanism in </a:t>
            </a:r>
            <a:r>
              <a:rPr lang="en-US" sz="800" b="1" dirty="0" err="1" smtClean="0"/>
              <a:t>CoCl</a:t>
            </a:r>
            <a:r>
              <a:rPr lang="en-US" sz="800" b="1" dirty="0" smtClean="0"/>
              <a:t>(2)-induced apoptosis of rat PC12 cells.</a:t>
            </a:r>
          </a:p>
          <a:p>
            <a:pPr eaLnBrk="1" hangingPunct="1">
              <a:lnSpc>
                <a:spcPct val="80000"/>
              </a:lnSpc>
            </a:pPr>
            <a:r>
              <a:rPr lang="en-US" sz="800" dirty="0" err="1" smtClean="0"/>
              <a:t>Neurosci</a:t>
            </a:r>
            <a:r>
              <a:rPr lang="en-US" sz="800" dirty="0" smtClean="0"/>
              <a:t>. </a:t>
            </a:r>
            <a:r>
              <a:rPr lang="en-US" sz="800" dirty="0" err="1" smtClean="0"/>
              <a:t>Lett</a:t>
            </a:r>
            <a:r>
              <a:rPr lang="en-US" sz="800" dirty="0" smtClean="0"/>
              <a:t>. 2004 Nov 23;371(2-3):85-90.</a:t>
            </a:r>
          </a:p>
          <a:p>
            <a:pPr eaLnBrk="1" hangingPunct="1">
              <a:lnSpc>
                <a:spcPct val="80000"/>
              </a:lnSpc>
            </a:pPr>
            <a:r>
              <a:rPr lang="en-US" sz="800" dirty="0" smtClean="0"/>
              <a:t>PubMed ID: 15519734</a:t>
            </a:r>
          </a:p>
          <a:p>
            <a:pPr eaLnBrk="1" hangingPunct="1">
              <a:lnSpc>
                <a:spcPct val="80000"/>
              </a:lnSpc>
            </a:pPr>
            <a:endParaRPr lang="en-US" sz="800" dirty="0" smtClean="0"/>
          </a:p>
          <a:p>
            <a:pPr eaLnBrk="1" hangingPunct="1">
              <a:lnSpc>
                <a:spcPct val="80000"/>
              </a:lnSpc>
            </a:pPr>
            <a:r>
              <a:rPr lang="en-US" sz="800" dirty="0" smtClean="0"/>
              <a:t>3. </a:t>
            </a:r>
            <a:r>
              <a:rPr lang="en-US" sz="800" dirty="0" err="1" smtClean="0"/>
              <a:t>Pirnia</a:t>
            </a:r>
            <a:r>
              <a:rPr lang="en-US" sz="800" dirty="0" smtClean="0"/>
              <a:t> F, Schneider E, </a:t>
            </a:r>
            <a:r>
              <a:rPr lang="en-US" sz="800" dirty="0" err="1" smtClean="0"/>
              <a:t>Betticher</a:t>
            </a:r>
            <a:r>
              <a:rPr lang="en-US" sz="800" dirty="0" smtClean="0"/>
              <a:t> DC, </a:t>
            </a:r>
            <a:r>
              <a:rPr lang="en-US" sz="800" dirty="0" err="1" smtClean="0"/>
              <a:t>Borner</a:t>
            </a:r>
            <a:r>
              <a:rPr lang="en-US" sz="800" dirty="0" smtClean="0"/>
              <a:t> MM.</a:t>
            </a:r>
          </a:p>
          <a:p>
            <a:pPr eaLnBrk="1" hangingPunct="1">
              <a:lnSpc>
                <a:spcPct val="80000"/>
              </a:lnSpc>
            </a:pPr>
            <a:r>
              <a:rPr lang="en-US" sz="800" b="1" dirty="0" err="1" smtClean="0"/>
              <a:t>Mitomycin</a:t>
            </a:r>
            <a:r>
              <a:rPr lang="en-US" sz="800" b="1" dirty="0" smtClean="0"/>
              <a:t> C induces apoptosis and caspase-8 and -9 processing through a caspase-3 and Fas-independent pathway.</a:t>
            </a:r>
          </a:p>
          <a:p>
            <a:pPr eaLnBrk="1" hangingPunct="1">
              <a:lnSpc>
                <a:spcPct val="80000"/>
              </a:lnSpc>
            </a:pPr>
            <a:r>
              <a:rPr lang="en-US" sz="800" dirty="0" smtClean="0"/>
              <a:t>Cell Death Differ. 2002 Sep;9(9):905-14.</a:t>
            </a:r>
          </a:p>
          <a:p>
            <a:pPr eaLnBrk="1" hangingPunct="1">
              <a:lnSpc>
                <a:spcPct val="80000"/>
              </a:lnSpc>
            </a:pPr>
            <a:r>
              <a:rPr lang="en-US" sz="800" dirty="0" smtClean="0"/>
              <a:t>PubMed ID: 12181741</a:t>
            </a:r>
          </a:p>
          <a:p>
            <a:pPr eaLnBrk="1" hangingPunct="1">
              <a:lnSpc>
                <a:spcPct val="80000"/>
              </a:lnSpc>
            </a:pPr>
            <a:endParaRPr lang="en-US" sz="800" dirty="0" smtClean="0"/>
          </a:p>
          <a:p>
            <a:pPr eaLnBrk="1" hangingPunct="1">
              <a:lnSpc>
                <a:spcPct val="80000"/>
              </a:lnSpc>
            </a:pPr>
            <a:r>
              <a:rPr lang="en-US" sz="800" dirty="0" smtClean="0"/>
              <a:t>4. Kelley RF, </a:t>
            </a:r>
            <a:r>
              <a:rPr lang="en-US" sz="800" dirty="0" err="1" smtClean="0"/>
              <a:t>Totpal</a:t>
            </a:r>
            <a:r>
              <a:rPr lang="en-US" sz="800" dirty="0" smtClean="0"/>
              <a:t> K, Lindstrom SH, Mathieu M, </a:t>
            </a:r>
            <a:r>
              <a:rPr lang="en-US" sz="800" dirty="0" err="1" smtClean="0"/>
              <a:t>Billeci</a:t>
            </a:r>
            <a:r>
              <a:rPr lang="en-US" sz="800" dirty="0" smtClean="0"/>
              <a:t> K, </a:t>
            </a:r>
            <a:r>
              <a:rPr lang="en-US" sz="800" dirty="0" err="1" smtClean="0"/>
              <a:t>Deforge</a:t>
            </a:r>
            <a:r>
              <a:rPr lang="en-US" sz="800" dirty="0" smtClean="0"/>
              <a:t> L, </a:t>
            </a:r>
            <a:r>
              <a:rPr lang="en-US" sz="800" dirty="0" err="1" smtClean="0"/>
              <a:t>Pai</a:t>
            </a:r>
            <a:r>
              <a:rPr lang="en-US" sz="800" dirty="0" smtClean="0"/>
              <a:t> R, </a:t>
            </a:r>
            <a:r>
              <a:rPr lang="en-US" sz="800" dirty="0" err="1" smtClean="0"/>
              <a:t>Hymowitz</a:t>
            </a:r>
            <a:r>
              <a:rPr lang="en-US" sz="800" dirty="0" smtClean="0"/>
              <a:t> SG, Ashkenazi A.</a:t>
            </a:r>
          </a:p>
          <a:p>
            <a:pPr eaLnBrk="1" hangingPunct="1">
              <a:lnSpc>
                <a:spcPct val="80000"/>
              </a:lnSpc>
            </a:pPr>
            <a:r>
              <a:rPr lang="en-US" sz="800" b="1" dirty="0" smtClean="0"/>
              <a:t>Receptor-selective mutants of Apo2L/TRAIL reveal a greater contribution of DR5 than DR4 to apoptosis signaling.</a:t>
            </a:r>
          </a:p>
          <a:p>
            <a:pPr eaLnBrk="1" hangingPunct="1">
              <a:lnSpc>
                <a:spcPct val="80000"/>
              </a:lnSpc>
            </a:pPr>
            <a:r>
              <a:rPr lang="en-US" sz="800" dirty="0" smtClean="0"/>
              <a:t>J. Biol. Chem. 2004 Nov 1</a:t>
            </a:r>
          </a:p>
          <a:p>
            <a:pPr eaLnBrk="1" hangingPunct="1">
              <a:lnSpc>
                <a:spcPct val="80000"/>
              </a:lnSpc>
            </a:pPr>
            <a:r>
              <a:rPr lang="en-US" sz="800" dirty="0" smtClean="0"/>
              <a:t>PubMed ID: 15520016</a:t>
            </a:r>
          </a:p>
          <a:p>
            <a:pPr eaLnBrk="1" hangingPunct="1">
              <a:lnSpc>
                <a:spcPct val="80000"/>
              </a:lnSpc>
            </a:pPr>
            <a:endParaRPr lang="en-US" sz="800" dirty="0" smtClean="0"/>
          </a:p>
          <a:p>
            <a:pPr eaLnBrk="1" hangingPunct="1">
              <a:lnSpc>
                <a:spcPct val="80000"/>
              </a:lnSpc>
            </a:pPr>
            <a:r>
              <a:rPr lang="en-US" sz="800" dirty="0" smtClean="0"/>
              <a:t>5. </a:t>
            </a:r>
            <a:r>
              <a:rPr lang="en-US" sz="800" dirty="0" err="1" smtClean="0"/>
              <a:t>Sutheesophon</a:t>
            </a:r>
            <a:r>
              <a:rPr lang="en-US" sz="800" dirty="0" smtClean="0"/>
              <a:t> K, Nishimura N, Kobayashi Y, Furukawa Y, Kawano M, </a:t>
            </a:r>
            <a:r>
              <a:rPr lang="en-US" sz="800" dirty="0" err="1" smtClean="0"/>
              <a:t>Itoh</a:t>
            </a:r>
            <a:r>
              <a:rPr lang="en-US" sz="800" dirty="0" smtClean="0"/>
              <a:t> K, Kano Y, Ishii H, Furukawa Y.</a:t>
            </a:r>
          </a:p>
          <a:p>
            <a:pPr eaLnBrk="1" hangingPunct="1">
              <a:lnSpc>
                <a:spcPct val="80000"/>
              </a:lnSpc>
            </a:pPr>
            <a:r>
              <a:rPr lang="en-US" sz="800" b="1" dirty="0" smtClean="0"/>
              <a:t>Involvement of the tumor necrosis factor (TNF)/TNF receptor system in leukemic cell apoptosis induced by histone </a:t>
            </a:r>
            <a:r>
              <a:rPr lang="en-US" sz="800" b="1" dirty="0" err="1" smtClean="0"/>
              <a:t>deacetylase</a:t>
            </a:r>
            <a:r>
              <a:rPr lang="en-US" sz="800" b="1" dirty="0" smtClean="0"/>
              <a:t> inhibitor </a:t>
            </a:r>
            <a:r>
              <a:rPr lang="en-US" sz="800" b="1" dirty="0" err="1" smtClean="0"/>
              <a:t>depsipeptide</a:t>
            </a:r>
            <a:r>
              <a:rPr lang="en-US" sz="800" b="1" dirty="0" smtClean="0"/>
              <a:t> (FK228).</a:t>
            </a:r>
          </a:p>
          <a:p>
            <a:pPr eaLnBrk="1" hangingPunct="1">
              <a:lnSpc>
                <a:spcPct val="80000"/>
              </a:lnSpc>
            </a:pPr>
            <a:r>
              <a:rPr lang="en-US" sz="800" dirty="0" smtClean="0"/>
              <a:t>J. Cell Physiol. 2004 Oct 28</a:t>
            </a:r>
          </a:p>
          <a:p>
            <a:pPr eaLnBrk="1" hangingPunct="1">
              <a:lnSpc>
                <a:spcPct val="80000"/>
              </a:lnSpc>
            </a:pPr>
            <a:r>
              <a:rPr lang="en-US" sz="800" dirty="0" smtClean="0"/>
              <a:t>PubMed ID: 15515013</a:t>
            </a:r>
          </a:p>
          <a:p>
            <a:pPr eaLnBrk="1" hangingPunct="1">
              <a:lnSpc>
                <a:spcPct val="80000"/>
              </a:lnSpc>
            </a:pPr>
            <a:endParaRPr lang="en-US" sz="800" dirty="0" smtClean="0"/>
          </a:p>
          <a:p>
            <a:pPr eaLnBrk="1" hangingPunct="1">
              <a:lnSpc>
                <a:spcPct val="80000"/>
              </a:lnSpc>
            </a:pPr>
            <a:r>
              <a:rPr lang="en-US" sz="800" dirty="0" smtClean="0"/>
              <a:t>6. Thompson JE, Thompson CB.</a:t>
            </a:r>
          </a:p>
          <a:p>
            <a:pPr eaLnBrk="1" hangingPunct="1">
              <a:lnSpc>
                <a:spcPct val="80000"/>
              </a:lnSpc>
            </a:pPr>
            <a:r>
              <a:rPr lang="en-US" sz="800" b="1" dirty="0" smtClean="0"/>
              <a:t>Putting the rap on </a:t>
            </a:r>
            <a:r>
              <a:rPr lang="en-US" sz="800" b="1" dirty="0" err="1" smtClean="0"/>
              <a:t>Akt</a:t>
            </a:r>
            <a:r>
              <a:rPr lang="en-US" sz="800" b="1" dirty="0" smtClean="0"/>
              <a:t>.</a:t>
            </a:r>
          </a:p>
          <a:p>
            <a:pPr eaLnBrk="1" hangingPunct="1">
              <a:lnSpc>
                <a:spcPct val="80000"/>
              </a:lnSpc>
            </a:pPr>
            <a:r>
              <a:rPr lang="en-US" sz="800" dirty="0" smtClean="0"/>
              <a:t>J. </a:t>
            </a:r>
            <a:r>
              <a:rPr lang="en-US" sz="800" dirty="0" err="1" smtClean="0"/>
              <a:t>Clin</a:t>
            </a:r>
            <a:r>
              <a:rPr lang="en-US" sz="800" dirty="0" smtClean="0"/>
              <a:t>. </a:t>
            </a:r>
            <a:r>
              <a:rPr lang="en-US" sz="800" dirty="0" err="1" smtClean="0"/>
              <a:t>Oncol</a:t>
            </a:r>
            <a:r>
              <a:rPr lang="en-US" sz="800" dirty="0" smtClean="0"/>
              <a:t>. 2004 Oct 15;22(20):4217-26. </a:t>
            </a:r>
          </a:p>
          <a:p>
            <a:pPr eaLnBrk="1" hangingPunct="1">
              <a:lnSpc>
                <a:spcPct val="80000"/>
              </a:lnSpc>
            </a:pPr>
            <a:r>
              <a:rPr lang="en-US" sz="800" dirty="0" smtClean="0"/>
              <a:t>PubMed ID: 15483033</a:t>
            </a:r>
          </a:p>
          <a:p>
            <a:pPr eaLnBrk="1" hangingPunct="1">
              <a:lnSpc>
                <a:spcPct val="80000"/>
              </a:lnSpc>
            </a:pPr>
            <a:endParaRPr lang="en-US" sz="800" dirty="0" smtClean="0"/>
          </a:p>
          <a:p>
            <a:pPr eaLnBrk="1" hangingPunct="1">
              <a:lnSpc>
                <a:spcPct val="80000"/>
              </a:lnSpc>
            </a:pPr>
            <a:r>
              <a:rPr lang="en-US" sz="800" dirty="0" smtClean="0"/>
              <a:t>7. Crow MT, Mani K, Nam YJ, </a:t>
            </a:r>
            <a:r>
              <a:rPr lang="en-US" sz="800" dirty="0" err="1" smtClean="0"/>
              <a:t>Kitsis</a:t>
            </a:r>
            <a:r>
              <a:rPr lang="en-US" sz="800" dirty="0" smtClean="0"/>
              <a:t> RN.</a:t>
            </a:r>
          </a:p>
          <a:p>
            <a:pPr eaLnBrk="1" hangingPunct="1">
              <a:lnSpc>
                <a:spcPct val="80000"/>
              </a:lnSpc>
            </a:pPr>
            <a:r>
              <a:rPr lang="en-US" sz="800" b="1" dirty="0" smtClean="0"/>
              <a:t>The mitochondrial death pathway and cardiac </a:t>
            </a:r>
            <a:r>
              <a:rPr lang="en-US" sz="800" b="1" dirty="0" err="1" smtClean="0"/>
              <a:t>myocyte</a:t>
            </a:r>
            <a:r>
              <a:rPr lang="en-US" sz="800" b="1" dirty="0" smtClean="0"/>
              <a:t> apoptosis.</a:t>
            </a:r>
          </a:p>
          <a:p>
            <a:pPr eaLnBrk="1" hangingPunct="1">
              <a:lnSpc>
                <a:spcPct val="80000"/>
              </a:lnSpc>
            </a:pPr>
            <a:r>
              <a:rPr lang="en-US" sz="800" dirty="0" smtClean="0"/>
              <a:t>Circ. Res. 2004 Nov 12;95(10):957-70.</a:t>
            </a:r>
          </a:p>
          <a:p>
            <a:pPr eaLnBrk="1" hangingPunct="1">
              <a:lnSpc>
                <a:spcPct val="80000"/>
              </a:lnSpc>
            </a:pPr>
            <a:r>
              <a:rPr lang="en-US" sz="800" dirty="0" smtClean="0"/>
              <a:t>PubMed ID: 15539639</a:t>
            </a:r>
          </a:p>
          <a:p>
            <a:pPr eaLnBrk="1" hangingPunct="1">
              <a:lnSpc>
                <a:spcPct val="80000"/>
              </a:lnSpc>
            </a:pPr>
            <a:endParaRPr lang="en-US" sz="800" dirty="0" smtClean="0"/>
          </a:p>
          <a:p>
            <a:pPr eaLnBrk="1" hangingPunct="1">
              <a:lnSpc>
                <a:spcPct val="80000"/>
              </a:lnSpc>
            </a:pPr>
            <a:r>
              <a:rPr lang="en-US" sz="800" dirty="0" smtClean="0"/>
              <a:t>8. </a:t>
            </a:r>
            <a:r>
              <a:rPr lang="en-US" sz="800" dirty="0" err="1" smtClean="0"/>
              <a:t>Haupt</a:t>
            </a:r>
            <a:r>
              <a:rPr lang="en-US" sz="800" dirty="0" smtClean="0"/>
              <a:t> S, Berger M, Goldberg Z, </a:t>
            </a:r>
            <a:r>
              <a:rPr lang="en-US" sz="800" dirty="0" err="1" smtClean="0"/>
              <a:t>Haupt</a:t>
            </a:r>
            <a:r>
              <a:rPr lang="en-US" sz="800" dirty="0" smtClean="0"/>
              <a:t> Y.</a:t>
            </a:r>
          </a:p>
          <a:p>
            <a:pPr eaLnBrk="1" hangingPunct="1">
              <a:lnSpc>
                <a:spcPct val="80000"/>
              </a:lnSpc>
            </a:pPr>
            <a:r>
              <a:rPr lang="en-US" sz="800" b="1" dirty="0" smtClean="0"/>
              <a:t>Apoptosis - the p53 network.</a:t>
            </a:r>
          </a:p>
          <a:p>
            <a:pPr eaLnBrk="1" hangingPunct="1">
              <a:lnSpc>
                <a:spcPct val="80000"/>
              </a:lnSpc>
            </a:pPr>
            <a:r>
              <a:rPr lang="en-US" sz="800" dirty="0" smtClean="0"/>
              <a:t>J. Cell Sci. 2003 Oct 15;116(</a:t>
            </a:r>
            <a:r>
              <a:rPr lang="en-US" sz="800" dirty="0" err="1" smtClean="0"/>
              <a:t>Pt</a:t>
            </a:r>
            <a:r>
              <a:rPr lang="en-US" sz="800" dirty="0" smtClean="0"/>
              <a:t> 20):4077-85. </a:t>
            </a:r>
          </a:p>
          <a:p>
            <a:pPr eaLnBrk="1" hangingPunct="1">
              <a:lnSpc>
                <a:spcPct val="80000"/>
              </a:lnSpc>
            </a:pPr>
            <a:r>
              <a:rPr lang="en-US" sz="800" dirty="0" smtClean="0"/>
              <a:t>PubMed ID: 12972501</a:t>
            </a:r>
          </a:p>
          <a:p>
            <a:pPr eaLnBrk="1" hangingPunct="1">
              <a:lnSpc>
                <a:spcPct val="80000"/>
              </a:lnSpc>
            </a:pPr>
            <a:endParaRPr lang="en-US" sz="800" dirty="0" smtClean="0"/>
          </a:p>
          <a:p>
            <a:pPr eaLnBrk="1" hangingPunct="1">
              <a:lnSpc>
                <a:spcPct val="80000"/>
              </a:lnSpc>
            </a:pPr>
            <a:r>
              <a:rPr lang="en-US" sz="800" dirty="0" smtClean="0"/>
              <a:t>9. Uren RT, </a:t>
            </a:r>
            <a:r>
              <a:rPr lang="en-US" sz="800" dirty="0" err="1" smtClean="0"/>
              <a:t>Dewson</a:t>
            </a:r>
            <a:r>
              <a:rPr lang="en-US" sz="800" dirty="0" smtClean="0"/>
              <a:t> G, </a:t>
            </a:r>
            <a:r>
              <a:rPr lang="en-US" sz="800" dirty="0" err="1" smtClean="0"/>
              <a:t>Bonzon</a:t>
            </a:r>
            <a:r>
              <a:rPr lang="en-US" sz="800" dirty="0" smtClean="0"/>
              <a:t> C, Lithgow T, </a:t>
            </a:r>
            <a:r>
              <a:rPr lang="en-US" sz="800" dirty="0" err="1" smtClean="0"/>
              <a:t>Newmeyer</a:t>
            </a:r>
            <a:r>
              <a:rPr lang="en-US" sz="800" dirty="0" smtClean="0"/>
              <a:t> DD, </a:t>
            </a:r>
            <a:r>
              <a:rPr lang="en-US" sz="800" dirty="0" err="1" smtClean="0"/>
              <a:t>Kluck</a:t>
            </a:r>
            <a:r>
              <a:rPr lang="en-US" sz="800" dirty="0" smtClean="0"/>
              <a:t> RM.</a:t>
            </a:r>
          </a:p>
          <a:p>
            <a:pPr eaLnBrk="1" hangingPunct="1">
              <a:lnSpc>
                <a:spcPct val="80000"/>
              </a:lnSpc>
            </a:pPr>
            <a:r>
              <a:rPr lang="en-US" sz="800" b="1" dirty="0" smtClean="0"/>
              <a:t>Mitochondrial release of pro-apoptotic proteins: electrostatic interactions can hold cytochrome c but not </a:t>
            </a:r>
            <a:r>
              <a:rPr lang="en-US" sz="800" b="1" dirty="0" err="1" smtClean="0"/>
              <a:t>Smac</a:t>
            </a:r>
            <a:r>
              <a:rPr lang="en-US" sz="800" b="1" dirty="0" smtClean="0"/>
              <a:t>/DIABLO to mitochondrial membranes.</a:t>
            </a:r>
          </a:p>
          <a:p>
            <a:pPr eaLnBrk="1" hangingPunct="1">
              <a:lnSpc>
                <a:spcPct val="80000"/>
              </a:lnSpc>
            </a:pPr>
            <a:r>
              <a:rPr lang="en-US" sz="800" dirty="0" smtClean="0"/>
              <a:t>J. Biol. Chem. 2004 Nov 9</a:t>
            </a:r>
          </a:p>
          <a:p>
            <a:pPr eaLnBrk="1" hangingPunct="1">
              <a:lnSpc>
                <a:spcPct val="80000"/>
              </a:lnSpc>
            </a:pPr>
            <a:r>
              <a:rPr lang="en-US" sz="800" dirty="0" smtClean="0"/>
              <a:t>PubMed ID: 15537572</a:t>
            </a:r>
          </a:p>
          <a:p>
            <a:pPr eaLnBrk="1" hangingPunct="1">
              <a:lnSpc>
                <a:spcPct val="80000"/>
              </a:lnSpc>
            </a:pPr>
            <a:endParaRPr lang="en-US" sz="800" dirty="0" smtClean="0"/>
          </a:p>
          <a:p>
            <a:pPr eaLnBrk="1" hangingPunct="1">
              <a:lnSpc>
                <a:spcPct val="80000"/>
              </a:lnSpc>
            </a:pPr>
            <a:r>
              <a:rPr lang="en-US" sz="800" dirty="0" smtClean="0"/>
              <a:t>10. </a:t>
            </a:r>
            <a:r>
              <a:rPr lang="en-US" sz="800" dirty="0" err="1" smtClean="0"/>
              <a:t>Grzasko</a:t>
            </a:r>
            <a:r>
              <a:rPr lang="en-US" sz="800" dirty="0" smtClean="0"/>
              <a:t> N.</a:t>
            </a:r>
          </a:p>
          <a:p>
            <a:pPr eaLnBrk="1" hangingPunct="1">
              <a:lnSpc>
                <a:spcPct val="80000"/>
              </a:lnSpc>
            </a:pPr>
            <a:r>
              <a:rPr lang="en-US" sz="800" b="1" dirty="0" smtClean="0"/>
              <a:t>Involvement of apoptosis and </a:t>
            </a:r>
            <a:r>
              <a:rPr lang="en-US" sz="800" b="1" dirty="0" err="1" smtClean="0"/>
              <a:t>proinflammatory</a:t>
            </a:r>
            <a:r>
              <a:rPr lang="en-US" sz="800" b="1" dirty="0" smtClean="0"/>
              <a:t> cytokines in the pathogenesis of anemia in multiple myeloma.</a:t>
            </a:r>
          </a:p>
          <a:p>
            <a:pPr eaLnBrk="1" hangingPunct="1">
              <a:lnSpc>
                <a:spcPct val="80000"/>
              </a:lnSpc>
            </a:pPr>
            <a:r>
              <a:rPr lang="en-US" sz="800" dirty="0" err="1" smtClean="0"/>
              <a:t>Postepy</a:t>
            </a:r>
            <a:r>
              <a:rPr lang="en-US" sz="800" dirty="0" smtClean="0"/>
              <a:t> </a:t>
            </a:r>
            <a:r>
              <a:rPr lang="en-US" sz="800" dirty="0" err="1" smtClean="0"/>
              <a:t>Hig</a:t>
            </a:r>
            <a:r>
              <a:rPr lang="en-US" sz="800" dirty="0" smtClean="0"/>
              <a:t>. Med. </a:t>
            </a:r>
            <a:r>
              <a:rPr lang="en-US" sz="800" dirty="0" err="1" smtClean="0"/>
              <a:t>Dosw</a:t>
            </a:r>
            <a:r>
              <a:rPr lang="en-US" sz="800" dirty="0" smtClean="0"/>
              <a:t> (Online). 2004 Oct 7;58:364-71.</a:t>
            </a:r>
          </a:p>
          <a:p>
            <a:pPr eaLnBrk="1" hangingPunct="1">
              <a:lnSpc>
                <a:spcPct val="80000"/>
              </a:lnSpc>
            </a:pPr>
            <a:r>
              <a:rPr lang="en-US" sz="800" dirty="0" smtClean="0"/>
              <a:t>PubMed ID: 15536394</a:t>
            </a:r>
          </a:p>
          <a:p>
            <a:pPr eaLnBrk="1" hangingPunct="1">
              <a:lnSpc>
                <a:spcPct val="80000"/>
              </a:lnSpc>
            </a:pPr>
            <a:endParaRPr lang="en-US" sz="800" dirty="0" smtClean="0"/>
          </a:p>
          <a:p>
            <a:pPr eaLnBrk="1" hangingPunct="1">
              <a:lnSpc>
                <a:spcPct val="80000"/>
              </a:lnSpc>
            </a:pPr>
            <a:endParaRPr lang="en-US" sz="800"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eaLnBrk="1" hangingPunct="1"/>
            <a:fld id="{68A5FE70-F3C4-41B9-A7D5-A90AACCCAD4F}" type="slidenum">
              <a:rPr lang="en-US">
                <a:solidFill>
                  <a:prstClr val="black"/>
                </a:solidFill>
              </a:rPr>
              <a:pPr eaLnBrk="1" hangingPunct="1"/>
              <a:t>3</a:t>
            </a:fld>
            <a:endParaRPr lang="en-US">
              <a:solidFill>
                <a:prstClr val="black"/>
              </a:solidFill>
            </a:endParaRPr>
          </a:p>
        </p:txBody>
      </p:sp>
      <p:sp>
        <p:nvSpPr>
          <p:cNvPr id="5123" name="Rectangle 2"/>
          <p:cNvSpPr>
            <a:spLocks noGrp="1" noRot="1" noChangeAspect="1" noChangeArrowheads="1" noTextEdit="1"/>
          </p:cNvSpPr>
          <p:nvPr>
            <p:ph type="sldImg"/>
          </p:nvPr>
        </p:nvSpPr>
        <p:spPr>
          <a:xfrm>
            <a:off x="1143000" y="685800"/>
            <a:ext cx="4572000" cy="3429000"/>
          </a:xfrm>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sz="800" b="1" u="sng" dirty="0" smtClean="0"/>
              <a:t>Review:</a:t>
            </a:r>
          </a:p>
          <a:p>
            <a:pPr eaLnBrk="1" hangingPunct="1">
              <a:lnSpc>
                <a:spcPct val="80000"/>
              </a:lnSpc>
            </a:pPr>
            <a:endParaRPr lang="en-US" sz="800" b="1" u="sng" dirty="0" smtClean="0"/>
          </a:p>
          <a:p>
            <a:pPr eaLnBrk="1" hangingPunct="1">
              <a:lnSpc>
                <a:spcPct val="80000"/>
              </a:lnSpc>
            </a:pPr>
            <a:r>
              <a:rPr lang="en-US" sz="800" dirty="0" smtClean="0"/>
              <a:t>Apoptosis is a naturally occurring process by which a cell is directed to Programmed Cell Death. Apoptosis is based on a genetic program that is an indispensable part of the development and function of an organism. In this process, cells that are no longer needed or that will be detrimental to an organism or tissue are disposed of in a neat and orderly manner; this prevents the development of an inflammatory response, which is often associated with Necrotic cell death. There are at least two broad pathways that lead to Apoptosis, an "Extrinsic" and an "Intrinsic" Pathway. In both pathways, signaling results in the activation of a family of </a:t>
            </a:r>
            <a:r>
              <a:rPr lang="en-US" sz="800" dirty="0" err="1" smtClean="0"/>
              <a:t>Cys</a:t>
            </a:r>
            <a:r>
              <a:rPr lang="en-US" sz="800" dirty="0" smtClean="0"/>
              <a:t> (Cysteine) Proteases, named </a:t>
            </a:r>
            <a:r>
              <a:rPr lang="en-US" sz="800" dirty="0" err="1" smtClean="0"/>
              <a:t>Caspases</a:t>
            </a:r>
            <a:r>
              <a:rPr lang="en-US" sz="800" dirty="0" smtClean="0"/>
              <a:t> that act in a </a:t>
            </a:r>
            <a:r>
              <a:rPr lang="en-US" sz="800" dirty="0" err="1" smtClean="0"/>
              <a:t>proteolytic</a:t>
            </a:r>
            <a:r>
              <a:rPr lang="en-US" sz="800" dirty="0" smtClean="0"/>
              <a:t> cascade to dismantle and remove the dying cell. The extrinsic pathway begins outside a cell, when conditions in the extracellular environment determine that a cell must die. The intrinsic apoptosis pathway begins when an injury occurs within the cell. The injury could result in necrosis and produce an inflammatory response, but the apoptotic machinery is in place to ensure that the damaged cell is packaged and removed cleanly, in order to prevent inflammation. Apoptosis in Mitochondria is the best known intrinsic apoptosis pathway (Ref.1 &amp; 2). </a:t>
            </a:r>
          </a:p>
          <a:p>
            <a:pPr eaLnBrk="1" hangingPunct="1">
              <a:lnSpc>
                <a:spcPct val="80000"/>
              </a:lnSpc>
            </a:pPr>
            <a:endParaRPr lang="en-US" sz="800" dirty="0" smtClean="0"/>
          </a:p>
          <a:p>
            <a:pPr eaLnBrk="1" hangingPunct="1">
              <a:lnSpc>
                <a:spcPct val="80000"/>
              </a:lnSpc>
            </a:pPr>
            <a:r>
              <a:rPr lang="en-US" sz="800" dirty="0" smtClean="0"/>
              <a:t>The Mitochondrial pathway of apoptosis functions in response to various types of intracellular stress including Growth Factor withdrawal, DNA damage, unfolding stresses in the Endoplasmic reticulum and Death Receptor stimulation. Fas (CD95/Apo1), a member of the TNFR family, typify the classical view of DR (Death Receptor) function and play an important role in stimulating Mitochondrial apoptotic pathway. </a:t>
            </a:r>
            <a:r>
              <a:rPr lang="en-US" sz="800" dirty="0" err="1" smtClean="0"/>
              <a:t>FasL</a:t>
            </a:r>
            <a:r>
              <a:rPr lang="en-US" sz="800" dirty="0" smtClean="0"/>
              <a:t> (Fas Ligand), a </a:t>
            </a:r>
            <a:r>
              <a:rPr lang="en-US" sz="800" dirty="0" err="1" smtClean="0"/>
              <a:t>homotrimeric</a:t>
            </a:r>
            <a:r>
              <a:rPr lang="en-US" sz="800" dirty="0" smtClean="0"/>
              <a:t> protein acts as ligand for Fas and causes </a:t>
            </a:r>
            <a:r>
              <a:rPr lang="en-US" sz="800" dirty="0" err="1" smtClean="0"/>
              <a:t>oligomerization</a:t>
            </a:r>
            <a:r>
              <a:rPr lang="en-US" sz="800" dirty="0" smtClean="0"/>
              <a:t> of its Receptor on binding. Associated with this is the clustering of the Death Domains and binding of cofactor FADD (Fas-Associated via Death Domain). The FADD protein binds via its DED (Death Effector Domain) motif to a homologous motif in Procaspase8. The complex of Fas, FADD and ProCaspase8 is called the DISC (Death Inducing Signaling Complex). The cofactor function of FADD, in turn, is blocked by interaction with the regulator FLIP (FLICE Inhibitory Protein). Upon recruitment by FADD, Procaspase8 </a:t>
            </a:r>
            <a:r>
              <a:rPr lang="en-US" sz="800" dirty="0" err="1" smtClean="0"/>
              <a:t>oligomerization</a:t>
            </a:r>
            <a:r>
              <a:rPr lang="en-US" sz="800" dirty="0" smtClean="0"/>
              <a:t> drives its activation through self-cleavage. Active Caspase8 then activates downstream </a:t>
            </a:r>
            <a:r>
              <a:rPr lang="en-US" sz="800" dirty="0" err="1" smtClean="0"/>
              <a:t>Caspases</a:t>
            </a:r>
            <a:r>
              <a:rPr lang="en-US" sz="800" dirty="0" smtClean="0"/>
              <a:t> (Caspase3 and 7). Activated Caspase8 activates Caspase3 through two pathways. In the first pathway Caspase8 cleaves BID (Bcl2 Interacting Protein) and its COOH-terminal part </a:t>
            </a:r>
            <a:r>
              <a:rPr lang="en-US" sz="800" dirty="0" err="1" smtClean="0"/>
              <a:t>translocates</a:t>
            </a:r>
            <a:r>
              <a:rPr lang="en-US" sz="800" dirty="0" smtClean="0"/>
              <a:t> to Mitochondria where it triggers </a:t>
            </a:r>
            <a:r>
              <a:rPr lang="en-US" sz="800" dirty="0" err="1" smtClean="0"/>
              <a:t>CytoC</a:t>
            </a:r>
            <a:r>
              <a:rPr lang="en-US" sz="800" dirty="0" smtClean="0"/>
              <a:t> (Cytochrome-C) release. The released </a:t>
            </a:r>
            <a:r>
              <a:rPr lang="en-US" sz="800" dirty="0" err="1" smtClean="0"/>
              <a:t>CytoC</a:t>
            </a:r>
            <a:r>
              <a:rPr lang="en-US" sz="800" dirty="0" smtClean="0"/>
              <a:t> binds to APAF1 (Apoptotic Protease Activating Factor-1) together with </a:t>
            </a:r>
            <a:r>
              <a:rPr lang="en-US" sz="800" dirty="0" err="1" smtClean="0"/>
              <a:t>dATP</a:t>
            </a:r>
            <a:r>
              <a:rPr lang="en-US" sz="800" dirty="0" smtClean="0"/>
              <a:t> and Procaspase9 and activates Caspase9. The Caspase9 cleaves Procaspase3 and activates Caspase3. Another pathway is that Caspase8 cleaves Procaspase3 directly and activates it. </a:t>
            </a:r>
            <a:r>
              <a:rPr lang="en-US" sz="800" dirty="0" err="1" smtClean="0"/>
              <a:t>Caspase</a:t>
            </a:r>
            <a:r>
              <a:rPr lang="en-US" sz="800" dirty="0" smtClean="0"/>
              <a:t> 3 then commits the cell to Apoptosis. Besides DRs, Growth Factors also influence Mitochondrial Apoptosis via PI3K (Phosphatidylinositde-3 Kinase) and </a:t>
            </a:r>
            <a:r>
              <a:rPr lang="en-US" sz="800" dirty="0" err="1" smtClean="0"/>
              <a:t>Akt</a:t>
            </a:r>
            <a:r>
              <a:rPr lang="en-US" sz="800" dirty="0" smtClean="0"/>
              <a:t> (v-</a:t>
            </a:r>
            <a:r>
              <a:rPr lang="en-US" sz="800" dirty="0" err="1" smtClean="0"/>
              <a:t>Akt</a:t>
            </a:r>
            <a:r>
              <a:rPr lang="en-US" sz="800" dirty="0" smtClean="0"/>
              <a:t> Murine </a:t>
            </a:r>
            <a:r>
              <a:rPr lang="en-US" sz="800" dirty="0" err="1" smtClean="0"/>
              <a:t>Thymoma</a:t>
            </a:r>
            <a:r>
              <a:rPr lang="en-US" sz="800" dirty="0" smtClean="0"/>
              <a:t> Viral Oncogene Homolog) pathways. Growth Factors bind to Growth factor receptors and activate PI3K. Activation of PI3K pathways leads to </a:t>
            </a:r>
            <a:r>
              <a:rPr lang="en-US" sz="800" dirty="0" err="1" smtClean="0"/>
              <a:t>Akt</a:t>
            </a:r>
            <a:r>
              <a:rPr lang="en-US" sz="800" dirty="0" smtClean="0"/>
              <a:t> activation. </a:t>
            </a:r>
            <a:r>
              <a:rPr lang="en-US" sz="800" dirty="0" err="1" smtClean="0"/>
              <a:t>Akt</a:t>
            </a:r>
            <a:r>
              <a:rPr lang="en-US" sz="800" dirty="0" smtClean="0"/>
              <a:t> is very important in BAD (Bcl2-Antagonist of Cell Death) regulation, which is a </a:t>
            </a:r>
            <a:r>
              <a:rPr lang="en-US" sz="800" dirty="0" err="1" smtClean="0"/>
              <a:t>proapoptotic</a:t>
            </a:r>
            <a:r>
              <a:rPr lang="en-US" sz="800" dirty="0" smtClean="0"/>
              <a:t> member of Bcl2 (B-Cell Leukemia-2) family and is involved in Mitochondrial Apoptosis (Ref.6). PKC (Protein Kinase-C) may also play an important role in Apoptosis by activating p90RSKs (Ribosomal-S6 Kinases), which inhibits BAD (Ref. 3, 4 &amp; 5). </a:t>
            </a:r>
          </a:p>
          <a:p>
            <a:pPr eaLnBrk="1" hangingPunct="1">
              <a:lnSpc>
                <a:spcPct val="80000"/>
              </a:lnSpc>
            </a:pPr>
            <a:endParaRPr lang="en-US" sz="800" dirty="0" smtClean="0"/>
          </a:p>
          <a:p>
            <a:pPr eaLnBrk="1" hangingPunct="1">
              <a:lnSpc>
                <a:spcPct val="80000"/>
              </a:lnSpc>
            </a:pPr>
            <a:r>
              <a:rPr lang="en-US" sz="800" dirty="0" smtClean="0"/>
              <a:t>In addition to Receptor-mediated Apoptosis, there is another pathway activated by various forms of Cellular Stress. Intrinsic stresses such as Oncogenes, direct DNA damage, Hypoxia, and Survival factor deprivation, can activate the Intrinsic Apoptotic pathway. p53 is a sensor of cellular stress and is a critical activator of the intrinsic pathway. The DNA checkpoints proteins, ATM (Ataxia Telangiectasia Mutated protein), and Chk2 (Checkpoints Factor-2) directly phosphorylate and stabilize p53 and inhibit MDM2 (Mouse Double Minute-2 Homolog) mediated </a:t>
            </a:r>
            <a:r>
              <a:rPr lang="en-US" sz="800" dirty="0" err="1" smtClean="0"/>
              <a:t>ubiquitination</a:t>
            </a:r>
            <a:r>
              <a:rPr lang="en-US" sz="800" dirty="0" smtClean="0"/>
              <a:t> of p53. MDM2 binds p53 and mediates the nuclear export. When bound to MDM2, p53 can no longer function as an activator of transcription. p53 initiates Apoptosis by transcriptionally activating </a:t>
            </a:r>
            <a:r>
              <a:rPr lang="en-US" sz="800" dirty="0" err="1" smtClean="0"/>
              <a:t>proapoptotic</a:t>
            </a:r>
            <a:r>
              <a:rPr lang="en-US" sz="800" dirty="0" smtClean="0"/>
              <a:t> Bcl2 family members and repressing </a:t>
            </a:r>
            <a:r>
              <a:rPr lang="en-US" sz="800" dirty="0" err="1" smtClean="0"/>
              <a:t>antiapoptotic</a:t>
            </a:r>
            <a:r>
              <a:rPr lang="en-US" sz="800" dirty="0" smtClean="0"/>
              <a:t> Bcl2 proteins and CIAPs (Cellular Inhibitor of Apoptosis). Other p53 targets include BAX (BCL2 Associated X-protein), </a:t>
            </a:r>
            <a:r>
              <a:rPr lang="en-US" sz="800" dirty="0" err="1" smtClean="0"/>
              <a:t>Noxa</a:t>
            </a:r>
            <a:r>
              <a:rPr lang="en-US" sz="800" dirty="0" smtClean="0"/>
              <a:t>, PUMA (p53-Upregulated Modulator of Apoptosis) and the most recently identified, BID. p53 also </a:t>
            </a:r>
            <a:r>
              <a:rPr lang="en-US" sz="800" dirty="0" err="1" smtClean="0"/>
              <a:t>transactivates</a:t>
            </a:r>
            <a:r>
              <a:rPr lang="en-US" sz="800" dirty="0" smtClean="0"/>
              <a:t> other genes that may contribute to Apoptosis including PTEN (Phosphatase and </a:t>
            </a:r>
            <a:r>
              <a:rPr lang="en-US" sz="800" dirty="0" err="1" smtClean="0"/>
              <a:t>Tensin</a:t>
            </a:r>
            <a:r>
              <a:rPr lang="en-US" sz="800" dirty="0" smtClean="0"/>
              <a:t> Homolog Deleted On Chromosome-10), APAF1, </a:t>
            </a:r>
            <a:r>
              <a:rPr lang="en-US" sz="800" dirty="0" err="1" smtClean="0"/>
              <a:t>Perp</a:t>
            </a:r>
            <a:r>
              <a:rPr lang="en-US" sz="800" dirty="0" smtClean="0"/>
              <a:t>, p53AIP1 (p53-regulated Apoptosis-Inducing Protein-1), and genes that lead to increases in ROS (Reactive Oxygen Species). These ROS lead to generalized oxidative damage to all Mitochondrial components. Damage to Mitochondrial DNA disrupts Mitochondrial oxidative phosphorylation, contributing to a number of Human diseases (Ref. 5 &amp; 6). </a:t>
            </a:r>
          </a:p>
          <a:p>
            <a:pPr eaLnBrk="1" hangingPunct="1">
              <a:lnSpc>
                <a:spcPct val="80000"/>
              </a:lnSpc>
            </a:pPr>
            <a:r>
              <a:rPr lang="en-US" sz="800" dirty="0" smtClean="0"/>
              <a:t>Following the reception of stress signals, </a:t>
            </a:r>
            <a:r>
              <a:rPr lang="en-US" sz="800" dirty="0" err="1" smtClean="0"/>
              <a:t>proapoptotic</a:t>
            </a:r>
            <a:r>
              <a:rPr lang="en-US" sz="800" dirty="0" smtClean="0"/>
              <a:t> Bcl2 family proteins are activated and subsequently interact with and inactivate </a:t>
            </a:r>
            <a:r>
              <a:rPr lang="en-US" sz="800" dirty="0" err="1" smtClean="0"/>
              <a:t>antiapoptotic</a:t>
            </a:r>
            <a:r>
              <a:rPr lang="en-US" sz="800" dirty="0" smtClean="0"/>
              <a:t> Bcl2 proteins. Bcl2 family consists of both anti- and </a:t>
            </a:r>
            <a:r>
              <a:rPr lang="en-US" sz="800" dirty="0" err="1" smtClean="0"/>
              <a:t>proapoptotic</a:t>
            </a:r>
            <a:r>
              <a:rPr lang="en-US" sz="800" dirty="0" smtClean="0"/>
              <a:t> members that possess conserved alpha-helices with sequence conservation clustered in Bcl2 </a:t>
            </a:r>
            <a:r>
              <a:rPr lang="en-US" sz="800" dirty="0" err="1" smtClean="0"/>
              <a:t>Homlogy</a:t>
            </a:r>
            <a:r>
              <a:rPr lang="en-US" sz="800" dirty="0" smtClean="0"/>
              <a:t> domains. </a:t>
            </a:r>
            <a:r>
              <a:rPr lang="en-US" sz="800" dirty="0" err="1" smtClean="0"/>
              <a:t>Proapoptotic</a:t>
            </a:r>
            <a:r>
              <a:rPr lang="en-US" sz="800" dirty="0" smtClean="0"/>
              <a:t> members include "</a:t>
            </a:r>
            <a:r>
              <a:rPr lang="en-US" sz="800" dirty="0" err="1" smtClean="0"/>
              <a:t>Multidomain</a:t>
            </a:r>
            <a:r>
              <a:rPr lang="en-US" sz="800" dirty="0" smtClean="0"/>
              <a:t>" BAX family proteins such as BAX, BAK (Bcl2 Antagonist Killer) etc. that display sequence conservation in BH1-3 region and "BH3-only" proteins such as BID, BAD, </a:t>
            </a:r>
            <a:r>
              <a:rPr lang="en-US" sz="800" dirty="0" err="1" smtClean="0"/>
              <a:t>Noxa</a:t>
            </a:r>
            <a:r>
              <a:rPr lang="en-US" sz="800" dirty="0" smtClean="0"/>
              <a:t>, PUMA and BIM (BCL2-Interacting Protein) that have only the short BH3 motif. BAX family proteins act downstream in Mitochondrial disruption, whereas BH3-only proteins act upstream in the pathway, detecting developmental death cures or intracellular damages. Anti-apoptotic members like Bcl2, </a:t>
            </a:r>
            <a:r>
              <a:rPr lang="en-US" sz="800" dirty="0" err="1" smtClean="0"/>
              <a:t>BclXL</a:t>
            </a:r>
            <a:r>
              <a:rPr lang="en-US" sz="800" dirty="0" smtClean="0"/>
              <a:t> and their relatives exhibit homology in all segments BH1-4. The </a:t>
            </a:r>
            <a:r>
              <a:rPr lang="en-US" sz="800" dirty="0" err="1" smtClean="0"/>
              <a:t>antiapoptotic</a:t>
            </a:r>
            <a:r>
              <a:rPr lang="en-US" sz="800" dirty="0" smtClean="0"/>
              <a:t> and </a:t>
            </a:r>
            <a:r>
              <a:rPr lang="en-US" sz="800" dirty="0" err="1" smtClean="0"/>
              <a:t>proapoptotic</a:t>
            </a:r>
            <a:r>
              <a:rPr lang="en-US" sz="800" dirty="0" smtClean="0"/>
              <a:t> protein interaction leads to the destabilization of the Mitochondrial membrane and release of apoptotic factors including </a:t>
            </a:r>
            <a:r>
              <a:rPr lang="en-US" sz="800" dirty="0" err="1" smtClean="0"/>
              <a:t>CytoC</a:t>
            </a:r>
            <a:r>
              <a:rPr lang="en-US" sz="800" dirty="0" smtClean="0"/>
              <a:t>, SMAC (Second Mitochondria-Derived Activator of </a:t>
            </a:r>
            <a:r>
              <a:rPr lang="en-US" sz="800" dirty="0" err="1" smtClean="0"/>
              <a:t>Caspase</a:t>
            </a:r>
            <a:r>
              <a:rPr lang="en-US" sz="800" dirty="0" smtClean="0"/>
              <a:t>), Arts and Omi/HTRA2 (High Temperature Requirement Protein-A2). Bcl2L (Bcl2-Like), BCLXL and other anti-apoptotic BCL2 family members reside in the outer Mitochondrial membrane and prevent </a:t>
            </a:r>
            <a:r>
              <a:rPr lang="en-US" sz="800" dirty="0" err="1" smtClean="0"/>
              <a:t>CytoC</a:t>
            </a:r>
            <a:r>
              <a:rPr lang="en-US" sz="800" dirty="0" smtClean="0"/>
              <a:t> release. BAX , BID and BIM are initially inactive and must translocate to Mitochondria to induce apoptosis, either by forming pores in Mitochondria directly or by binding via BH3 domains to BCL2, BCLXL and BFL1, and antagonizing these anti-apoptotic proteins. MMP (Mitochondrial Membrane </a:t>
            </a:r>
            <a:r>
              <a:rPr lang="en-US" sz="800" dirty="0" err="1" smtClean="0"/>
              <a:t>Permeabilization</a:t>
            </a:r>
            <a:r>
              <a:rPr lang="en-US" sz="800" dirty="0" smtClean="0"/>
              <a:t>) is clearly a pivotal event in the progression of Apoptosis in many systems. At least two mechanisms of MMP have been described. First mechanism proposes that VDAC (Voltage-Dependent Anion Channel), ANT (Adenine Nucleotide Transporter), PBR (Peripheral-type Benzodiazepine Receptor) and </a:t>
            </a:r>
            <a:r>
              <a:rPr lang="en-US" sz="800" dirty="0" err="1" smtClean="0"/>
              <a:t>CypD</a:t>
            </a:r>
            <a:r>
              <a:rPr lang="en-US" sz="800" dirty="0" smtClean="0"/>
              <a:t> (</a:t>
            </a:r>
            <a:r>
              <a:rPr lang="en-US" sz="800" dirty="0" err="1" smtClean="0"/>
              <a:t>Cyclophilin</a:t>
            </a:r>
            <a:r>
              <a:rPr lang="en-US" sz="800" dirty="0" smtClean="0"/>
              <a:t>-D) come together to form the PTPC (Permeability Transition Pore Complex). This pore complex may also associate with BAX, BAK1 or BIM, which accelerate channel opening or </a:t>
            </a:r>
            <a:r>
              <a:rPr lang="en-US" sz="800" dirty="0" err="1" smtClean="0"/>
              <a:t>BclXL</a:t>
            </a:r>
            <a:r>
              <a:rPr lang="en-US" sz="800" dirty="0" smtClean="0"/>
              <a:t>, which causes closure. According to the second mechanism BAX is released from its interaction with 14-3-3 and </a:t>
            </a:r>
            <a:r>
              <a:rPr lang="en-US" sz="800" dirty="0" err="1" smtClean="0"/>
              <a:t>translocates</a:t>
            </a:r>
            <a:r>
              <a:rPr lang="en-US" sz="800" dirty="0" smtClean="0"/>
              <a:t> from cytosol to Mitochondria in response to diverse signals. Here it </a:t>
            </a:r>
            <a:r>
              <a:rPr lang="en-US" sz="800" dirty="0" err="1" smtClean="0"/>
              <a:t>oligomerizes</a:t>
            </a:r>
            <a:r>
              <a:rPr lang="en-US" sz="800" dirty="0" smtClean="0"/>
              <a:t> forming protein pores. Pore formation also takes place in conjunction with the BH3-only Bcl-2 family member BID upon proteolysis to </a:t>
            </a:r>
            <a:r>
              <a:rPr lang="en-US" sz="800" dirty="0" err="1" smtClean="0"/>
              <a:t>tBID</a:t>
            </a:r>
            <a:r>
              <a:rPr lang="en-US" sz="800" dirty="0" smtClean="0"/>
              <a:t> (Truncated BID). BAK1 is located at Mitochondria and has similar pore forming properties to BAX, via its </a:t>
            </a:r>
            <a:r>
              <a:rPr lang="en-US" sz="800" dirty="0" err="1" smtClean="0"/>
              <a:t>oligomerization</a:t>
            </a:r>
            <a:r>
              <a:rPr lang="en-US" sz="800" dirty="0" smtClean="0"/>
              <a:t> and association with </a:t>
            </a:r>
            <a:r>
              <a:rPr lang="en-US" sz="800" dirty="0" err="1" smtClean="0"/>
              <a:t>tBID</a:t>
            </a:r>
            <a:r>
              <a:rPr lang="en-US" sz="800" dirty="0" smtClean="0"/>
              <a:t>. BID is activated by Caspase8-induced cleavage during DR signaling, whereas BIM is released from its association with microtubules (Ref. 5 &amp; 7). </a:t>
            </a:r>
          </a:p>
          <a:p>
            <a:pPr eaLnBrk="1" hangingPunct="1">
              <a:lnSpc>
                <a:spcPct val="80000"/>
              </a:lnSpc>
            </a:pPr>
            <a:endParaRPr lang="en-US" sz="800" dirty="0" smtClean="0"/>
          </a:p>
          <a:p>
            <a:pPr eaLnBrk="1" hangingPunct="1">
              <a:lnSpc>
                <a:spcPct val="80000"/>
              </a:lnSpc>
            </a:pPr>
            <a:r>
              <a:rPr lang="en-US" sz="800" dirty="0" smtClean="0"/>
              <a:t>Other proteins released from Damaged Mitochondria, SMAC (Second Mitochondria-Derived Activator of </a:t>
            </a:r>
            <a:r>
              <a:rPr lang="en-US" sz="800" dirty="0" err="1" smtClean="0"/>
              <a:t>Caspase</a:t>
            </a:r>
            <a:r>
              <a:rPr lang="en-US" sz="800" dirty="0" smtClean="0"/>
              <a:t>)/ Diablo, Arts and Omi/HTRA2 (High Temperature Requirement Protein-A2), counteract the effect of IAPs (Inhibitor of Apoptosis Proteins), which normally bind and prevent activation of Caspase3. The interaction between </a:t>
            </a:r>
            <a:r>
              <a:rPr lang="en-US" sz="800" dirty="0" err="1" smtClean="0"/>
              <a:t>Bcl</a:t>
            </a:r>
            <a:r>
              <a:rPr lang="en-US" sz="800" dirty="0" smtClean="0"/>
              <a:t> family members, IAPs, SMAC and Omi/HTRA2 is central to the intrinsic Apoptosis pathway. Recent studies demonstrated that another nuclease, </a:t>
            </a:r>
            <a:r>
              <a:rPr lang="en-US" sz="800" dirty="0" err="1" smtClean="0"/>
              <a:t>EndoG</a:t>
            </a:r>
            <a:r>
              <a:rPr lang="en-US" sz="800" dirty="0" smtClean="0"/>
              <a:t> (Endonuclease-G), is specifically activated by Apoptotic stimuli and is able to induce </a:t>
            </a:r>
            <a:r>
              <a:rPr lang="en-US" sz="800" dirty="0" err="1" smtClean="0"/>
              <a:t>nucleosomal</a:t>
            </a:r>
            <a:r>
              <a:rPr lang="en-US" sz="800" dirty="0" smtClean="0"/>
              <a:t> fragmentation of DNA independently of </a:t>
            </a:r>
            <a:r>
              <a:rPr lang="en-US" sz="800" dirty="0" err="1" smtClean="0"/>
              <a:t>Caspase</a:t>
            </a:r>
            <a:r>
              <a:rPr lang="en-US" sz="800" dirty="0" smtClean="0"/>
              <a:t> and DFF (DNA-Fragmentation Factor)/ CAD (</a:t>
            </a:r>
            <a:r>
              <a:rPr lang="en-US" sz="800" dirty="0" err="1" smtClean="0"/>
              <a:t>Caspase</a:t>
            </a:r>
            <a:r>
              <a:rPr lang="en-US" sz="800" dirty="0" smtClean="0"/>
              <a:t>-Activated </a:t>
            </a:r>
            <a:r>
              <a:rPr lang="en-US" sz="800" dirty="0" err="1" smtClean="0"/>
              <a:t>DNAse</a:t>
            </a:r>
            <a:r>
              <a:rPr lang="en-US" sz="800" dirty="0" smtClean="0"/>
              <a:t>). </a:t>
            </a:r>
            <a:r>
              <a:rPr lang="en-US" sz="800" dirty="0" err="1" smtClean="0"/>
              <a:t>EndoG</a:t>
            </a:r>
            <a:r>
              <a:rPr lang="en-US" sz="800" dirty="0" smtClean="0"/>
              <a:t> is a mitochondrion-specific nuclease that </a:t>
            </a:r>
            <a:r>
              <a:rPr lang="en-US" sz="800" dirty="0" err="1" smtClean="0"/>
              <a:t>translocates</a:t>
            </a:r>
            <a:r>
              <a:rPr lang="en-US" sz="800" dirty="0" smtClean="0"/>
              <a:t> to the nucleus and cleaves chromatin DNA during Apoptosis. Another protein, AIF (Apoptosis Inducing Factor) has also been attributed a role in Apoptosis, becoming active upon translocation from Mitochondria to nuclei, where it initiates chromatin condensation and large-scale DNA fragmentation (Ref.9). Endoplasmic reticulum stress also takes part in apoptosis by activating Caspase3 via Caspase12. Programmed cell death and its morphologic manifestation of Apoptosis is a conserved pathway that in its basic tenets appears operative in all metazoans. Apoptosis also operates in adult organisms to maintain normal cellular homeostasis. This is especially critical in long-lived mammals that must integrate multiple physiological as well as pathological death signals, which for example includes regulating the response to infectious agents. Gain and loss of function models of genes in the core Apoptotic pathway indicate that the violation of cellular homeostasis can be a primary pathogenic event that results in disease. Evidence indicates that insufficient Apoptosis can manifest as Cancer or Autoimmunity, while accelerated cell death is evident in Acute and Chronic Degenerative diseases, Immunodeficiency, and Infertility (Ref. 8 &amp; 9). </a:t>
            </a:r>
          </a:p>
          <a:p>
            <a:pPr eaLnBrk="1" hangingPunct="1">
              <a:lnSpc>
                <a:spcPct val="80000"/>
              </a:lnSpc>
            </a:pPr>
            <a:endParaRPr lang="en-US" sz="800" dirty="0" smtClean="0"/>
          </a:p>
          <a:p>
            <a:pPr eaLnBrk="1" hangingPunct="1">
              <a:lnSpc>
                <a:spcPct val="80000"/>
              </a:lnSpc>
            </a:pPr>
            <a:r>
              <a:rPr lang="en-US" sz="800" b="1" u="sng" dirty="0" smtClean="0"/>
              <a:t>References:</a:t>
            </a:r>
          </a:p>
          <a:p>
            <a:pPr eaLnBrk="1" hangingPunct="1">
              <a:lnSpc>
                <a:spcPct val="80000"/>
              </a:lnSpc>
            </a:pPr>
            <a:r>
              <a:rPr lang="en-US" sz="800" dirty="0" smtClean="0"/>
              <a:t> </a:t>
            </a:r>
          </a:p>
          <a:p>
            <a:pPr eaLnBrk="1" hangingPunct="1">
              <a:lnSpc>
                <a:spcPct val="80000"/>
              </a:lnSpc>
            </a:pPr>
            <a:r>
              <a:rPr lang="en-US" sz="800" dirty="0" smtClean="0"/>
              <a:t>1. </a:t>
            </a:r>
            <a:r>
              <a:rPr lang="en-US" sz="800" dirty="0" err="1" smtClean="0"/>
              <a:t>Wilk</a:t>
            </a:r>
            <a:r>
              <a:rPr lang="en-US" sz="800" dirty="0" smtClean="0"/>
              <a:t> S. 				</a:t>
            </a:r>
          </a:p>
          <a:p>
            <a:pPr eaLnBrk="1" hangingPunct="1">
              <a:lnSpc>
                <a:spcPct val="80000"/>
              </a:lnSpc>
            </a:pPr>
            <a:r>
              <a:rPr lang="en-US" sz="800" b="1" dirty="0" smtClean="0"/>
              <a:t>Teaching resources. Apoptosis.</a:t>
            </a:r>
          </a:p>
          <a:p>
            <a:pPr eaLnBrk="1" hangingPunct="1">
              <a:lnSpc>
                <a:spcPct val="80000"/>
              </a:lnSpc>
            </a:pPr>
            <a:r>
              <a:rPr lang="en-US" sz="800" dirty="0" smtClean="0"/>
              <a:t>Sci. STKE. 2005 May 24;2005(285):tr16. </a:t>
            </a:r>
          </a:p>
          <a:p>
            <a:pPr eaLnBrk="1" hangingPunct="1">
              <a:lnSpc>
                <a:spcPct val="80000"/>
              </a:lnSpc>
            </a:pPr>
            <a:r>
              <a:rPr lang="en-US" sz="800" dirty="0" smtClean="0"/>
              <a:t>PubMed ID: 15914728</a:t>
            </a:r>
          </a:p>
          <a:p>
            <a:pPr eaLnBrk="1" hangingPunct="1">
              <a:lnSpc>
                <a:spcPct val="80000"/>
              </a:lnSpc>
            </a:pPr>
            <a:endParaRPr lang="en-US" sz="800" dirty="0" smtClean="0"/>
          </a:p>
          <a:p>
            <a:pPr eaLnBrk="1" hangingPunct="1">
              <a:lnSpc>
                <a:spcPct val="80000"/>
              </a:lnSpc>
            </a:pPr>
            <a:r>
              <a:rPr lang="en-US" sz="800" dirty="0" smtClean="0"/>
              <a:t>2. </a:t>
            </a:r>
            <a:r>
              <a:rPr lang="en-US" sz="800" dirty="0" err="1" smtClean="0"/>
              <a:t>Czerski</a:t>
            </a:r>
            <a:r>
              <a:rPr lang="en-US" sz="800" dirty="0" smtClean="0"/>
              <a:t> L, Nunez G. </a:t>
            </a:r>
          </a:p>
          <a:p>
            <a:pPr eaLnBrk="1" hangingPunct="1">
              <a:lnSpc>
                <a:spcPct val="80000"/>
              </a:lnSpc>
            </a:pPr>
            <a:r>
              <a:rPr lang="en-US" sz="800" b="1" dirty="0" err="1" smtClean="0"/>
              <a:t>Apoptosome</a:t>
            </a:r>
            <a:r>
              <a:rPr lang="en-US" sz="800" b="1" dirty="0" smtClean="0"/>
              <a:t> formation and </a:t>
            </a:r>
            <a:r>
              <a:rPr lang="en-US" sz="800" b="1" dirty="0" err="1" smtClean="0"/>
              <a:t>caspase</a:t>
            </a:r>
            <a:r>
              <a:rPr lang="en-US" sz="800" b="1" dirty="0" smtClean="0"/>
              <a:t> activation: is it different in the heart? </a:t>
            </a:r>
          </a:p>
          <a:p>
            <a:pPr eaLnBrk="1" hangingPunct="1">
              <a:lnSpc>
                <a:spcPct val="80000"/>
              </a:lnSpc>
            </a:pPr>
            <a:r>
              <a:rPr lang="en-US" sz="800" dirty="0" smtClean="0"/>
              <a:t>J. Mol. Cell </a:t>
            </a:r>
            <a:r>
              <a:rPr lang="en-US" sz="800" dirty="0" err="1" smtClean="0"/>
              <a:t>Cardiol</a:t>
            </a:r>
            <a:r>
              <a:rPr lang="en-US" sz="800" dirty="0" smtClean="0"/>
              <a:t>. 2004 Sep;37(3):643-52. </a:t>
            </a:r>
          </a:p>
          <a:p>
            <a:pPr eaLnBrk="1" hangingPunct="1">
              <a:lnSpc>
                <a:spcPct val="80000"/>
              </a:lnSpc>
            </a:pPr>
            <a:r>
              <a:rPr lang="en-US" sz="800" dirty="0" smtClean="0"/>
              <a:t>PubMed ID: 15350837</a:t>
            </a:r>
          </a:p>
          <a:p>
            <a:pPr eaLnBrk="1" hangingPunct="1">
              <a:lnSpc>
                <a:spcPct val="80000"/>
              </a:lnSpc>
            </a:pPr>
            <a:endParaRPr lang="en-US" sz="800" dirty="0" smtClean="0"/>
          </a:p>
          <a:p>
            <a:pPr eaLnBrk="1" hangingPunct="1">
              <a:lnSpc>
                <a:spcPct val="80000"/>
              </a:lnSpc>
            </a:pPr>
            <a:r>
              <a:rPr lang="en-US" sz="800" dirty="0" smtClean="0"/>
              <a:t>3. Kim R, Emi M, Tanabe K </a:t>
            </a:r>
          </a:p>
          <a:p>
            <a:pPr eaLnBrk="1" hangingPunct="1">
              <a:lnSpc>
                <a:spcPct val="80000"/>
              </a:lnSpc>
            </a:pPr>
            <a:r>
              <a:rPr lang="en-US" sz="800" b="1" dirty="0" smtClean="0"/>
              <a:t>Role of mitochondria as the gardens of cell death.</a:t>
            </a:r>
            <a:r>
              <a:rPr lang="en-US" sz="800" dirty="0" smtClean="0"/>
              <a:t> </a:t>
            </a:r>
          </a:p>
          <a:p>
            <a:pPr eaLnBrk="1" hangingPunct="1">
              <a:lnSpc>
                <a:spcPct val="80000"/>
              </a:lnSpc>
            </a:pPr>
            <a:r>
              <a:rPr lang="en-US" sz="800" dirty="0" smtClean="0"/>
              <a:t>Cancer </a:t>
            </a:r>
            <a:r>
              <a:rPr lang="en-US" sz="800" dirty="0" err="1" smtClean="0"/>
              <a:t>Chemother</a:t>
            </a:r>
            <a:r>
              <a:rPr lang="en-US" sz="800" dirty="0" smtClean="0"/>
              <a:t>. </a:t>
            </a:r>
            <a:r>
              <a:rPr lang="en-US" sz="800" dirty="0" err="1" smtClean="0"/>
              <a:t>Pharmacol</a:t>
            </a:r>
            <a:r>
              <a:rPr lang="en-US" sz="800" dirty="0" smtClean="0"/>
              <a:t>. 2005 Sep 21;:1-9 </a:t>
            </a:r>
          </a:p>
          <a:p>
            <a:pPr eaLnBrk="1" hangingPunct="1">
              <a:lnSpc>
                <a:spcPct val="80000"/>
              </a:lnSpc>
            </a:pPr>
            <a:r>
              <a:rPr lang="en-US" sz="800" dirty="0" smtClean="0"/>
              <a:t>PubMed ID: 16175394</a:t>
            </a:r>
          </a:p>
          <a:p>
            <a:pPr eaLnBrk="1" hangingPunct="1">
              <a:lnSpc>
                <a:spcPct val="80000"/>
              </a:lnSpc>
            </a:pPr>
            <a:endParaRPr lang="en-US" sz="800" dirty="0" smtClean="0"/>
          </a:p>
          <a:p>
            <a:pPr eaLnBrk="1" hangingPunct="1">
              <a:lnSpc>
                <a:spcPct val="80000"/>
              </a:lnSpc>
            </a:pPr>
            <a:r>
              <a:rPr lang="en-US" sz="800" dirty="0" smtClean="0"/>
              <a:t>4. </a:t>
            </a:r>
            <a:r>
              <a:rPr lang="en-US" sz="800" dirty="0" err="1" smtClean="0"/>
              <a:t>Beisner</a:t>
            </a:r>
            <a:r>
              <a:rPr lang="en-US" sz="800" dirty="0" smtClean="0"/>
              <a:t> DR, </a:t>
            </a:r>
            <a:r>
              <a:rPr lang="en-US" sz="800" dirty="0" err="1" smtClean="0"/>
              <a:t>Ch'en</a:t>
            </a:r>
            <a:r>
              <a:rPr lang="en-US" sz="800" dirty="0" smtClean="0"/>
              <a:t> IL, </a:t>
            </a:r>
            <a:r>
              <a:rPr lang="en-US" sz="800" dirty="0" err="1" smtClean="0"/>
              <a:t>Kolla</a:t>
            </a:r>
            <a:r>
              <a:rPr lang="en-US" sz="800" dirty="0" smtClean="0"/>
              <a:t> RV, Hoffmann A, Hedrick SM. </a:t>
            </a:r>
          </a:p>
          <a:p>
            <a:pPr eaLnBrk="1" hangingPunct="1">
              <a:lnSpc>
                <a:spcPct val="80000"/>
              </a:lnSpc>
            </a:pPr>
            <a:r>
              <a:rPr lang="en-US" sz="800" b="1" dirty="0" smtClean="0"/>
              <a:t>Cutting edge: innate immunity conferred by B cells is regulated by caspase-8.</a:t>
            </a:r>
          </a:p>
          <a:p>
            <a:pPr eaLnBrk="1" hangingPunct="1">
              <a:lnSpc>
                <a:spcPct val="80000"/>
              </a:lnSpc>
            </a:pPr>
            <a:r>
              <a:rPr lang="en-US" sz="800" dirty="0" smtClean="0"/>
              <a:t>J. </a:t>
            </a:r>
            <a:r>
              <a:rPr lang="en-US" sz="800" dirty="0" err="1" smtClean="0"/>
              <a:t>Immunol</a:t>
            </a:r>
            <a:r>
              <a:rPr lang="en-US" sz="800" dirty="0" smtClean="0"/>
              <a:t>. 2005 Sep 15;175(6):3469-73. </a:t>
            </a:r>
          </a:p>
          <a:p>
            <a:pPr eaLnBrk="1" hangingPunct="1">
              <a:lnSpc>
                <a:spcPct val="80000"/>
              </a:lnSpc>
            </a:pPr>
            <a:r>
              <a:rPr lang="en-US" sz="800" dirty="0" smtClean="0"/>
              <a:t>PubMed ID: 16148088</a:t>
            </a:r>
          </a:p>
          <a:p>
            <a:pPr eaLnBrk="1" hangingPunct="1">
              <a:lnSpc>
                <a:spcPct val="80000"/>
              </a:lnSpc>
            </a:pPr>
            <a:endParaRPr lang="en-US" sz="800" dirty="0" smtClean="0"/>
          </a:p>
          <a:p>
            <a:pPr eaLnBrk="1" hangingPunct="1">
              <a:lnSpc>
                <a:spcPct val="80000"/>
              </a:lnSpc>
            </a:pPr>
            <a:r>
              <a:rPr lang="en-US" sz="800" dirty="0" smtClean="0"/>
              <a:t>5. </a:t>
            </a:r>
            <a:r>
              <a:rPr lang="en-US" sz="800" dirty="0" err="1" smtClean="0"/>
              <a:t>Alladina</a:t>
            </a:r>
            <a:r>
              <a:rPr lang="en-US" sz="800" dirty="0" smtClean="0"/>
              <a:t> SJ, Song JH, </a:t>
            </a:r>
            <a:r>
              <a:rPr lang="en-US" sz="800" dirty="0" err="1" smtClean="0"/>
              <a:t>Davidge</a:t>
            </a:r>
            <a:r>
              <a:rPr lang="en-US" sz="800" dirty="0" smtClean="0"/>
              <a:t> ST, </a:t>
            </a:r>
            <a:r>
              <a:rPr lang="en-US" sz="800" dirty="0" err="1" smtClean="0"/>
              <a:t>Hao</a:t>
            </a:r>
            <a:r>
              <a:rPr lang="en-US" sz="800" dirty="0" smtClean="0"/>
              <a:t> C, Easton AS. </a:t>
            </a:r>
          </a:p>
          <a:p>
            <a:pPr eaLnBrk="1" hangingPunct="1">
              <a:lnSpc>
                <a:spcPct val="80000"/>
              </a:lnSpc>
            </a:pPr>
            <a:r>
              <a:rPr lang="en-US" sz="800" b="1" dirty="0" smtClean="0"/>
              <a:t>TRAIL-induced apoptosis in human vascular endothelium is regulated by phosphatidylinositol 3-kinase/</a:t>
            </a:r>
            <a:r>
              <a:rPr lang="en-US" sz="800" b="1" dirty="0" err="1" smtClean="0"/>
              <a:t>Akt</a:t>
            </a:r>
            <a:r>
              <a:rPr lang="en-US" sz="800" b="1" dirty="0" smtClean="0"/>
              <a:t> through the short form of cellular FLIP and Bcl-2.</a:t>
            </a:r>
            <a:r>
              <a:rPr lang="en-US" sz="800" dirty="0" smtClean="0"/>
              <a:t> </a:t>
            </a:r>
          </a:p>
          <a:p>
            <a:pPr eaLnBrk="1" hangingPunct="1">
              <a:lnSpc>
                <a:spcPct val="80000"/>
              </a:lnSpc>
            </a:pPr>
            <a:r>
              <a:rPr lang="en-US" sz="800" dirty="0" smtClean="0"/>
              <a:t>J. </a:t>
            </a:r>
            <a:r>
              <a:rPr lang="en-US" sz="800" dirty="0" err="1" smtClean="0"/>
              <a:t>Vasc</a:t>
            </a:r>
            <a:r>
              <a:rPr lang="en-US" sz="800" dirty="0" smtClean="0"/>
              <a:t>. Res. 2005 Jul-Aug;42(4):337-47. </a:t>
            </a:r>
          </a:p>
          <a:p>
            <a:pPr eaLnBrk="1" hangingPunct="1">
              <a:lnSpc>
                <a:spcPct val="80000"/>
              </a:lnSpc>
            </a:pPr>
            <a:r>
              <a:rPr lang="en-US" sz="800" dirty="0" smtClean="0"/>
              <a:t>PubMed ID: 15985761</a:t>
            </a:r>
          </a:p>
          <a:p>
            <a:pPr eaLnBrk="1" hangingPunct="1">
              <a:lnSpc>
                <a:spcPct val="80000"/>
              </a:lnSpc>
            </a:pPr>
            <a:endParaRPr lang="en-US" sz="800" dirty="0" smtClean="0"/>
          </a:p>
          <a:p>
            <a:pPr eaLnBrk="1" hangingPunct="1">
              <a:lnSpc>
                <a:spcPct val="80000"/>
              </a:lnSpc>
            </a:pPr>
            <a:r>
              <a:rPr lang="en-US" sz="800" dirty="0" smtClean="0"/>
              <a:t>6. Harris SL, Levine AJ. </a:t>
            </a:r>
          </a:p>
          <a:p>
            <a:pPr eaLnBrk="1" hangingPunct="1">
              <a:lnSpc>
                <a:spcPct val="80000"/>
              </a:lnSpc>
            </a:pPr>
            <a:r>
              <a:rPr lang="en-US" sz="800" b="1" dirty="0" smtClean="0"/>
              <a:t>The p53 pathway: positive and negative feedback loops. </a:t>
            </a:r>
          </a:p>
          <a:p>
            <a:pPr eaLnBrk="1" hangingPunct="1">
              <a:lnSpc>
                <a:spcPct val="80000"/>
              </a:lnSpc>
            </a:pPr>
            <a:r>
              <a:rPr lang="en-US" sz="800" dirty="0" smtClean="0"/>
              <a:t>Oncogene. 2005 Apr 18;24(17):2899-908. </a:t>
            </a:r>
          </a:p>
          <a:p>
            <a:pPr eaLnBrk="1" hangingPunct="1">
              <a:lnSpc>
                <a:spcPct val="80000"/>
              </a:lnSpc>
            </a:pPr>
            <a:r>
              <a:rPr lang="en-US" sz="800" dirty="0" smtClean="0"/>
              <a:t>PubMed ID: 15838523</a:t>
            </a:r>
          </a:p>
          <a:p>
            <a:pPr eaLnBrk="1" hangingPunct="1">
              <a:lnSpc>
                <a:spcPct val="80000"/>
              </a:lnSpc>
            </a:pPr>
            <a:endParaRPr lang="en-US" sz="800" dirty="0" smtClean="0"/>
          </a:p>
          <a:p>
            <a:pPr eaLnBrk="1" hangingPunct="1">
              <a:lnSpc>
                <a:spcPct val="80000"/>
              </a:lnSpc>
            </a:pPr>
            <a:r>
              <a:rPr lang="en-US" sz="800" dirty="0" smtClean="0"/>
              <a:t>7. Kim R. </a:t>
            </a:r>
          </a:p>
          <a:p>
            <a:pPr eaLnBrk="1" hangingPunct="1">
              <a:lnSpc>
                <a:spcPct val="80000"/>
              </a:lnSpc>
            </a:pPr>
            <a:r>
              <a:rPr lang="en-US" sz="800" b="1" dirty="0" smtClean="0"/>
              <a:t>Unknotting the roles of Bcl-2 and </a:t>
            </a:r>
            <a:r>
              <a:rPr lang="en-US" sz="800" b="1" dirty="0" err="1" smtClean="0"/>
              <a:t>Bcl-xL</a:t>
            </a:r>
            <a:r>
              <a:rPr lang="en-US" sz="800" b="1" dirty="0" smtClean="0"/>
              <a:t> in cell death. </a:t>
            </a:r>
          </a:p>
          <a:p>
            <a:pPr eaLnBrk="1" hangingPunct="1">
              <a:lnSpc>
                <a:spcPct val="80000"/>
              </a:lnSpc>
            </a:pPr>
            <a:r>
              <a:rPr lang="en-US" sz="800" dirty="0" err="1" smtClean="0"/>
              <a:t>Biochem</a:t>
            </a:r>
            <a:r>
              <a:rPr lang="en-US" sz="800" dirty="0" smtClean="0"/>
              <a:t>. </a:t>
            </a:r>
            <a:r>
              <a:rPr lang="en-US" sz="800" dirty="0" err="1" smtClean="0"/>
              <a:t>Biophys</a:t>
            </a:r>
            <a:r>
              <a:rPr lang="en-US" sz="800" dirty="0" smtClean="0"/>
              <a:t>. Res. </a:t>
            </a:r>
            <a:r>
              <a:rPr lang="en-US" sz="800" dirty="0" err="1" smtClean="0"/>
              <a:t>Commun</a:t>
            </a:r>
            <a:r>
              <a:rPr lang="en-US" sz="800" dirty="0" smtClean="0"/>
              <a:t>. 2005 Jul 29;333(2):336-43. </a:t>
            </a:r>
          </a:p>
          <a:p>
            <a:pPr eaLnBrk="1" hangingPunct="1">
              <a:lnSpc>
                <a:spcPct val="80000"/>
              </a:lnSpc>
            </a:pPr>
            <a:r>
              <a:rPr lang="en-US" sz="800" dirty="0" smtClean="0"/>
              <a:t>PubMed ID: 15922292</a:t>
            </a:r>
          </a:p>
          <a:p>
            <a:pPr eaLnBrk="1" hangingPunct="1">
              <a:lnSpc>
                <a:spcPct val="80000"/>
              </a:lnSpc>
            </a:pPr>
            <a:endParaRPr lang="en-US" sz="800" dirty="0" smtClean="0"/>
          </a:p>
          <a:p>
            <a:pPr eaLnBrk="1" hangingPunct="1">
              <a:lnSpc>
                <a:spcPct val="80000"/>
              </a:lnSpc>
            </a:pPr>
            <a:r>
              <a:rPr lang="en-US" sz="800" dirty="0" smtClean="0"/>
              <a:t>8. </a:t>
            </a:r>
            <a:r>
              <a:rPr lang="en-US" sz="800" dirty="0" err="1" smtClean="0"/>
              <a:t>Groenendyk</a:t>
            </a:r>
            <a:r>
              <a:rPr lang="en-US" sz="800" dirty="0" smtClean="0"/>
              <a:t> J, </a:t>
            </a:r>
            <a:r>
              <a:rPr lang="en-US" sz="800" dirty="0" err="1" smtClean="0"/>
              <a:t>Michalak</a:t>
            </a:r>
            <a:r>
              <a:rPr lang="en-US" sz="800" dirty="0" smtClean="0"/>
              <a:t> M. </a:t>
            </a:r>
          </a:p>
          <a:p>
            <a:pPr eaLnBrk="1" hangingPunct="1">
              <a:lnSpc>
                <a:spcPct val="80000"/>
              </a:lnSpc>
            </a:pPr>
            <a:r>
              <a:rPr lang="en-US" sz="800" b="1" dirty="0" smtClean="0"/>
              <a:t>Endoplasmic reticulum quality control and apoptosis. </a:t>
            </a:r>
          </a:p>
          <a:p>
            <a:pPr eaLnBrk="1" hangingPunct="1">
              <a:lnSpc>
                <a:spcPct val="80000"/>
              </a:lnSpc>
            </a:pPr>
            <a:r>
              <a:rPr lang="en-US" sz="800" dirty="0" err="1" smtClean="0"/>
              <a:t>Acta</a:t>
            </a:r>
            <a:r>
              <a:rPr lang="en-US" sz="800" dirty="0" smtClean="0"/>
              <a:t>. </a:t>
            </a:r>
            <a:r>
              <a:rPr lang="en-US" sz="800" dirty="0" err="1" smtClean="0"/>
              <a:t>Biochim</a:t>
            </a:r>
            <a:r>
              <a:rPr lang="en-US" sz="800" dirty="0" smtClean="0"/>
              <a:t>. Pol. 2005;52(2):381-95. </a:t>
            </a:r>
          </a:p>
          <a:p>
            <a:pPr eaLnBrk="1" hangingPunct="1">
              <a:lnSpc>
                <a:spcPct val="80000"/>
              </a:lnSpc>
            </a:pPr>
            <a:r>
              <a:rPr lang="en-US" sz="800" dirty="0" smtClean="0"/>
              <a:t>PubMed ID: 15933766</a:t>
            </a:r>
          </a:p>
          <a:p>
            <a:pPr eaLnBrk="1" hangingPunct="1">
              <a:lnSpc>
                <a:spcPct val="80000"/>
              </a:lnSpc>
            </a:pPr>
            <a:endParaRPr lang="en-US" sz="800" dirty="0" smtClean="0"/>
          </a:p>
          <a:p>
            <a:pPr eaLnBrk="1" hangingPunct="1">
              <a:lnSpc>
                <a:spcPct val="80000"/>
              </a:lnSpc>
            </a:pPr>
            <a:r>
              <a:rPr lang="en-US" sz="800" dirty="0" smtClean="0"/>
              <a:t>9. Rosenberg P. </a:t>
            </a:r>
          </a:p>
          <a:p>
            <a:pPr eaLnBrk="1" hangingPunct="1">
              <a:lnSpc>
                <a:spcPct val="80000"/>
              </a:lnSpc>
            </a:pPr>
            <a:r>
              <a:rPr lang="en-US" sz="800" b="1" dirty="0" smtClean="0"/>
              <a:t>Mitochondrial dysfunction and heart disease. </a:t>
            </a:r>
          </a:p>
          <a:p>
            <a:pPr eaLnBrk="1" hangingPunct="1">
              <a:lnSpc>
                <a:spcPct val="80000"/>
              </a:lnSpc>
            </a:pPr>
            <a:r>
              <a:rPr lang="en-US" sz="800" dirty="0" smtClean="0"/>
              <a:t>Mitochondrion. 2004 Sep;4(5-6):621-8. </a:t>
            </a:r>
          </a:p>
          <a:p>
            <a:pPr eaLnBrk="1" hangingPunct="1">
              <a:lnSpc>
                <a:spcPct val="80000"/>
              </a:lnSpc>
            </a:pPr>
            <a:r>
              <a:rPr lang="en-US" sz="800" dirty="0" smtClean="0"/>
              <a:t>PubMed ID: 16120419</a:t>
            </a:r>
          </a:p>
          <a:p>
            <a:pPr eaLnBrk="1" hangingPunct="1">
              <a:lnSpc>
                <a:spcPct val="80000"/>
              </a:lnSpc>
            </a:pPr>
            <a:endParaRPr lang="en-US" sz="800"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hr-H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975" indent="0" algn="ctr">
              <a:buNone/>
              <a:defRPr>
                <a:solidFill>
                  <a:schemeClr val="tx1">
                    <a:tint val="75000"/>
                  </a:schemeClr>
                </a:solidFill>
              </a:defRPr>
            </a:lvl2pPr>
            <a:lvl3pPr marL="913951" indent="0" algn="ctr">
              <a:buNone/>
              <a:defRPr>
                <a:solidFill>
                  <a:schemeClr val="tx1">
                    <a:tint val="75000"/>
                  </a:schemeClr>
                </a:solidFill>
              </a:defRPr>
            </a:lvl3pPr>
            <a:lvl4pPr marL="1370925" indent="0" algn="ctr">
              <a:buNone/>
              <a:defRPr>
                <a:solidFill>
                  <a:schemeClr val="tx1">
                    <a:tint val="75000"/>
                  </a:schemeClr>
                </a:solidFill>
              </a:defRPr>
            </a:lvl4pPr>
            <a:lvl5pPr marL="1827900" indent="0" algn="ctr">
              <a:buNone/>
              <a:defRPr>
                <a:solidFill>
                  <a:schemeClr val="tx1">
                    <a:tint val="75000"/>
                  </a:schemeClr>
                </a:solidFill>
              </a:defRPr>
            </a:lvl5pPr>
            <a:lvl6pPr marL="2284873" indent="0" algn="ctr">
              <a:buNone/>
              <a:defRPr>
                <a:solidFill>
                  <a:schemeClr val="tx1">
                    <a:tint val="75000"/>
                  </a:schemeClr>
                </a:solidFill>
              </a:defRPr>
            </a:lvl6pPr>
            <a:lvl7pPr marL="2741849" indent="0" algn="ctr">
              <a:buNone/>
              <a:defRPr>
                <a:solidFill>
                  <a:schemeClr val="tx1">
                    <a:tint val="75000"/>
                  </a:schemeClr>
                </a:solidFill>
              </a:defRPr>
            </a:lvl7pPr>
            <a:lvl8pPr marL="3198824" indent="0" algn="ctr">
              <a:buNone/>
              <a:defRPr>
                <a:solidFill>
                  <a:schemeClr val="tx1">
                    <a:tint val="75000"/>
                  </a:schemeClr>
                </a:solidFill>
              </a:defRPr>
            </a:lvl8pPr>
            <a:lvl9pPr marL="3655799" indent="0" algn="ctr">
              <a:buNone/>
              <a:defRPr>
                <a:solidFill>
                  <a:schemeClr val="tx1">
                    <a:tint val="75000"/>
                  </a:schemeClr>
                </a:solidFill>
              </a:defRPr>
            </a:lvl9pPr>
          </a:lstStyle>
          <a:p>
            <a:r>
              <a:rPr lang="en-US" smtClean="0"/>
              <a:t>Click to edit Master subtitle style</a:t>
            </a:r>
            <a:endParaRPr lang="hr-HR"/>
          </a:p>
        </p:txBody>
      </p:sp>
      <p:sp>
        <p:nvSpPr>
          <p:cNvPr id="4" name="Date Placeholder 3"/>
          <p:cNvSpPr>
            <a:spLocks noGrp="1"/>
          </p:cNvSpPr>
          <p:nvPr>
            <p:ph type="dt" sz="half" idx="10"/>
          </p:nvPr>
        </p:nvSpPr>
        <p:spPr/>
        <p:txBody>
          <a:bodyPr/>
          <a:lstStyle/>
          <a:p>
            <a:fld id="{F3862C8F-FF5F-4BF5-883B-4A10E723FE51}" type="datetimeFigureOut">
              <a:rPr lang="hr-HR" smtClean="0"/>
              <a:t>19.11.2018.</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CCC2FBF9-D6D0-4790-80C7-51FC354F6E7A}" type="slidenum">
              <a:rPr lang="hr-HR" smtClean="0"/>
              <a:t>‹#›</a:t>
            </a:fld>
            <a:endParaRPr lang="hr-HR"/>
          </a:p>
        </p:txBody>
      </p:sp>
    </p:spTree>
    <p:extLst>
      <p:ext uri="{BB962C8B-B14F-4D97-AF65-F5344CB8AC3E}">
        <p14:creationId xmlns:p14="http://schemas.microsoft.com/office/powerpoint/2010/main" val="604756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F3862C8F-FF5F-4BF5-883B-4A10E723FE51}" type="datetimeFigureOut">
              <a:rPr lang="hr-HR" smtClean="0"/>
              <a:t>19.11.2018.</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CCC2FBF9-D6D0-4790-80C7-51FC354F6E7A}" type="slidenum">
              <a:rPr lang="hr-HR" smtClean="0"/>
              <a:t>‹#›</a:t>
            </a:fld>
            <a:endParaRPr lang="hr-HR"/>
          </a:p>
        </p:txBody>
      </p:sp>
    </p:spTree>
    <p:extLst>
      <p:ext uri="{BB962C8B-B14F-4D97-AF65-F5344CB8AC3E}">
        <p14:creationId xmlns:p14="http://schemas.microsoft.com/office/powerpoint/2010/main" val="2708432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hr-H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F3862C8F-FF5F-4BF5-883B-4A10E723FE51}" type="datetimeFigureOut">
              <a:rPr lang="hr-HR" smtClean="0"/>
              <a:t>19.11.2018.</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CCC2FBF9-D6D0-4790-80C7-51FC354F6E7A}" type="slidenum">
              <a:rPr lang="hr-HR" smtClean="0"/>
              <a:t>‹#›</a:t>
            </a:fld>
            <a:endParaRPr lang="hr-HR"/>
          </a:p>
        </p:txBody>
      </p:sp>
    </p:spTree>
    <p:extLst>
      <p:ext uri="{BB962C8B-B14F-4D97-AF65-F5344CB8AC3E}">
        <p14:creationId xmlns:p14="http://schemas.microsoft.com/office/powerpoint/2010/main" val="41047139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6020" y="2130003"/>
            <a:ext cx="7771960" cy="1470857"/>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2040" y="3886289"/>
            <a:ext cx="6399920" cy="1752857"/>
          </a:xfrm>
        </p:spPr>
        <p:txBody>
          <a:bodyPr/>
          <a:lstStyle>
            <a:lvl1pPr marL="0" indent="0" algn="ctr">
              <a:buNone/>
              <a:defRPr/>
            </a:lvl1pPr>
            <a:lvl2pPr marL="323522" indent="0" algn="ctr">
              <a:buNone/>
              <a:defRPr/>
            </a:lvl2pPr>
            <a:lvl3pPr marL="647046" indent="0" algn="ctr">
              <a:buNone/>
              <a:defRPr/>
            </a:lvl3pPr>
            <a:lvl4pPr marL="970566" indent="0" algn="ctr">
              <a:buNone/>
              <a:defRPr/>
            </a:lvl4pPr>
            <a:lvl5pPr marL="1294088" indent="0" algn="ctr">
              <a:buNone/>
              <a:defRPr/>
            </a:lvl5pPr>
            <a:lvl6pPr marL="1617609" indent="0" algn="ctr">
              <a:buNone/>
              <a:defRPr/>
            </a:lvl6pPr>
            <a:lvl7pPr marL="1941131" indent="0" algn="ctr">
              <a:buNone/>
              <a:defRPr/>
            </a:lvl7pPr>
            <a:lvl8pPr marL="2264654" indent="0" algn="ctr">
              <a:buNone/>
              <a:defRPr/>
            </a:lvl8pPr>
            <a:lvl9pPr marL="2588177"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F404122-AFD0-4A74-AC44-BBE824B61F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826115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EB259F8-B3FD-4EDC-A8E1-86BDD2BDAC7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606911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667" y="4406572"/>
            <a:ext cx="7771960" cy="1362000"/>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667" y="2906572"/>
            <a:ext cx="7771960" cy="1500000"/>
          </a:xfrm>
        </p:spPr>
        <p:txBody>
          <a:bodyPr anchor="b"/>
          <a:lstStyle>
            <a:lvl1pPr marL="0" indent="0">
              <a:buNone/>
              <a:defRPr sz="1400"/>
            </a:lvl1pPr>
            <a:lvl2pPr marL="323522" indent="0">
              <a:buNone/>
              <a:defRPr sz="1300"/>
            </a:lvl2pPr>
            <a:lvl3pPr marL="647046" indent="0">
              <a:buNone/>
              <a:defRPr sz="1100"/>
            </a:lvl3pPr>
            <a:lvl4pPr marL="970566" indent="0">
              <a:buNone/>
              <a:defRPr sz="1000"/>
            </a:lvl4pPr>
            <a:lvl5pPr marL="1294088" indent="0">
              <a:buNone/>
              <a:defRPr sz="1000"/>
            </a:lvl5pPr>
            <a:lvl6pPr marL="1617609" indent="0">
              <a:buNone/>
              <a:defRPr sz="1000"/>
            </a:lvl6pPr>
            <a:lvl7pPr marL="1941131" indent="0">
              <a:buNone/>
              <a:defRPr sz="1000"/>
            </a:lvl7pPr>
            <a:lvl8pPr marL="2264654" indent="0">
              <a:buNone/>
              <a:defRPr sz="1000"/>
            </a:lvl8pPr>
            <a:lvl9pPr marL="2588177" indent="0">
              <a:buNone/>
              <a:defRPr sz="10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7D9FED4-9AF2-480B-9787-8C1FD16DD29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164154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350" y="1600286"/>
            <a:ext cx="4044293" cy="4525714"/>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2361" y="1600286"/>
            <a:ext cx="4044292" cy="4525714"/>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C710B31-7A36-46F2-AEBC-51A716A508D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663216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347" y="1535146"/>
            <a:ext cx="4039895" cy="639429"/>
          </a:xfrm>
        </p:spPr>
        <p:txBody>
          <a:bodyPr anchor="b"/>
          <a:lstStyle>
            <a:lvl1pPr marL="0" indent="0">
              <a:buNone/>
              <a:defRPr sz="1700" b="1"/>
            </a:lvl1pPr>
            <a:lvl2pPr marL="323522" indent="0">
              <a:buNone/>
              <a:defRPr sz="1400" b="1"/>
            </a:lvl2pPr>
            <a:lvl3pPr marL="647046" indent="0">
              <a:buNone/>
              <a:defRPr sz="1300" b="1"/>
            </a:lvl3pPr>
            <a:lvl4pPr marL="970566" indent="0">
              <a:buNone/>
              <a:defRPr sz="1100" b="1"/>
            </a:lvl4pPr>
            <a:lvl5pPr marL="1294088" indent="0">
              <a:buNone/>
              <a:defRPr sz="1100" b="1"/>
            </a:lvl5pPr>
            <a:lvl6pPr marL="1617609" indent="0">
              <a:buNone/>
              <a:defRPr sz="1100" b="1"/>
            </a:lvl6pPr>
            <a:lvl7pPr marL="1941131" indent="0">
              <a:buNone/>
              <a:defRPr sz="1100" b="1"/>
            </a:lvl7pPr>
            <a:lvl8pPr marL="2264654" indent="0">
              <a:buNone/>
              <a:defRPr sz="1100" b="1"/>
            </a:lvl8pPr>
            <a:lvl9pPr marL="2588177"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347" y="2174572"/>
            <a:ext cx="4039895" cy="3951428"/>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97" y="1535146"/>
            <a:ext cx="4041360" cy="639429"/>
          </a:xfrm>
        </p:spPr>
        <p:txBody>
          <a:bodyPr anchor="b"/>
          <a:lstStyle>
            <a:lvl1pPr marL="0" indent="0">
              <a:buNone/>
              <a:defRPr sz="1700" b="1"/>
            </a:lvl1pPr>
            <a:lvl2pPr marL="323522" indent="0">
              <a:buNone/>
              <a:defRPr sz="1400" b="1"/>
            </a:lvl2pPr>
            <a:lvl3pPr marL="647046" indent="0">
              <a:buNone/>
              <a:defRPr sz="1300" b="1"/>
            </a:lvl3pPr>
            <a:lvl4pPr marL="970566" indent="0">
              <a:buNone/>
              <a:defRPr sz="1100" b="1"/>
            </a:lvl4pPr>
            <a:lvl5pPr marL="1294088" indent="0">
              <a:buNone/>
              <a:defRPr sz="1100" b="1"/>
            </a:lvl5pPr>
            <a:lvl6pPr marL="1617609" indent="0">
              <a:buNone/>
              <a:defRPr sz="1100" b="1"/>
            </a:lvl6pPr>
            <a:lvl7pPr marL="1941131" indent="0">
              <a:buNone/>
              <a:defRPr sz="1100" b="1"/>
            </a:lvl7pPr>
            <a:lvl8pPr marL="2264654" indent="0">
              <a:buNone/>
              <a:defRPr sz="1100" b="1"/>
            </a:lvl8pPr>
            <a:lvl9pPr marL="2588177"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5297" y="2174572"/>
            <a:ext cx="4041360" cy="3951428"/>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B90DC4A-B8D7-4AB5-BE6B-641A722068D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89638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6E684D0-9E7E-4400-B18B-DDFBEBEA36A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000826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C677B2A-178C-40BA-9FCE-A3A5F331E13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791636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350" y="273429"/>
            <a:ext cx="3007933" cy="1161428"/>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19" y="273429"/>
            <a:ext cx="5111434" cy="5852571"/>
          </a:xfrm>
        </p:spPr>
        <p:txBody>
          <a:bodyPr/>
          <a:lstStyle>
            <a:lvl1pPr>
              <a:defRPr sz="23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350" y="1434860"/>
            <a:ext cx="3007933" cy="4691143"/>
          </a:xfrm>
        </p:spPr>
        <p:txBody>
          <a:bodyPr/>
          <a:lstStyle>
            <a:lvl1pPr marL="0" indent="0">
              <a:buNone/>
              <a:defRPr sz="1000"/>
            </a:lvl1pPr>
            <a:lvl2pPr marL="323522" indent="0">
              <a:buNone/>
              <a:defRPr sz="800"/>
            </a:lvl2pPr>
            <a:lvl3pPr marL="647046" indent="0">
              <a:buNone/>
              <a:defRPr sz="700"/>
            </a:lvl3pPr>
            <a:lvl4pPr marL="970566" indent="0">
              <a:buNone/>
              <a:defRPr sz="600"/>
            </a:lvl4pPr>
            <a:lvl5pPr marL="1294088" indent="0">
              <a:buNone/>
              <a:defRPr sz="600"/>
            </a:lvl5pPr>
            <a:lvl6pPr marL="1617609" indent="0">
              <a:buNone/>
              <a:defRPr sz="600"/>
            </a:lvl6pPr>
            <a:lvl7pPr marL="1941131" indent="0">
              <a:buNone/>
              <a:defRPr sz="600"/>
            </a:lvl7pPr>
            <a:lvl8pPr marL="2264654" indent="0">
              <a:buNone/>
              <a:defRPr sz="600"/>
            </a:lvl8pPr>
            <a:lvl9pPr marL="2588177" indent="0">
              <a:buNone/>
              <a:defRPr sz="6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B052F13-4EC9-4642-BB80-168D174B49E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9296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F3862C8F-FF5F-4BF5-883B-4A10E723FE51}" type="datetimeFigureOut">
              <a:rPr lang="hr-HR" smtClean="0"/>
              <a:t>19.11.2018.</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CCC2FBF9-D6D0-4790-80C7-51FC354F6E7A}" type="slidenum">
              <a:rPr lang="hr-HR" smtClean="0"/>
              <a:t>‹#›</a:t>
            </a:fld>
            <a:endParaRPr lang="hr-HR"/>
          </a:p>
        </p:txBody>
      </p:sp>
    </p:spTree>
    <p:extLst>
      <p:ext uri="{BB962C8B-B14F-4D97-AF65-F5344CB8AC3E}">
        <p14:creationId xmlns:p14="http://schemas.microsoft.com/office/powerpoint/2010/main" val="38241310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744" y="4800858"/>
            <a:ext cx="5485227" cy="566571"/>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744" y="612858"/>
            <a:ext cx="5485227" cy="4115142"/>
          </a:xfrm>
        </p:spPr>
        <p:txBody>
          <a:bodyPr/>
          <a:lstStyle>
            <a:lvl1pPr marL="0" indent="0">
              <a:buNone/>
              <a:defRPr sz="2300"/>
            </a:lvl1pPr>
            <a:lvl2pPr marL="323522" indent="0">
              <a:buNone/>
              <a:defRPr sz="2000"/>
            </a:lvl2pPr>
            <a:lvl3pPr marL="647046" indent="0">
              <a:buNone/>
              <a:defRPr sz="1700"/>
            </a:lvl3pPr>
            <a:lvl4pPr marL="970566" indent="0">
              <a:buNone/>
              <a:defRPr sz="1400"/>
            </a:lvl4pPr>
            <a:lvl5pPr marL="1294088" indent="0">
              <a:buNone/>
              <a:defRPr sz="1400"/>
            </a:lvl5pPr>
            <a:lvl6pPr marL="1617609" indent="0">
              <a:buNone/>
              <a:defRPr sz="1400"/>
            </a:lvl6pPr>
            <a:lvl7pPr marL="1941131" indent="0">
              <a:buNone/>
              <a:defRPr sz="1400"/>
            </a:lvl7pPr>
            <a:lvl8pPr marL="2264654" indent="0">
              <a:buNone/>
              <a:defRPr sz="1400"/>
            </a:lvl8pPr>
            <a:lvl9pPr marL="2588177" indent="0">
              <a:buNone/>
              <a:defRPr sz="1400"/>
            </a:lvl9pPr>
          </a:lstStyle>
          <a:p>
            <a:pPr lvl="0"/>
            <a:endParaRPr lang="en-US" noProof="0" smtClean="0"/>
          </a:p>
        </p:txBody>
      </p:sp>
      <p:sp>
        <p:nvSpPr>
          <p:cNvPr id="4" name="Text Placeholder 3"/>
          <p:cNvSpPr>
            <a:spLocks noGrp="1"/>
          </p:cNvSpPr>
          <p:nvPr>
            <p:ph type="body" sz="half" idx="2"/>
          </p:nvPr>
        </p:nvSpPr>
        <p:spPr>
          <a:xfrm>
            <a:off x="1792744" y="5367432"/>
            <a:ext cx="5485227" cy="804857"/>
          </a:xfrm>
        </p:spPr>
        <p:txBody>
          <a:bodyPr/>
          <a:lstStyle>
            <a:lvl1pPr marL="0" indent="0">
              <a:buNone/>
              <a:defRPr sz="1000"/>
            </a:lvl1pPr>
            <a:lvl2pPr marL="323522" indent="0">
              <a:buNone/>
              <a:defRPr sz="800"/>
            </a:lvl2pPr>
            <a:lvl3pPr marL="647046" indent="0">
              <a:buNone/>
              <a:defRPr sz="700"/>
            </a:lvl3pPr>
            <a:lvl4pPr marL="970566" indent="0">
              <a:buNone/>
              <a:defRPr sz="600"/>
            </a:lvl4pPr>
            <a:lvl5pPr marL="1294088" indent="0">
              <a:buNone/>
              <a:defRPr sz="600"/>
            </a:lvl5pPr>
            <a:lvl6pPr marL="1617609" indent="0">
              <a:buNone/>
              <a:defRPr sz="600"/>
            </a:lvl6pPr>
            <a:lvl7pPr marL="1941131" indent="0">
              <a:buNone/>
              <a:defRPr sz="600"/>
            </a:lvl7pPr>
            <a:lvl8pPr marL="2264654" indent="0">
              <a:buNone/>
              <a:defRPr sz="600"/>
            </a:lvl8pPr>
            <a:lvl9pPr marL="2588177" indent="0">
              <a:buNone/>
              <a:defRPr sz="6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8EF0FDD-1DA6-4637-B5F8-DA1706D52D8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60166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FE83F69-4BF0-4C05-B05F-ECDF68D5FB4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908463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060" y="274287"/>
            <a:ext cx="2056593" cy="585171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347" y="274287"/>
            <a:ext cx="6031991" cy="585171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A7A712-8D2E-47D8-A530-640C4985FF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716856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6020" y="2130430"/>
            <a:ext cx="7771960" cy="14696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2040" y="3886231"/>
            <a:ext cx="6399920" cy="1752188"/>
          </a:xfrm>
        </p:spPr>
        <p:txBody>
          <a:bodyPr/>
          <a:lstStyle>
            <a:lvl1pPr marL="0" indent="0" algn="ctr">
              <a:buNone/>
              <a:defRPr/>
            </a:lvl1pPr>
            <a:lvl2pPr marL="333070" indent="0" algn="ctr">
              <a:buNone/>
              <a:defRPr/>
            </a:lvl2pPr>
            <a:lvl3pPr marL="666140" indent="0" algn="ctr">
              <a:buNone/>
              <a:defRPr/>
            </a:lvl3pPr>
            <a:lvl4pPr marL="999211" indent="0" algn="ctr">
              <a:buNone/>
              <a:defRPr/>
            </a:lvl4pPr>
            <a:lvl5pPr marL="1332281" indent="0" algn="ctr">
              <a:buNone/>
              <a:defRPr/>
            </a:lvl5pPr>
            <a:lvl6pPr marL="1665351" indent="0" algn="ctr">
              <a:buNone/>
              <a:defRPr/>
            </a:lvl6pPr>
            <a:lvl7pPr marL="1998421" indent="0" algn="ctr">
              <a:buNone/>
              <a:defRPr/>
            </a:lvl7pPr>
            <a:lvl8pPr marL="2331491" indent="0" algn="ctr">
              <a:buNone/>
              <a:defRPr/>
            </a:lvl8pPr>
            <a:lvl9pPr marL="2664562"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A3F7D28-346A-4C0C-A412-9F5B45DA3C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00149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BCDB8D-CFEE-487E-BCFC-DB569BD17D8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082198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667" y="4407102"/>
            <a:ext cx="7771960" cy="1362212"/>
          </a:xfrm>
        </p:spPr>
        <p:txBody>
          <a:bodyPr anchor="t"/>
          <a:lstStyle>
            <a:lvl1pPr algn="l">
              <a:defRPr sz="2900" b="1" cap="all"/>
            </a:lvl1pPr>
          </a:lstStyle>
          <a:p>
            <a:r>
              <a:rPr lang="en-US" smtClean="0"/>
              <a:t>Click to edit Master title style</a:t>
            </a:r>
            <a:endParaRPr lang="en-US"/>
          </a:p>
        </p:txBody>
      </p:sp>
      <p:sp>
        <p:nvSpPr>
          <p:cNvPr id="3" name="Text Placeholder 2"/>
          <p:cNvSpPr>
            <a:spLocks noGrp="1"/>
          </p:cNvSpPr>
          <p:nvPr>
            <p:ph type="body" idx="1"/>
          </p:nvPr>
        </p:nvSpPr>
        <p:spPr>
          <a:xfrm>
            <a:off x="722667" y="2906774"/>
            <a:ext cx="7771960" cy="1500328"/>
          </a:xfrm>
        </p:spPr>
        <p:txBody>
          <a:bodyPr anchor="b"/>
          <a:lstStyle>
            <a:lvl1pPr marL="0" indent="0">
              <a:buNone/>
              <a:defRPr sz="1500"/>
            </a:lvl1pPr>
            <a:lvl2pPr marL="333070" indent="0">
              <a:buNone/>
              <a:defRPr sz="1300"/>
            </a:lvl2pPr>
            <a:lvl3pPr marL="666140" indent="0">
              <a:buNone/>
              <a:defRPr sz="1200"/>
            </a:lvl3pPr>
            <a:lvl4pPr marL="999211" indent="0">
              <a:buNone/>
              <a:defRPr sz="1000"/>
            </a:lvl4pPr>
            <a:lvl5pPr marL="1332281" indent="0">
              <a:buNone/>
              <a:defRPr sz="1000"/>
            </a:lvl5pPr>
            <a:lvl6pPr marL="1665351" indent="0">
              <a:buNone/>
              <a:defRPr sz="1000"/>
            </a:lvl6pPr>
            <a:lvl7pPr marL="1998421" indent="0">
              <a:buNone/>
              <a:defRPr sz="1000"/>
            </a:lvl7pPr>
            <a:lvl8pPr marL="2331491" indent="0">
              <a:buNone/>
              <a:defRPr sz="1000"/>
            </a:lvl8pPr>
            <a:lvl9pPr marL="2664562" indent="0">
              <a:buNone/>
              <a:defRPr sz="10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A8ADDCA-194C-48D0-8AB4-F9BBA755A81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33556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347" y="1600531"/>
            <a:ext cx="4044293" cy="4525359"/>
          </a:xfrm>
        </p:spPr>
        <p:txBody>
          <a:bodyPr/>
          <a:lstStyle>
            <a:lvl1pPr>
              <a:defRPr sz="20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2361" y="1600531"/>
            <a:ext cx="4044292" cy="4525359"/>
          </a:xfrm>
        </p:spPr>
        <p:txBody>
          <a:bodyPr/>
          <a:lstStyle>
            <a:lvl1pPr>
              <a:defRPr sz="20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4F95884-BB4F-46A6-88B2-699147366E5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476973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347" y="1535535"/>
            <a:ext cx="4039895" cy="639129"/>
          </a:xfrm>
        </p:spPr>
        <p:txBody>
          <a:bodyPr anchor="b"/>
          <a:lstStyle>
            <a:lvl1pPr marL="0" indent="0">
              <a:buNone/>
              <a:defRPr sz="1700" b="1"/>
            </a:lvl1pPr>
            <a:lvl2pPr marL="333070" indent="0">
              <a:buNone/>
              <a:defRPr sz="1500" b="1"/>
            </a:lvl2pPr>
            <a:lvl3pPr marL="666140" indent="0">
              <a:buNone/>
              <a:defRPr sz="1300" b="1"/>
            </a:lvl3pPr>
            <a:lvl4pPr marL="999211" indent="0">
              <a:buNone/>
              <a:defRPr sz="1200" b="1"/>
            </a:lvl4pPr>
            <a:lvl5pPr marL="1332281" indent="0">
              <a:buNone/>
              <a:defRPr sz="1200" b="1"/>
            </a:lvl5pPr>
            <a:lvl6pPr marL="1665351" indent="0">
              <a:buNone/>
              <a:defRPr sz="1200" b="1"/>
            </a:lvl6pPr>
            <a:lvl7pPr marL="1998421" indent="0">
              <a:buNone/>
              <a:defRPr sz="1200" b="1"/>
            </a:lvl7pPr>
            <a:lvl8pPr marL="2331491" indent="0">
              <a:buNone/>
              <a:defRPr sz="1200" b="1"/>
            </a:lvl8pPr>
            <a:lvl9pPr marL="2664562"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347" y="2174664"/>
            <a:ext cx="4039895" cy="3951226"/>
          </a:xfrm>
        </p:spPr>
        <p:txBody>
          <a:bodyPr/>
          <a:lstStyle>
            <a:lvl1pPr>
              <a:defRPr sz="1700"/>
            </a:lvl1pPr>
            <a:lvl2pPr>
              <a:defRPr sz="1500"/>
            </a:lvl2pPr>
            <a:lvl3pPr>
              <a:defRPr sz="13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94" y="1535535"/>
            <a:ext cx="4041360" cy="639129"/>
          </a:xfrm>
        </p:spPr>
        <p:txBody>
          <a:bodyPr anchor="b"/>
          <a:lstStyle>
            <a:lvl1pPr marL="0" indent="0">
              <a:buNone/>
              <a:defRPr sz="1700" b="1"/>
            </a:lvl1pPr>
            <a:lvl2pPr marL="333070" indent="0">
              <a:buNone/>
              <a:defRPr sz="1500" b="1"/>
            </a:lvl2pPr>
            <a:lvl3pPr marL="666140" indent="0">
              <a:buNone/>
              <a:defRPr sz="1300" b="1"/>
            </a:lvl3pPr>
            <a:lvl4pPr marL="999211" indent="0">
              <a:buNone/>
              <a:defRPr sz="1200" b="1"/>
            </a:lvl4pPr>
            <a:lvl5pPr marL="1332281" indent="0">
              <a:buNone/>
              <a:defRPr sz="1200" b="1"/>
            </a:lvl5pPr>
            <a:lvl6pPr marL="1665351" indent="0">
              <a:buNone/>
              <a:defRPr sz="1200" b="1"/>
            </a:lvl6pPr>
            <a:lvl7pPr marL="1998421" indent="0">
              <a:buNone/>
              <a:defRPr sz="1200" b="1"/>
            </a:lvl7pPr>
            <a:lvl8pPr marL="2331491" indent="0">
              <a:buNone/>
              <a:defRPr sz="1200" b="1"/>
            </a:lvl8pPr>
            <a:lvl9pPr marL="2664562"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294" y="2174664"/>
            <a:ext cx="4041360" cy="3951226"/>
          </a:xfrm>
        </p:spPr>
        <p:txBody>
          <a:bodyPr/>
          <a:lstStyle>
            <a:lvl1pPr>
              <a:defRPr sz="1700"/>
            </a:lvl1pPr>
            <a:lvl2pPr>
              <a:defRPr sz="1500"/>
            </a:lvl2pPr>
            <a:lvl3pPr>
              <a:defRPr sz="13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53373B1-85DB-41E1-AB2D-BE703DB231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586043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781F714-B467-4A91-8E8B-D268157D86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129360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AA50CDC-ECCA-4F7E-A136-F66651BA3AD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0015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hr-H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6975" indent="0">
              <a:buNone/>
              <a:defRPr sz="1800">
                <a:solidFill>
                  <a:schemeClr val="tx1">
                    <a:tint val="75000"/>
                  </a:schemeClr>
                </a:solidFill>
              </a:defRPr>
            </a:lvl2pPr>
            <a:lvl3pPr marL="913951" indent="0">
              <a:buNone/>
              <a:defRPr sz="1600">
                <a:solidFill>
                  <a:schemeClr val="tx1">
                    <a:tint val="75000"/>
                  </a:schemeClr>
                </a:solidFill>
              </a:defRPr>
            </a:lvl3pPr>
            <a:lvl4pPr marL="1370925" indent="0">
              <a:buNone/>
              <a:defRPr sz="1400">
                <a:solidFill>
                  <a:schemeClr val="tx1">
                    <a:tint val="75000"/>
                  </a:schemeClr>
                </a:solidFill>
              </a:defRPr>
            </a:lvl4pPr>
            <a:lvl5pPr marL="1827900" indent="0">
              <a:buNone/>
              <a:defRPr sz="1400">
                <a:solidFill>
                  <a:schemeClr val="tx1">
                    <a:tint val="75000"/>
                  </a:schemeClr>
                </a:solidFill>
              </a:defRPr>
            </a:lvl5pPr>
            <a:lvl6pPr marL="2284873" indent="0">
              <a:buNone/>
              <a:defRPr sz="1400">
                <a:solidFill>
                  <a:schemeClr val="tx1">
                    <a:tint val="75000"/>
                  </a:schemeClr>
                </a:solidFill>
              </a:defRPr>
            </a:lvl6pPr>
            <a:lvl7pPr marL="2741849" indent="0">
              <a:buNone/>
              <a:defRPr sz="1400">
                <a:solidFill>
                  <a:schemeClr val="tx1">
                    <a:tint val="75000"/>
                  </a:schemeClr>
                </a:solidFill>
              </a:defRPr>
            </a:lvl7pPr>
            <a:lvl8pPr marL="3198824" indent="0">
              <a:buNone/>
              <a:defRPr sz="1400">
                <a:solidFill>
                  <a:schemeClr val="tx1">
                    <a:tint val="75000"/>
                  </a:schemeClr>
                </a:solidFill>
              </a:defRPr>
            </a:lvl8pPr>
            <a:lvl9pPr marL="365579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862C8F-FF5F-4BF5-883B-4A10E723FE51}" type="datetimeFigureOut">
              <a:rPr lang="hr-HR" smtClean="0"/>
              <a:t>19.11.2018.</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CCC2FBF9-D6D0-4790-80C7-51FC354F6E7A}" type="slidenum">
              <a:rPr lang="hr-HR" smtClean="0"/>
              <a:t>‹#›</a:t>
            </a:fld>
            <a:endParaRPr lang="hr-HR"/>
          </a:p>
        </p:txBody>
      </p:sp>
    </p:spTree>
    <p:extLst>
      <p:ext uri="{BB962C8B-B14F-4D97-AF65-F5344CB8AC3E}">
        <p14:creationId xmlns:p14="http://schemas.microsoft.com/office/powerpoint/2010/main" val="14325031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347" y="272623"/>
            <a:ext cx="3007933" cy="1162709"/>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219" y="272623"/>
            <a:ext cx="5111434" cy="5853267"/>
          </a:xfrm>
        </p:spPr>
        <p:txBody>
          <a:bodyPr/>
          <a:lstStyle>
            <a:lvl1pPr>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347" y="1435332"/>
            <a:ext cx="3007933" cy="4690558"/>
          </a:xfrm>
        </p:spPr>
        <p:txBody>
          <a:bodyPr/>
          <a:lstStyle>
            <a:lvl1pPr marL="0" indent="0">
              <a:buNone/>
              <a:defRPr sz="1000"/>
            </a:lvl1pPr>
            <a:lvl2pPr marL="333070" indent="0">
              <a:buNone/>
              <a:defRPr sz="900"/>
            </a:lvl2pPr>
            <a:lvl3pPr marL="666140" indent="0">
              <a:buNone/>
              <a:defRPr sz="700"/>
            </a:lvl3pPr>
            <a:lvl4pPr marL="999211" indent="0">
              <a:buNone/>
              <a:defRPr sz="700"/>
            </a:lvl4pPr>
            <a:lvl5pPr marL="1332281" indent="0">
              <a:buNone/>
              <a:defRPr sz="700"/>
            </a:lvl5pPr>
            <a:lvl6pPr marL="1665351" indent="0">
              <a:buNone/>
              <a:defRPr sz="700"/>
            </a:lvl6pPr>
            <a:lvl7pPr marL="1998421" indent="0">
              <a:buNone/>
              <a:defRPr sz="700"/>
            </a:lvl7pPr>
            <a:lvl8pPr marL="2331491" indent="0">
              <a:buNone/>
              <a:defRPr sz="700"/>
            </a:lvl8pPr>
            <a:lvl9pPr marL="2664562" indent="0">
              <a:buNone/>
              <a:defRPr sz="7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368D977-B4A6-4579-98AC-A85021F5C09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566151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741" y="4800690"/>
            <a:ext cx="5485227" cy="566911"/>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741" y="612951"/>
            <a:ext cx="5485227" cy="4114619"/>
          </a:xfrm>
        </p:spPr>
        <p:txBody>
          <a:bodyPr/>
          <a:lstStyle>
            <a:lvl1pPr marL="0" indent="0">
              <a:buNone/>
              <a:defRPr sz="2300"/>
            </a:lvl1pPr>
            <a:lvl2pPr marL="333070" indent="0">
              <a:buNone/>
              <a:defRPr sz="2000"/>
            </a:lvl2pPr>
            <a:lvl3pPr marL="666140" indent="0">
              <a:buNone/>
              <a:defRPr sz="1700"/>
            </a:lvl3pPr>
            <a:lvl4pPr marL="999211" indent="0">
              <a:buNone/>
              <a:defRPr sz="1500"/>
            </a:lvl4pPr>
            <a:lvl5pPr marL="1332281" indent="0">
              <a:buNone/>
              <a:defRPr sz="1500"/>
            </a:lvl5pPr>
            <a:lvl6pPr marL="1665351" indent="0">
              <a:buNone/>
              <a:defRPr sz="1500"/>
            </a:lvl6pPr>
            <a:lvl7pPr marL="1998421" indent="0">
              <a:buNone/>
              <a:defRPr sz="1500"/>
            </a:lvl7pPr>
            <a:lvl8pPr marL="2331491" indent="0">
              <a:buNone/>
              <a:defRPr sz="1500"/>
            </a:lvl8pPr>
            <a:lvl9pPr marL="2664562" indent="0">
              <a:buNone/>
              <a:defRPr sz="1500"/>
            </a:lvl9pPr>
          </a:lstStyle>
          <a:p>
            <a:pPr lvl="0"/>
            <a:endParaRPr lang="en-US" noProof="0" smtClean="0"/>
          </a:p>
        </p:txBody>
      </p:sp>
      <p:sp>
        <p:nvSpPr>
          <p:cNvPr id="4" name="Text Placeholder 3"/>
          <p:cNvSpPr>
            <a:spLocks noGrp="1"/>
          </p:cNvSpPr>
          <p:nvPr>
            <p:ph type="body" sz="half" idx="2"/>
          </p:nvPr>
        </p:nvSpPr>
        <p:spPr>
          <a:xfrm>
            <a:off x="1792741" y="5367601"/>
            <a:ext cx="5485227" cy="804328"/>
          </a:xfrm>
        </p:spPr>
        <p:txBody>
          <a:bodyPr/>
          <a:lstStyle>
            <a:lvl1pPr marL="0" indent="0">
              <a:buNone/>
              <a:defRPr sz="1000"/>
            </a:lvl1pPr>
            <a:lvl2pPr marL="333070" indent="0">
              <a:buNone/>
              <a:defRPr sz="900"/>
            </a:lvl2pPr>
            <a:lvl3pPr marL="666140" indent="0">
              <a:buNone/>
              <a:defRPr sz="700"/>
            </a:lvl3pPr>
            <a:lvl4pPr marL="999211" indent="0">
              <a:buNone/>
              <a:defRPr sz="700"/>
            </a:lvl4pPr>
            <a:lvl5pPr marL="1332281" indent="0">
              <a:buNone/>
              <a:defRPr sz="700"/>
            </a:lvl5pPr>
            <a:lvl6pPr marL="1665351" indent="0">
              <a:buNone/>
              <a:defRPr sz="700"/>
            </a:lvl6pPr>
            <a:lvl7pPr marL="1998421" indent="0">
              <a:buNone/>
              <a:defRPr sz="700"/>
            </a:lvl7pPr>
            <a:lvl8pPr marL="2331491" indent="0">
              <a:buNone/>
              <a:defRPr sz="700"/>
            </a:lvl8pPr>
            <a:lvl9pPr marL="2664562" indent="0">
              <a:buNone/>
              <a:defRPr sz="7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F16A7A1-0758-447D-B35F-33084E55A61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923380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0AE100E-51AF-4B72-8045-8F80DC95C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485083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060" y="274428"/>
            <a:ext cx="2056593" cy="58514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347" y="274428"/>
            <a:ext cx="6031991" cy="58514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CBF1557-871A-4B5E-B772-B3739CA2E11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88903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Date Placeholder 4"/>
          <p:cNvSpPr>
            <a:spLocks noGrp="1"/>
          </p:cNvSpPr>
          <p:nvPr>
            <p:ph type="dt" sz="half" idx="10"/>
          </p:nvPr>
        </p:nvSpPr>
        <p:spPr/>
        <p:txBody>
          <a:bodyPr/>
          <a:lstStyle/>
          <a:p>
            <a:fld id="{F3862C8F-FF5F-4BF5-883B-4A10E723FE51}" type="datetimeFigureOut">
              <a:rPr lang="hr-HR" smtClean="0"/>
              <a:t>19.11.2018.</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CCC2FBF9-D6D0-4790-80C7-51FC354F6E7A}" type="slidenum">
              <a:rPr lang="hr-HR" smtClean="0"/>
              <a:t>‹#›</a:t>
            </a:fld>
            <a:endParaRPr lang="hr-HR"/>
          </a:p>
        </p:txBody>
      </p:sp>
    </p:spTree>
    <p:extLst>
      <p:ext uri="{BB962C8B-B14F-4D97-AF65-F5344CB8AC3E}">
        <p14:creationId xmlns:p14="http://schemas.microsoft.com/office/powerpoint/2010/main" val="269114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hr-H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975" indent="0">
              <a:buNone/>
              <a:defRPr sz="2000" b="1"/>
            </a:lvl2pPr>
            <a:lvl3pPr marL="913951" indent="0">
              <a:buNone/>
              <a:defRPr sz="1800" b="1"/>
            </a:lvl3pPr>
            <a:lvl4pPr marL="1370925" indent="0">
              <a:buNone/>
              <a:defRPr sz="1600" b="1"/>
            </a:lvl4pPr>
            <a:lvl5pPr marL="1827900" indent="0">
              <a:buNone/>
              <a:defRPr sz="1600" b="1"/>
            </a:lvl5pPr>
            <a:lvl6pPr marL="2284873" indent="0">
              <a:buNone/>
              <a:defRPr sz="1600" b="1"/>
            </a:lvl6pPr>
            <a:lvl7pPr marL="2741849" indent="0">
              <a:buNone/>
              <a:defRPr sz="1600" b="1"/>
            </a:lvl7pPr>
            <a:lvl8pPr marL="3198824" indent="0">
              <a:buNone/>
              <a:defRPr sz="1600" b="1"/>
            </a:lvl8pPr>
            <a:lvl9pPr marL="365579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6975" indent="0">
              <a:buNone/>
              <a:defRPr sz="2000" b="1"/>
            </a:lvl2pPr>
            <a:lvl3pPr marL="913951" indent="0">
              <a:buNone/>
              <a:defRPr sz="1800" b="1"/>
            </a:lvl3pPr>
            <a:lvl4pPr marL="1370925" indent="0">
              <a:buNone/>
              <a:defRPr sz="1600" b="1"/>
            </a:lvl4pPr>
            <a:lvl5pPr marL="1827900" indent="0">
              <a:buNone/>
              <a:defRPr sz="1600" b="1"/>
            </a:lvl5pPr>
            <a:lvl6pPr marL="2284873" indent="0">
              <a:buNone/>
              <a:defRPr sz="1600" b="1"/>
            </a:lvl6pPr>
            <a:lvl7pPr marL="2741849" indent="0">
              <a:buNone/>
              <a:defRPr sz="1600" b="1"/>
            </a:lvl7pPr>
            <a:lvl8pPr marL="3198824" indent="0">
              <a:buNone/>
              <a:defRPr sz="1600" b="1"/>
            </a:lvl8pPr>
            <a:lvl9pPr marL="365579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7" name="Date Placeholder 6"/>
          <p:cNvSpPr>
            <a:spLocks noGrp="1"/>
          </p:cNvSpPr>
          <p:nvPr>
            <p:ph type="dt" sz="half" idx="10"/>
          </p:nvPr>
        </p:nvSpPr>
        <p:spPr/>
        <p:txBody>
          <a:bodyPr/>
          <a:lstStyle/>
          <a:p>
            <a:fld id="{F3862C8F-FF5F-4BF5-883B-4A10E723FE51}" type="datetimeFigureOut">
              <a:rPr lang="hr-HR" smtClean="0"/>
              <a:t>19.11.2018.</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CCC2FBF9-D6D0-4790-80C7-51FC354F6E7A}" type="slidenum">
              <a:rPr lang="hr-HR" smtClean="0"/>
              <a:t>‹#›</a:t>
            </a:fld>
            <a:endParaRPr lang="hr-HR"/>
          </a:p>
        </p:txBody>
      </p:sp>
    </p:spTree>
    <p:extLst>
      <p:ext uri="{BB962C8B-B14F-4D97-AF65-F5344CB8AC3E}">
        <p14:creationId xmlns:p14="http://schemas.microsoft.com/office/powerpoint/2010/main" val="781750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Date Placeholder 2"/>
          <p:cNvSpPr>
            <a:spLocks noGrp="1"/>
          </p:cNvSpPr>
          <p:nvPr>
            <p:ph type="dt" sz="half" idx="10"/>
          </p:nvPr>
        </p:nvSpPr>
        <p:spPr/>
        <p:txBody>
          <a:bodyPr/>
          <a:lstStyle/>
          <a:p>
            <a:fld id="{F3862C8F-FF5F-4BF5-883B-4A10E723FE51}" type="datetimeFigureOut">
              <a:rPr lang="hr-HR" smtClean="0"/>
              <a:t>19.11.2018.</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CCC2FBF9-D6D0-4790-80C7-51FC354F6E7A}" type="slidenum">
              <a:rPr lang="hr-HR" smtClean="0"/>
              <a:t>‹#›</a:t>
            </a:fld>
            <a:endParaRPr lang="hr-HR"/>
          </a:p>
        </p:txBody>
      </p:sp>
    </p:spTree>
    <p:extLst>
      <p:ext uri="{BB962C8B-B14F-4D97-AF65-F5344CB8AC3E}">
        <p14:creationId xmlns:p14="http://schemas.microsoft.com/office/powerpoint/2010/main" val="1003544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862C8F-FF5F-4BF5-883B-4A10E723FE51}" type="datetimeFigureOut">
              <a:rPr lang="hr-HR" smtClean="0"/>
              <a:t>19.11.2018.</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CCC2FBF9-D6D0-4790-80C7-51FC354F6E7A}" type="slidenum">
              <a:rPr lang="hr-HR" smtClean="0"/>
              <a:t>‹#›</a:t>
            </a:fld>
            <a:endParaRPr lang="hr-HR"/>
          </a:p>
        </p:txBody>
      </p:sp>
    </p:spTree>
    <p:extLst>
      <p:ext uri="{BB962C8B-B14F-4D97-AF65-F5344CB8AC3E}">
        <p14:creationId xmlns:p14="http://schemas.microsoft.com/office/powerpoint/2010/main" val="2176028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hr-H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Text Placeholder 3"/>
          <p:cNvSpPr>
            <a:spLocks noGrp="1"/>
          </p:cNvSpPr>
          <p:nvPr>
            <p:ph type="body" sz="half" idx="2"/>
          </p:nvPr>
        </p:nvSpPr>
        <p:spPr>
          <a:xfrm>
            <a:off x="457204" y="1435104"/>
            <a:ext cx="3008313" cy="4691063"/>
          </a:xfrm>
        </p:spPr>
        <p:txBody>
          <a:bodyPr/>
          <a:lstStyle>
            <a:lvl1pPr marL="0" indent="0">
              <a:buNone/>
              <a:defRPr sz="1400"/>
            </a:lvl1pPr>
            <a:lvl2pPr marL="456975" indent="0">
              <a:buNone/>
              <a:defRPr sz="1200"/>
            </a:lvl2pPr>
            <a:lvl3pPr marL="913951" indent="0">
              <a:buNone/>
              <a:defRPr sz="1000"/>
            </a:lvl3pPr>
            <a:lvl4pPr marL="1370925" indent="0">
              <a:buNone/>
              <a:defRPr sz="900"/>
            </a:lvl4pPr>
            <a:lvl5pPr marL="1827900" indent="0">
              <a:buNone/>
              <a:defRPr sz="900"/>
            </a:lvl5pPr>
            <a:lvl6pPr marL="2284873" indent="0">
              <a:buNone/>
              <a:defRPr sz="900"/>
            </a:lvl6pPr>
            <a:lvl7pPr marL="2741849" indent="0">
              <a:buNone/>
              <a:defRPr sz="900"/>
            </a:lvl7pPr>
            <a:lvl8pPr marL="3198824" indent="0">
              <a:buNone/>
              <a:defRPr sz="900"/>
            </a:lvl8pPr>
            <a:lvl9pPr marL="365579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862C8F-FF5F-4BF5-883B-4A10E723FE51}" type="datetimeFigureOut">
              <a:rPr lang="hr-HR" smtClean="0"/>
              <a:t>19.11.2018.</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CCC2FBF9-D6D0-4790-80C7-51FC354F6E7A}" type="slidenum">
              <a:rPr lang="hr-HR" smtClean="0"/>
              <a:t>‹#›</a:t>
            </a:fld>
            <a:endParaRPr lang="hr-HR"/>
          </a:p>
        </p:txBody>
      </p:sp>
    </p:spTree>
    <p:extLst>
      <p:ext uri="{BB962C8B-B14F-4D97-AF65-F5344CB8AC3E}">
        <p14:creationId xmlns:p14="http://schemas.microsoft.com/office/powerpoint/2010/main" val="2900350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hr-H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75" indent="0">
              <a:buNone/>
              <a:defRPr sz="2800"/>
            </a:lvl2pPr>
            <a:lvl3pPr marL="913951" indent="0">
              <a:buNone/>
              <a:defRPr sz="2400"/>
            </a:lvl3pPr>
            <a:lvl4pPr marL="1370925" indent="0">
              <a:buNone/>
              <a:defRPr sz="2000"/>
            </a:lvl4pPr>
            <a:lvl5pPr marL="1827900" indent="0">
              <a:buNone/>
              <a:defRPr sz="2000"/>
            </a:lvl5pPr>
            <a:lvl6pPr marL="2284873" indent="0">
              <a:buNone/>
              <a:defRPr sz="2000"/>
            </a:lvl6pPr>
            <a:lvl7pPr marL="2741849" indent="0">
              <a:buNone/>
              <a:defRPr sz="2000"/>
            </a:lvl7pPr>
            <a:lvl8pPr marL="3198824" indent="0">
              <a:buNone/>
              <a:defRPr sz="2000"/>
            </a:lvl8pPr>
            <a:lvl9pPr marL="3655799" indent="0">
              <a:buNone/>
              <a:defRPr sz="2000"/>
            </a:lvl9pPr>
          </a:lstStyle>
          <a:p>
            <a:endParaRPr lang="hr-H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975" indent="0">
              <a:buNone/>
              <a:defRPr sz="1200"/>
            </a:lvl2pPr>
            <a:lvl3pPr marL="913951" indent="0">
              <a:buNone/>
              <a:defRPr sz="1000"/>
            </a:lvl3pPr>
            <a:lvl4pPr marL="1370925" indent="0">
              <a:buNone/>
              <a:defRPr sz="900"/>
            </a:lvl4pPr>
            <a:lvl5pPr marL="1827900" indent="0">
              <a:buNone/>
              <a:defRPr sz="900"/>
            </a:lvl5pPr>
            <a:lvl6pPr marL="2284873" indent="0">
              <a:buNone/>
              <a:defRPr sz="900"/>
            </a:lvl6pPr>
            <a:lvl7pPr marL="2741849" indent="0">
              <a:buNone/>
              <a:defRPr sz="900"/>
            </a:lvl7pPr>
            <a:lvl8pPr marL="3198824" indent="0">
              <a:buNone/>
              <a:defRPr sz="900"/>
            </a:lvl8pPr>
            <a:lvl9pPr marL="365579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862C8F-FF5F-4BF5-883B-4A10E723FE51}" type="datetimeFigureOut">
              <a:rPr lang="hr-HR" smtClean="0"/>
              <a:t>19.11.2018.</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CCC2FBF9-D6D0-4790-80C7-51FC354F6E7A}" type="slidenum">
              <a:rPr lang="hr-HR" smtClean="0"/>
              <a:t>‹#›</a:t>
            </a:fld>
            <a:endParaRPr lang="hr-HR"/>
          </a:p>
        </p:txBody>
      </p:sp>
    </p:spTree>
    <p:extLst>
      <p:ext uri="{BB962C8B-B14F-4D97-AF65-F5344CB8AC3E}">
        <p14:creationId xmlns:p14="http://schemas.microsoft.com/office/powerpoint/2010/main" val="94964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395" tIns="45698" rIns="91395" bIns="45698" rtlCol="0" anchor="ctr">
            <a:normAutofit/>
          </a:bodyPr>
          <a:lstStyle/>
          <a:p>
            <a:r>
              <a:rPr lang="en-US" smtClean="0"/>
              <a:t>Click to edit Master title style</a:t>
            </a:r>
            <a:endParaRPr lang="hr-HR"/>
          </a:p>
        </p:txBody>
      </p:sp>
      <p:sp>
        <p:nvSpPr>
          <p:cNvPr id="3" name="Text Placeholder 2"/>
          <p:cNvSpPr>
            <a:spLocks noGrp="1"/>
          </p:cNvSpPr>
          <p:nvPr>
            <p:ph type="body" idx="1"/>
          </p:nvPr>
        </p:nvSpPr>
        <p:spPr>
          <a:xfrm>
            <a:off x="457200" y="1600203"/>
            <a:ext cx="8229600" cy="4525963"/>
          </a:xfrm>
          <a:prstGeom prst="rect">
            <a:avLst/>
          </a:prstGeom>
        </p:spPr>
        <p:txBody>
          <a:bodyPr vert="horz" lIns="91395" tIns="45698" rIns="91395" bIns="4569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2"/>
          </p:nvPr>
        </p:nvSpPr>
        <p:spPr>
          <a:xfrm>
            <a:off x="457200" y="6356352"/>
            <a:ext cx="2133600" cy="365125"/>
          </a:xfrm>
          <a:prstGeom prst="rect">
            <a:avLst/>
          </a:prstGeom>
        </p:spPr>
        <p:txBody>
          <a:bodyPr vert="horz" lIns="91395" tIns="45698" rIns="91395" bIns="45698" rtlCol="0" anchor="ctr"/>
          <a:lstStyle>
            <a:lvl1pPr algn="l">
              <a:defRPr sz="1200">
                <a:solidFill>
                  <a:schemeClr val="tx1">
                    <a:tint val="75000"/>
                  </a:schemeClr>
                </a:solidFill>
              </a:defRPr>
            </a:lvl1pPr>
          </a:lstStyle>
          <a:p>
            <a:fld id="{F3862C8F-FF5F-4BF5-883B-4A10E723FE51}" type="datetimeFigureOut">
              <a:rPr lang="hr-HR" smtClean="0"/>
              <a:t>19.11.2018.</a:t>
            </a:fld>
            <a:endParaRPr lang="hr-H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395" tIns="45698" rIns="91395" bIns="45698" rtlCol="0" anchor="ctr"/>
          <a:lstStyle>
            <a:lvl1pPr algn="ctr">
              <a:defRPr sz="1200">
                <a:solidFill>
                  <a:schemeClr val="tx1">
                    <a:tint val="75000"/>
                  </a:schemeClr>
                </a:solidFill>
              </a:defRPr>
            </a:lvl1pPr>
          </a:lstStyle>
          <a:p>
            <a:endParaRPr lang="hr-HR"/>
          </a:p>
        </p:txBody>
      </p:sp>
      <p:sp>
        <p:nvSpPr>
          <p:cNvPr id="6" name="Slide Number Placeholder 5"/>
          <p:cNvSpPr>
            <a:spLocks noGrp="1"/>
          </p:cNvSpPr>
          <p:nvPr>
            <p:ph type="sldNum" sz="quarter" idx="4"/>
          </p:nvPr>
        </p:nvSpPr>
        <p:spPr>
          <a:xfrm>
            <a:off x="6553204" y="6356352"/>
            <a:ext cx="2133600" cy="365125"/>
          </a:xfrm>
          <a:prstGeom prst="rect">
            <a:avLst/>
          </a:prstGeom>
        </p:spPr>
        <p:txBody>
          <a:bodyPr vert="horz" lIns="91395" tIns="45698" rIns="91395" bIns="45698" rtlCol="0" anchor="ctr"/>
          <a:lstStyle>
            <a:lvl1pPr algn="r">
              <a:defRPr sz="1200">
                <a:solidFill>
                  <a:schemeClr val="tx1">
                    <a:tint val="75000"/>
                  </a:schemeClr>
                </a:solidFill>
              </a:defRPr>
            </a:lvl1pPr>
          </a:lstStyle>
          <a:p>
            <a:fld id="{CCC2FBF9-D6D0-4790-80C7-51FC354F6E7A}" type="slidenum">
              <a:rPr lang="hr-HR" smtClean="0"/>
              <a:t>‹#›</a:t>
            </a:fld>
            <a:endParaRPr lang="hr-HR"/>
          </a:p>
        </p:txBody>
      </p:sp>
    </p:spTree>
    <p:extLst>
      <p:ext uri="{BB962C8B-B14F-4D97-AF65-F5344CB8AC3E}">
        <p14:creationId xmlns:p14="http://schemas.microsoft.com/office/powerpoint/2010/main" val="1761491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951" rtl="0" eaLnBrk="1" latinLnBrk="0" hangingPunct="1">
        <a:spcBef>
          <a:spcPct val="0"/>
        </a:spcBef>
        <a:buNone/>
        <a:defRPr sz="4400" kern="1200">
          <a:solidFill>
            <a:schemeClr val="tx1"/>
          </a:solidFill>
          <a:latin typeface="+mj-lt"/>
          <a:ea typeface="+mj-ea"/>
          <a:cs typeface="+mj-cs"/>
        </a:defRPr>
      </a:lvl1pPr>
    </p:titleStyle>
    <p:bodyStyle>
      <a:lvl1pPr marL="342731" indent="-342731" algn="l" defTabSz="913951"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585" indent="-285610" algn="l" defTabSz="913951"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437" indent="-228488" algn="l" defTabSz="913951"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412" indent="-228488" algn="l" defTabSz="913951"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388" indent="-228488" algn="l" defTabSz="913951"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363" indent="-228488" algn="l" defTabSz="91395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338" indent="-228488" algn="l" defTabSz="91395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311" indent="-228488" algn="l" defTabSz="91395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288" indent="-228488" algn="l" defTabSz="91395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r-Latn-RS"/>
      </a:defPPr>
      <a:lvl1pPr marL="0" algn="l" defTabSz="913951" rtl="0" eaLnBrk="1" latinLnBrk="0" hangingPunct="1">
        <a:defRPr sz="1800" kern="1200">
          <a:solidFill>
            <a:schemeClr val="tx1"/>
          </a:solidFill>
          <a:latin typeface="+mn-lt"/>
          <a:ea typeface="+mn-ea"/>
          <a:cs typeface="+mn-cs"/>
        </a:defRPr>
      </a:lvl1pPr>
      <a:lvl2pPr marL="456975" algn="l" defTabSz="913951" rtl="0" eaLnBrk="1" latinLnBrk="0" hangingPunct="1">
        <a:defRPr sz="1800" kern="1200">
          <a:solidFill>
            <a:schemeClr val="tx1"/>
          </a:solidFill>
          <a:latin typeface="+mn-lt"/>
          <a:ea typeface="+mn-ea"/>
          <a:cs typeface="+mn-cs"/>
        </a:defRPr>
      </a:lvl2pPr>
      <a:lvl3pPr marL="913951" algn="l" defTabSz="913951" rtl="0" eaLnBrk="1" latinLnBrk="0" hangingPunct="1">
        <a:defRPr sz="1800" kern="1200">
          <a:solidFill>
            <a:schemeClr val="tx1"/>
          </a:solidFill>
          <a:latin typeface="+mn-lt"/>
          <a:ea typeface="+mn-ea"/>
          <a:cs typeface="+mn-cs"/>
        </a:defRPr>
      </a:lvl3pPr>
      <a:lvl4pPr marL="1370925" algn="l" defTabSz="913951" rtl="0" eaLnBrk="1" latinLnBrk="0" hangingPunct="1">
        <a:defRPr sz="1800" kern="1200">
          <a:solidFill>
            <a:schemeClr val="tx1"/>
          </a:solidFill>
          <a:latin typeface="+mn-lt"/>
          <a:ea typeface="+mn-ea"/>
          <a:cs typeface="+mn-cs"/>
        </a:defRPr>
      </a:lvl4pPr>
      <a:lvl5pPr marL="1827900" algn="l" defTabSz="913951" rtl="0" eaLnBrk="1" latinLnBrk="0" hangingPunct="1">
        <a:defRPr sz="1800" kern="1200">
          <a:solidFill>
            <a:schemeClr val="tx1"/>
          </a:solidFill>
          <a:latin typeface="+mn-lt"/>
          <a:ea typeface="+mn-ea"/>
          <a:cs typeface="+mn-cs"/>
        </a:defRPr>
      </a:lvl5pPr>
      <a:lvl6pPr marL="2284873" algn="l" defTabSz="913951" rtl="0" eaLnBrk="1" latinLnBrk="0" hangingPunct="1">
        <a:defRPr sz="1800" kern="1200">
          <a:solidFill>
            <a:schemeClr val="tx1"/>
          </a:solidFill>
          <a:latin typeface="+mn-lt"/>
          <a:ea typeface="+mn-ea"/>
          <a:cs typeface="+mn-cs"/>
        </a:defRPr>
      </a:lvl6pPr>
      <a:lvl7pPr marL="2741849" algn="l" defTabSz="913951" rtl="0" eaLnBrk="1" latinLnBrk="0" hangingPunct="1">
        <a:defRPr sz="1800" kern="1200">
          <a:solidFill>
            <a:schemeClr val="tx1"/>
          </a:solidFill>
          <a:latin typeface="+mn-lt"/>
          <a:ea typeface="+mn-ea"/>
          <a:cs typeface="+mn-cs"/>
        </a:defRPr>
      </a:lvl7pPr>
      <a:lvl8pPr marL="3198824" algn="l" defTabSz="913951" rtl="0" eaLnBrk="1" latinLnBrk="0" hangingPunct="1">
        <a:defRPr sz="1800" kern="1200">
          <a:solidFill>
            <a:schemeClr val="tx1"/>
          </a:solidFill>
          <a:latin typeface="+mn-lt"/>
          <a:ea typeface="+mn-ea"/>
          <a:cs typeface="+mn-cs"/>
        </a:defRPr>
      </a:lvl8pPr>
      <a:lvl9pPr marL="3655799" algn="l" defTabSz="91395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350" y="274287"/>
            <a:ext cx="8229307" cy="1143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95" tIns="45698" rIns="91395" bIns="4569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350" y="1600286"/>
            <a:ext cx="8229307" cy="4525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95" tIns="45698" rIns="91395" bIns="4569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350" y="6245146"/>
            <a:ext cx="2132819" cy="476571"/>
          </a:xfrm>
          <a:prstGeom prst="rect">
            <a:avLst/>
          </a:prstGeom>
          <a:noFill/>
          <a:ln w="9525">
            <a:noFill/>
            <a:miter lim="800000"/>
            <a:headEnd/>
            <a:tailEnd/>
          </a:ln>
          <a:effectLst/>
        </p:spPr>
        <p:txBody>
          <a:bodyPr vert="horz" wrap="square" lIns="91395" tIns="45698" rIns="91395" bIns="45698" numCol="1" anchor="t" anchorCtr="0" compatLnSpc="1">
            <a:prstTxWarp prst="textNoShape">
              <a:avLst/>
            </a:prstTxWarp>
          </a:bodyPr>
          <a:lstStyle>
            <a:lvl1pPr>
              <a:defRPr sz="1400" b="0"/>
            </a:lvl1pPr>
          </a:lstStyle>
          <a:p>
            <a:pPr defTabSz="914034"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3736" y="6245146"/>
            <a:ext cx="2896528" cy="476571"/>
          </a:xfrm>
          <a:prstGeom prst="rect">
            <a:avLst/>
          </a:prstGeom>
          <a:noFill/>
          <a:ln w="9525">
            <a:noFill/>
            <a:miter lim="800000"/>
            <a:headEnd/>
            <a:tailEnd/>
          </a:ln>
          <a:effectLst/>
        </p:spPr>
        <p:txBody>
          <a:bodyPr vert="horz" wrap="square" lIns="91395" tIns="45698" rIns="91395" bIns="45698" numCol="1" anchor="t" anchorCtr="0" compatLnSpc="1">
            <a:prstTxWarp prst="textNoShape">
              <a:avLst/>
            </a:prstTxWarp>
          </a:bodyPr>
          <a:lstStyle>
            <a:lvl1pPr algn="ctr">
              <a:defRPr sz="1400" b="0"/>
            </a:lvl1pPr>
          </a:lstStyle>
          <a:p>
            <a:pPr defTabSz="914034"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836" y="6245146"/>
            <a:ext cx="2132818" cy="476571"/>
          </a:xfrm>
          <a:prstGeom prst="rect">
            <a:avLst/>
          </a:prstGeom>
          <a:noFill/>
          <a:ln w="9525">
            <a:noFill/>
            <a:miter lim="800000"/>
            <a:headEnd/>
            <a:tailEnd/>
          </a:ln>
          <a:effectLst/>
        </p:spPr>
        <p:txBody>
          <a:bodyPr vert="horz" wrap="square" lIns="91395" tIns="45698" rIns="91395" bIns="45698" numCol="1" anchor="t" anchorCtr="0" compatLnSpc="1">
            <a:prstTxWarp prst="textNoShape">
              <a:avLst/>
            </a:prstTxWarp>
          </a:bodyPr>
          <a:lstStyle>
            <a:lvl1pPr algn="r">
              <a:defRPr sz="1400" b="0"/>
            </a:lvl1pPr>
          </a:lstStyle>
          <a:p>
            <a:pPr defTabSz="914034" fontAlgn="base">
              <a:spcBef>
                <a:spcPct val="0"/>
              </a:spcBef>
              <a:spcAft>
                <a:spcPct val="0"/>
              </a:spcAft>
              <a:defRPr/>
            </a:pPr>
            <a:fld id="{4D7755A7-9D2E-4AEE-806C-01BBABE124E2}" type="slidenum">
              <a:rPr lang="en-US" smtClean="0">
                <a:solidFill>
                  <a:srgbClr val="000000"/>
                </a:solidFill>
              </a:rPr>
              <a:pPr defTabSz="914034"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81811030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399" rtl="0" eaLnBrk="0" fontAlgn="base" hangingPunct="0">
        <a:spcBef>
          <a:spcPct val="0"/>
        </a:spcBef>
        <a:spcAft>
          <a:spcPct val="0"/>
        </a:spcAft>
        <a:defRPr sz="4400">
          <a:solidFill>
            <a:schemeClr val="tx2"/>
          </a:solidFill>
          <a:latin typeface="+mj-lt"/>
          <a:ea typeface="+mj-ea"/>
          <a:cs typeface="+mj-cs"/>
        </a:defRPr>
      </a:lvl1pPr>
      <a:lvl2pPr algn="ctr" defTabSz="914399" rtl="0" eaLnBrk="0" fontAlgn="base" hangingPunct="0">
        <a:spcBef>
          <a:spcPct val="0"/>
        </a:spcBef>
        <a:spcAft>
          <a:spcPct val="0"/>
        </a:spcAft>
        <a:defRPr sz="4400">
          <a:solidFill>
            <a:schemeClr val="tx2"/>
          </a:solidFill>
          <a:latin typeface="Arial" charset="0"/>
        </a:defRPr>
      </a:lvl2pPr>
      <a:lvl3pPr algn="ctr" defTabSz="914399" rtl="0" eaLnBrk="0" fontAlgn="base" hangingPunct="0">
        <a:spcBef>
          <a:spcPct val="0"/>
        </a:spcBef>
        <a:spcAft>
          <a:spcPct val="0"/>
        </a:spcAft>
        <a:defRPr sz="4400">
          <a:solidFill>
            <a:schemeClr val="tx2"/>
          </a:solidFill>
          <a:latin typeface="Arial" charset="0"/>
        </a:defRPr>
      </a:lvl3pPr>
      <a:lvl4pPr algn="ctr" defTabSz="914399" rtl="0" eaLnBrk="0" fontAlgn="base" hangingPunct="0">
        <a:spcBef>
          <a:spcPct val="0"/>
        </a:spcBef>
        <a:spcAft>
          <a:spcPct val="0"/>
        </a:spcAft>
        <a:defRPr sz="4400">
          <a:solidFill>
            <a:schemeClr val="tx2"/>
          </a:solidFill>
          <a:latin typeface="Arial" charset="0"/>
        </a:defRPr>
      </a:lvl4pPr>
      <a:lvl5pPr algn="ctr" defTabSz="914399" rtl="0" eaLnBrk="0" fontAlgn="base" hangingPunct="0">
        <a:spcBef>
          <a:spcPct val="0"/>
        </a:spcBef>
        <a:spcAft>
          <a:spcPct val="0"/>
        </a:spcAft>
        <a:defRPr sz="4400">
          <a:solidFill>
            <a:schemeClr val="tx2"/>
          </a:solidFill>
          <a:latin typeface="Arial" charset="0"/>
        </a:defRPr>
      </a:lvl5pPr>
      <a:lvl6pPr marL="323522" algn="ctr" defTabSz="914399" rtl="0" fontAlgn="base">
        <a:spcBef>
          <a:spcPct val="0"/>
        </a:spcBef>
        <a:spcAft>
          <a:spcPct val="0"/>
        </a:spcAft>
        <a:defRPr sz="4400">
          <a:solidFill>
            <a:schemeClr val="tx2"/>
          </a:solidFill>
          <a:latin typeface="Arial" charset="0"/>
        </a:defRPr>
      </a:lvl6pPr>
      <a:lvl7pPr marL="647046" algn="ctr" defTabSz="914399" rtl="0" fontAlgn="base">
        <a:spcBef>
          <a:spcPct val="0"/>
        </a:spcBef>
        <a:spcAft>
          <a:spcPct val="0"/>
        </a:spcAft>
        <a:defRPr sz="4400">
          <a:solidFill>
            <a:schemeClr val="tx2"/>
          </a:solidFill>
          <a:latin typeface="Arial" charset="0"/>
        </a:defRPr>
      </a:lvl7pPr>
      <a:lvl8pPr marL="970566" algn="ctr" defTabSz="914399" rtl="0" fontAlgn="base">
        <a:spcBef>
          <a:spcPct val="0"/>
        </a:spcBef>
        <a:spcAft>
          <a:spcPct val="0"/>
        </a:spcAft>
        <a:defRPr sz="4400">
          <a:solidFill>
            <a:schemeClr val="tx2"/>
          </a:solidFill>
          <a:latin typeface="Arial" charset="0"/>
        </a:defRPr>
      </a:lvl8pPr>
      <a:lvl9pPr marL="1294088" algn="ctr" defTabSz="914399" rtl="0" fontAlgn="base">
        <a:spcBef>
          <a:spcPct val="0"/>
        </a:spcBef>
        <a:spcAft>
          <a:spcPct val="0"/>
        </a:spcAft>
        <a:defRPr sz="4400">
          <a:solidFill>
            <a:schemeClr val="tx2"/>
          </a:solidFill>
          <a:latin typeface="Arial" charset="0"/>
        </a:defRPr>
      </a:lvl9pPr>
    </p:titleStyle>
    <p:bodyStyle>
      <a:lvl1pPr marL="342619" indent="-342619" algn="l" defTabSz="914399" rtl="0" eaLnBrk="0" fontAlgn="base" hangingPunct="0">
        <a:spcBef>
          <a:spcPct val="20000"/>
        </a:spcBef>
        <a:spcAft>
          <a:spcPct val="0"/>
        </a:spcAft>
        <a:buChar char="•"/>
        <a:defRPr sz="3200">
          <a:solidFill>
            <a:schemeClr val="tx1"/>
          </a:solidFill>
          <a:latin typeface="+mn-lt"/>
          <a:ea typeface="+mn-ea"/>
          <a:cs typeface="+mn-cs"/>
        </a:defRPr>
      </a:lvl1pPr>
      <a:lvl2pPr marL="742529" indent="-285329" algn="l" defTabSz="914399" rtl="0" eaLnBrk="0" fontAlgn="base" hangingPunct="0">
        <a:spcBef>
          <a:spcPct val="20000"/>
        </a:spcBef>
        <a:spcAft>
          <a:spcPct val="0"/>
        </a:spcAft>
        <a:buChar char="–"/>
        <a:defRPr sz="2800">
          <a:solidFill>
            <a:schemeClr val="tx1"/>
          </a:solidFill>
          <a:latin typeface="+mn-lt"/>
        </a:defRPr>
      </a:lvl2pPr>
      <a:lvl3pPr marL="1142437" indent="-228039" algn="l" defTabSz="914399" rtl="0" eaLnBrk="0" fontAlgn="base" hangingPunct="0">
        <a:spcBef>
          <a:spcPct val="20000"/>
        </a:spcBef>
        <a:spcAft>
          <a:spcPct val="0"/>
        </a:spcAft>
        <a:buChar char="•"/>
        <a:defRPr sz="2400">
          <a:solidFill>
            <a:schemeClr val="tx1"/>
          </a:solidFill>
          <a:latin typeface="+mn-lt"/>
        </a:defRPr>
      </a:lvl3pPr>
      <a:lvl4pPr marL="1599637" indent="-229162" algn="l" defTabSz="914399" rtl="0" eaLnBrk="0" fontAlgn="base" hangingPunct="0">
        <a:spcBef>
          <a:spcPct val="20000"/>
        </a:spcBef>
        <a:spcAft>
          <a:spcPct val="0"/>
        </a:spcAft>
        <a:buChar char="–"/>
        <a:defRPr sz="2000">
          <a:solidFill>
            <a:schemeClr val="tx1"/>
          </a:solidFill>
          <a:latin typeface="+mn-lt"/>
        </a:defRPr>
      </a:lvl4pPr>
      <a:lvl5pPr marL="2056837" indent="-229162" algn="l" defTabSz="914399" rtl="0" eaLnBrk="0" fontAlgn="base" hangingPunct="0">
        <a:spcBef>
          <a:spcPct val="20000"/>
        </a:spcBef>
        <a:spcAft>
          <a:spcPct val="0"/>
        </a:spcAft>
        <a:buChar char="»"/>
        <a:defRPr sz="2000">
          <a:solidFill>
            <a:schemeClr val="tx1"/>
          </a:solidFill>
          <a:latin typeface="+mn-lt"/>
        </a:defRPr>
      </a:lvl5pPr>
      <a:lvl6pPr marL="2380358" indent="-229162" algn="l" defTabSz="914399" rtl="0" fontAlgn="base">
        <a:spcBef>
          <a:spcPct val="20000"/>
        </a:spcBef>
        <a:spcAft>
          <a:spcPct val="0"/>
        </a:spcAft>
        <a:buChar char="»"/>
        <a:defRPr sz="2000">
          <a:solidFill>
            <a:schemeClr val="tx1"/>
          </a:solidFill>
          <a:latin typeface="+mn-lt"/>
        </a:defRPr>
      </a:lvl6pPr>
      <a:lvl7pPr marL="2703880" indent="-229162" algn="l" defTabSz="914399" rtl="0" fontAlgn="base">
        <a:spcBef>
          <a:spcPct val="20000"/>
        </a:spcBef>
        <a:spcAft>
          <a:spcPct val="0"/>
        </a:spcAft>
        <a:buChar char="»"/>
        <a:defRPr sz="2000">
          <a:solidFill>
            <a:schemeClr val="tx1"/>
          </a:solidFill>
          <a:latin typeface="+mn-lt"/>
        </a:defRPr>
      </a:lvl7pPr>
      <a:lvl8pPr marL="3027403" indent="-229162" algn="l" defTabSz="914399" rtl="0" fontAlgn="base">
        <a:spcBef>
          <a:spcPct val="20000"/>
        </a:spcBef>
        <a:spcAft>
          <a:spcPct val="0"/>
        </a:spcAft>
        <a:buChar char="»"/>
        <a:defRPr sz="2000">
          <a:solidFill>
            <a:schemeClr val="tx1"/>
          </a:solidFill>
          <a:latin typeface="+mn-lt"/>
        </a:defRPr>
      </a:lvl8pPr>
      <a:lvl9pPr marL="3350926" indent="-229162" algn="l" defTabSz="914399" rtl="0" fontAlgn="base">
        <a:spcBef>
          <a:spcPct val="20000"/>
        </a:spcBef>
        <a:spcAft>
          <a:spcPct val="0"/>
        </a:spcAft>
        <a:buChar char="»"/>
        <a:defRPr sz="2000">
          <a:solidFill>
            <a:schemeClr val="tx1"/>
          </a:solidFill>
          <a:latin typeface="+mn-lt"/>
        </a:defRPr>
      </a:lvl9pPr>
    </p:bodyStyle>
    <p:otherStyle>
      <a:defPPr>
        <a:defRPr lang="en-US"/>
      </a:defPPr>
      <a:lvl1pPr marL="0" algn="l" defTabSz="647046" rtl="0" eaLnBrk="1" latinLnBrk="0" hangingPunct="1">
        <a:defRPr sz="1300" kern="1200">
          <a:solidFill>
            <a:schemeClr val="tx1"/>
          </a:solidFill>
          <a:latin typeface="+mn-lt"/>
          <a:ea typeface="+mn-ea"/>
          <a:cs typeface="+mn-cs"/>
        </a:defRPr>
      </a:lvl1pPr>
      <a:lvl2pPr marL="323522" algn="l" defTabSz="647046" rtl="0" eaLnBrk="1" latinLnBrk="0" hangingPunct="1">
        <a:defRPr sz="1300" kern="1200">
          <a:solidFill>
            <a:schemeClr val="tx1"/>
          </a:solidFill>
          <a:latin typeface="+mn-lt"/>
          <a:ea typeface="+mn-ea"/>
          <a:cs typeface="+mn-cs"/>
        </a:defRPr>
      </a:lvl2pPr>
      <a:lvl3pPr marL="647046" algn="l" defTabSz="647046" rtl="0" eaLnBrk="1" latinLnBrk="0" hangingPunct="1">
        <a:defRPr sz="1300" kern="1200">
          <a:solidFill>
            <a:schemeClr val="tx1"/>
          </a:solidFill>
          <a:latin typeface="+mn-lt"/>
          <a:ea typeface="+mn-ea"/>
          <a:cs typeface="+mn-cs"/>
        </a:defRPr>
      </a:lvl3pPr>
      <a:lvl4pPr marL="970566" algn="l" defTabSz="647046" rtl="0" eaLnBrk="1" latinLnBrk="0" hangingPunct="1">
        <a:defRPr sz="1300" kern="1200">
          <a:solidFill>
            <a:schemeClr val="tx1"/>
          </a:solidFill>
          <a:latin typeface="+mn-lt"/>
          <a:ea typeface="+mn-ea"/>
          <a:cs typeface="+mn-cs"/>
        </a:defRPr>
      </a:lvl4pPr>
      <a:lvl5pPr marL="1294088" algn="l" defTabSz="647046" rtl="0" eaLnBrk="1" latinLnBrk="0" hangingPunct="1">
        <a:defRPr sz="1300" kern="1200">
          <a:solidFill>
            <a:schemeClr val="tx1"/>
          </a:solidFill>
          <a:latin typeface="+mn-lt"/>
          <a:ea typeface="+mn-ea"/>
          <a:cs typeface="+mn-cs"/>
        </a:defRPr>
      </a:lvl5pPr>
      <a:lvl6pPr marL="1617609" algn="l" defTabSz="647046" rtl="0" eaLnBrk="1" latinLnBrk="0" hangingPunct="1">
        <a:defRPr sz="1300" kern="1200">
          <a:solidFill>
            <a:schemeClr val="tx1"/>
          </a:solidFill>
          <a:latin typeface="+mn-lt"/>
          <a:ea typeface="+mn-ea"/>
          <a:cs typeface="+mn-cs"/>
        </a:defRPr>
      </a:lvl6pPr>
      <a:lvl7pPr marL="1941131" algn="l" defTabSz="647046" rtl="0" eaLnBrk="1" latinLnBrk="0" hangingPunct="1">
        <a:defRPr sz="1300" kern="1200">
          <a:solidFill>
            <a:schemeClr val="tx1"/>
          </a:solidFill>
          <a:latin typeface="+mn-lt"/>
          <a:ea typeface="+mn-ea"/>
          <a:cs typeface="+mn-cs"/>
        </a:defRPr>
      </a:lvl7pPr>
      <a:lvl8pPr marL="2264654" algn="l" defTabSz="647046" rtl="0" eaLnBrk="1" latinLnBrk="0" hangingPunct="1">
        <a:defRPr sz="1300" kern="1200">
          <a:solidFill>
            <a:schemeClr val="tx1"/>
          </a:solidFill>
          <a:latin typeface="+mn-lt"/>
          <a:ea typeface="+mn-ea"/>
          <a:cs typeface="+mn-cs"/>
        </a:defRPr>
      </a:lvl8pPr>
      <a:lvl9pPr marL="2588177" algn="l" defTabSz="647046" rtl="0" eaLnBrk="1" latinLnBrk="0" hangingPunct="1">
        <a:defRPr sz="1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347" y="274429"/>
            <a:ext cx="8229307" cy="1142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4" rIns="91427" bIns="45714"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347" y="1600531"/>
            <a:ext cx="8229307" cy="4525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4" rIns="91427" bIns="4571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347" y="6245049"/>
            <a:ext cx="2132819" cy="476639"/>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lvl1pPr algn="l">
              <a:defRPr sz="1400"/>
            </a:lvl1pPr>
          </a:lstStyle>
          <a:p>
            <a:pPr defTabSz="914400"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3736" y="6245049"/>
            <a:ext cx="2896528" cy="476639"/>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lvl1pPr>
              <a:defRPr sz="1400"/>
            </a:lvl1pPr>
          </a:lstStyle>
          <a:p>
            <a:pPr algn="ctr" defTabSz="914400"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836" y="6245049"/>
            <a:ext cx="2132818" cy="476639"/>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lvl1pPr algn="r">
              <a:defRPr sz="1400"/>
            </a:lvl1pPr>
          </a:lstStyle>
          <a:p>
            <a:pPr defTabSz="914400" fontAlgn="base">
              <a:spcBef>
                <a:spcPct val="0"/>
              </a:spcBef>
              <a:spcAft>
                <a:spcPct val="0"/>
              </a:spcAft>
              <a:defRPr/>
            </a:pPr>
            <a:fld id="{72905826-8CE6-43D2-9550-41BF6734923C}" type="slidenum">
              <a:rPr lang="en-US">
                <a:solidFill>
                  <a:srgbClr val="000000"/>
                </a:solidFill>
              </a:rPr>
              <a:pPr defTabSz="914400"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08353448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787" rtl="0" eaLnBrk="0" fontAlgn="base" hangingPunct="0">
        <a:spcBef>
          <a:spcPct val="0"/>
        </a:spcBef>
        <a:spcAft>
          <a:spcPct val="0"/>
        </a:spcAft>
        <a:defRPr sz="4400">
          <a:solidFill>
            <a:schemeClr val="tx2"/>
          </a:solidFill>
          <a:latin typeface="+mj-lt"/>
          <a:ea typeface="+mj-ea"/>
          <a:cs typeface="+mj-cs"/>
        </a:defRPr>
      </a:lvl1pPr>
      <a:lvl2pPr algn="ctr" defTabSz="914787" rtl="0" eaLnBrk="0" fontAlgn="base" hangingPunct="0">
        <a:spcBef>
          <a:spcPct val="0"/>
        </a:spcBef>
        <a:spcAft>
          <a:spcPct val="0"/>
        </a:spcAft>
        <a:defRPr sz="4400">
          <a:solidFill>
            <a:schemeClr val="tx2"/>
          </a:solidFill>
          <a:latin typeface="Arial" charset="0"/>
        </a:defRPr>
      </a:lvl2pPr>
      <a:lvl3pPr algn="ctr" defTabSz="914787" rtl="0" eaLnBrk="0" fontAlgn="base" hangingPunct="0">
        <a:spcBef>
          <a:spcPct val="0"/>
        </a:spcBef>
        <a:spcAft>
          <a:spcPct val="0"/>
        </a:spcAft>
        <a:defRPr sz="4400">
          <a:solidFill>
            <a:schemeClr val="tx2"/>
          </a:solidFill>
          <a:latin typeface="Arial" charset="0"/>
        </a:defRPr>
      </a:lvl3pPr>
      <a:lvl4pPr algn="ctr" defTabSz="914787" rtl="0" eaLnBrk="0" fontAlgn="base" hangingPunct="0">
        <a:spcBef>
          <a:spcPct val="0"/>
        </a:spcBef>
        <a:spcAft>
          <a:spcPct val="0"/>
        </a:spcAft>
        <a:defRPr sz="4400">
          <a:solidFill>
            <a:schemeClr val="tx2"/>
          </a:solidFill>
          <a:latin typeface="Arial" charset="0"/>
        </a:defRPr>
      </a:lvl4pPr>
      <a:lvl5pPr algn="ctr" defTabSz="914787" rtl="0" eaLnBrk="0" fontAlgn="base" hangingPunct="0">
        <a:spcBef>
          <a:spcPct val="0"/>
        </a:spcBef>
        <a:spcAft>
          <a:spcPct val="0"/>
        </a:spcAft>
        <a:defRPr sz="4400">
          <a:solidFill>
            <a:schemeClr val="tx2"/>
          </a:solidFill>
          <a:latin typeface="Arial" charset="0"/>
        </a:defRPr>
      </a:lvl5pPr>
      <a:lvl6pPr marL="333070" algn="ctr" defTabSz="914787" rtl="0" fontAlgn="base">
        <a:spcBef>
          <a:spcPct val="0"/>
        </a:spcBef>
        <a:spcAft>
          <a:spcPct val="0"/>
        </a:spcAft>
        <a:defRPr sz="4400">
          <a:solidFill>
            <a:schemeClr val="tx2"/>
          </a:solidFill>
          <a:latin typeface="Arial" charset="0"/>
        </a:defRPr>
      </a:lvl6pPr>
      <a:lvl7pPr marL="666140" algn="ctr" defTabSz="914787" rtl="0" fontAlgn="base">
        <a:spcBef>
          <a:spcPct val="0"/>
        </a:spcBef>
        <a:spcAft>
          <a:spcPct val="0"/>
        </a:spcAft>
        <a:defRPr sz="4400">
          <a:solidFill>
            <a:schemeClr val="tx2"/>
          </a:solidFill>
          <a:latin typeface="Arial" charset="0"/>
        </a:defRPr>
      </a:lvl7pPr>
      <a:lvl8pPr marL="999211" algn="ctr" defTabSz="914787" rtl="0" fontAlgn="base">
        <a:spcBef>
          <a:spcPct val="0"/>
        </a:spcBef>
        <a:spcAft>
          <a:spcPct val="0"/>
        </a:spcAft>
        <a:defRPr sz="4400">
          <a:solidFill>
            <a:schemeClr val="tx2"/>
          </a:solidFill>
          <a:latin typeface="Arial" charset="0"/>
        </a:defRPr>
      </a:lvl8pPr>
      <a:lvl9pPr marL="1332281" algn="ctr" defTabSz="914787" rtl="0" fontAlgn="base">
        <a:spcBef>
          <a:spcPct val="0"/>
        </a:spcBef>
        <a:spcAft>
          <a:spcPct val="0"/>
        </a:spcAft>
        <a:defRPr sz="4400">
          <a:solidFill>
            <a:schemeClr val="tx2"/>
          </a:solidFill>
          <a:latin typeface="Arial" charset="0"/>
        </a:defRPr>
      </a:lvl9pPr>
    </p:titleStyle>
    <p:bodyStyle>
      <a:lvl1pPr marL="342322" indent="-342322" algn="l" defTabSz="914787" rtl="0" eaLnBrk="0" fontAlgn="base" hangingPunct="0">
        <a:spcBef>
          <a:spcPct val="20000"/>
        </a:spcBef>
        <a:spcAft>
          <a:spcPct val="0"/>
        </a:spcAft>
        <a:buChar char="•"/>
        <a:defRPr sz="3200">
          <a:solidFill>
            <a:schemeClr val="tx1"/>
          </a:solidFill>
          <a:latin typeface="+mn-lt"/>
          <a:ea typeface="+mn-ea"/>
          <a:cs typeface="+mn-cs"/>
        </a:defRPr>
      </a:lvl1pPr>
      <a:lvl2pPr marL="742469" indent="-285654" algn="l" defTabSz="914787" rtl="0" eaLnBrk="0" fontAlgn="base" hangingPunct="0">
        <a:spcBef>
          <a:spcPct val="20000"/>
        </a:spcBef>
        <a:spcAft>
          <a:spcPct val="0"/>
        </a:spcAft>
        <a:buChar char="–"/>
        <a:defRPr sz="2800">
          <a:solidFill>
            <a:schemeClr val="tx1"/>
          </a:solidFill>
          <a:latin typeface="+mn-lt"/>
        </a:defRPr>
      </a:lvl2pPr>
      <a:lvl3pPr marL="1142616" indent="-227830" algn="l" defTabSz="914787" rtl="0" eaLnBrk="0" fontAlgn="base" hangingPunct="0">
        <a:spcBef>
          <a:spcPct val="20000"/>
        </a:spcBef>
        <a:spcAft>
          <a:spcPct val="0"/>
        </a:spcAft>
        <a:buChar char="•"/>
        <a:defRPr sz="2400">
          <a:solidFill>
            <a:schemeClr val="tx1"/>
          </a:solidFill>
          <a:latin typeface="+mn-lt"/>
        </a:defRPr>
      </a:lvl3pPr>
      <a:lvl4pPr marL="1599431" indent="-227830" algn="l" defTabSz="914787" rtl="0" eaLnBrk="0" fontAlgn="base" hangingPunct="0">
        <a:spcBef>
          <a:spcPct val="20000"/>
        </a:spcBef>
        <a:spcAft>
          <a:spcPct val="0"/>
        </a:spcAft>
        <a:buChar char="–"/>
        <a:defRPr sz="2000">
          <a:solidFill>
            <a:schemeClr val="tx1"/>
          </a:solidFill>
          <a:latin typeface="+mn-lt"/>
        </a:defRPr>
      </a:lvl4pPr>
      <a:lvl5pPr marL="2057403" indent="-228986" algn="l" defTabSz="914787" rtl="0" eaLnBrk="0" fontAlgn="base" hangingPunct="0">
        <a:spcBef>
          <a:spcPct val="20000"/>
        </a:spcBef>
        <a:spcAft>
          <a:spcPct val="0"/>
        </a:spcAft>
        <a:buChar char="»"/>
        <a:defRPr sz="2000">
          <a:solidFill>
            <a:schemeClr val="tx1"/>
          </a:solidFill>
          <a:latin typeface="+mn-lt"/>
        </a:defRPr>
      </a:lvl5pPr>
      <a:lvl6pPr marL="2390473" indent="-228986" algn="l" defTabSz="914787" rtl="0" fontAlgn="base">
        <a:spcBef>
          <a:spcPct val="20000"/>
        </a:spcBef>
        <a:spcAft>
          <a:spcPct val="0"/>
        </a:spcAft>
        <a:buChar char="»"/>
        <a:defRPr sz="2000">
          <a:solidFill>
            <a:schemeClr val="tx1"/>
          </a:solidFill>
          <a:latin typeface="+mn-lt"/>
        </a:defRPr>
      </a:lvl6pPr>
      <a:lvl7pPr marL="2723543" indent="-228986" algn="l" defTabSz="914787" rtl="0" fontAlgn="base">
        <a:spcBef>
          <a:spcPct val="20000"/>
        </a:spcBef>
        <a:spcAft>
          <a:spcPct val="0"/>
        </a:spcAft>
        <a:buChar char="»"/>
        <a:defRPr sz="2000">
          <a:solidFill>
            <a:schemeClr val="tx1"/>
          </a:solidFill>
          <a:latin typeface="+mn-lt"/>
        </a:defRPr>
      </a:lvl7pPr>
      <a:lvl8pPr marL="3056613" indent="-228986" algn="l" defTabSz="914787" rtl="0" fontAlgn="base">
        <a:spcBef>
          <a:spcPct val="20000"/>
        </a:spcBef>
        <a:spcAft>
          <a:spcPct val="0"/>
        </a:spcAft>
        <a:buChar char="»"/>
        <a:defRPr sz="2000">
          <a:solidFill>
            <a:schemeClr val="tx1"/>
          </a:solidFill>
          <a:latin typeface="+mn-lt"/>
        </a:defRPr>
      </a:lvl8pPr>
      <a:lvl9pPr marL="3389684" indent="-228986" algn="l" defTabSz="914787" rtl="0" fontAlgn="base">
        <a:spcBef>
          <a:spcPct val="20000"/>
        </a:spcBef>
        <a:spcAft>
          <a:spcPct val="0"/>
        </a:spcAft>
        <a:buChar char="»"/>
        <a:defRPr sz="2000">
          <a:solidFill>
            <a:schemeClr val="tx1"/>
          </a:solidFill>
          <a:latin typeface="+mn-lt"/>
        </a:defRPr>
      </a:lvl9pPr>
    </p:bodyStyle>
    <p:otherStyle>
      <a:defPPr>
        <a:defRPr lang="en-US"/>
      </a:defPPr>
      <a:lvl1pPr marL="0" algn="l" defTabSz="666140" rtl="0" eaLnBrk="1" latinLnBrk="0" hangingPunct="1">
        <a:defRPr sz="1300" kern="1200">
          <a:solidFill>
            <a:schemeClr val="tx1"/>
          </a:solidFill>
          <a:latin typeface="+mn-lt"/>
          <a:ea typeface="+mn-ea"/>
          <a:cs typeface="+mn-cs"/>
        </a:defRPr>
      </a:lvl1pPr>
      <a:lvl2pPr marL="333070" algn="l" defTabSz="666140" rtl="0" eaLnBrk="1" latinLnBrk="0" hangingPunct="1">
        <a:defRPr sz="1300" kern="1200">
          <a:solidFill>
            <a:schemeClr val="tx1"/>
          </a:solidFill>
          <a:latin typeface="+mn-lt"/>
          <a:ea typeface="+mn-ea"/>
          <a:cs typeface="+mn-cs"/>
        </a:defRPr>
      </a:lvl2pPr>
      <a:lvl3pPr marL="666140" algn="l" defTabSz="666140" rtl="0" eaLnBrk="1" latinLnBrk="0" hangingPunct="1">
        <a:defRPr sz="1300" kern="1200">
          <a:solidFill>
            <a:schemeClr val="tx1"/>
          </a:solidFill>
          <a:latin typeface="+mn-lt"/>
          <a:ea typeface="+mn-ea"/>
          <a:cs typeface="+mn-cs"/>
        </a:defRPr>
      </a:lvl3pPr>
      <a:lvl4pPr marL="999211" algn="l" defTabSz="666140" rtl="0" eaLnBrk="1" latinLnBrk="0" hangingPunct="1">
        <a:defRPr sz="1300" kern="1200">
          <a:solidFill>
            <a:schemeClr val="tx1"/>
          </a:solidFill>
          <a:latin typeface="+mn-lt"/>
          <a:ea typeface="+mn-ea"/>
          <a:cs typeface="+mn-cs"/>
        </a:defRPr>
      </a:lvl4pPr>
      <a:lvl5pPr marL="1332281" algn="l" defTabSz="666140" rtl="0" eaLnBrk="1" latinLnBrk="0" hangingPunct="1">
        <a:defRPr sz="1300" kern="1200">
          <a:solidFill>
            <a:schemeClr val="tx1"/>
          </a:solidFill>
          <a:latin typeface="+mn-lt"/>
          <a:ea typeface="+mn-ea"/>
          <a:cs typeface="+mn-cs"/>
        </a:defRPr>
      </a:lvl5pPr>
      <a:lvl6pPr marL="1665351" algn="l" defTabSz="666140" rtl="0" eaLnBrk="1" latinLnBrk="0" hangingPunct="1">
        <a:defRPr sz="1300" kern="1200">
          <a:solidFill>
            <a:schemeClr val="tx1"/>
          </a:solidFill>
          <a:latin typeface="+mn-lt"/>
          <a:ea typeface="+mn-ea"/>
          <a:cs typeface="+mn-cs"/>
        </a:defRPr>
      </a:lvl6pPr>
      <a:lvl7pPr marL="1998421" algn="l" defTabSz="666140" rtl="0" eaLnBrk="1" latinLnBrk="0" hangingPunct="1">
        <a:defRPr sz="1300" kern="1200">
          <a:solidFill>
            <a:schemeClr val="tx1"/>
          </a:solidFill>
          <a:latin typeface="+mn-lt"/>
          <a:ea typeface="+mn-ea"/>
          <a:cs typeface="+mn-cs"/>
        </a:defRPr>
      </a:lvl7pPr>
      <a:lvl8pPr marL="2331491" algn="l" defTabSz="666140" rtl="0" eaLnBrk="1" latinLnBrk="0" hangingPunct="1">
        <a:defRPr sz="1300" kern="1200">
          <a:solidFill>
            <a:schemeClr val="tx1"/>
          </a:solidFill>
          <a:latin typeface="+mn-lt"/>
          <a:ea typeface="+mn-ea"/>
          <a:cs typeface="+mn-cs"/>
        </a:defRPr>
      </a:lvl8pPr>
      <a:lvl9pPr marL="2664562" algn="l" defTabSz="666140"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1854745"/>
            <a:ext cx="7772400" cy="2907755"/>
          </a:xfrm>
        </p:spPr>
        <p:txBody>
          <a:bodyPr>
            <a:normAutofit fontScale="90000"/>
          </a:bodyPr>
          <a:lstStyle/>
          <a:p>
            <a:pPr lvl="0"/>
            <a:r>
              <a:rPr lang="en-US" dirty="0"/>
              <a:t/>
            </a:r>
            <a:br>
              <a:rPr lang="en-US" dirty="0"/>
            </a:br>
            <a:r>
              <a:rPr lang="en-US" dirty="0" err="1"/>
              <a:t>Apoptoza</a:t>
            </a:r>
            <a:r>
              <a:rPr lang="en-US" dirty="0"/>
              <a:t> u </a:t>
            </a:r>
            <a:r>
              <a:rPr lang="en-US" dirty="0" err="1"/>
              <a:t>neuromišićnim</a:t>
            </a:r>
            <a:r>
              <a:rPr lang="en-US" dirty="0"/>
              <a:t> </a:t>
            </a:r>
            <a:r>
              <a:rPr lang="en-US" dirty="0" err="1"/>
              <a:t>i</a:t>
            </a:r>
            <a:r>
              <a:rPr lang="en-US" dirty="0"/>
              <a:t> </a:t>
            </a:r>
            <a:r>
              <a:rPr lang="en-US" dirty="0" err="1"/>
              <a:t>neurodegenerativnim</a:t>
            </a:r>
            <a:r>
              <a:rPr lang="en-US" dirty="0"/>
              <a:t> </a:t>
            </a:r>
            <a:r>
              <a:rPr lang="en-US" dirty="0" err="1" smtClean="0"/>
              <a:t>bolestima</a:t>
            </a:r>
            <a:r>
              <a:rPr lang="hr-HR" dirty="0" smtClean="0"/>
              <a:t/>
            </a:r>
            <a:br>
              <a:rPr lang="hr-HR" dirty="0" smtClean="0"/>
            </a:br>
            <a:r>
              <a:rPr lang="hr-HR" dirty="0"/>
              <a:t/>
            </a:r>
            <a:br>
              <a:rPr lang="hr-HR" dirty="0"/>
            </a:br>
            <a:r>
              <a:rPr lang="hr-HR" dirty="0" smtClean="0"/>
              <a:t/>
            </a:r>
            <a:br>
              <a:rPr lang="hr-HR" dirty="0" smtClean="0"/>
            </a:br>
            <a:r>
              <a:rPr lang="en-US" dirty="0"/>
              <a:t/>
            </a:r>
            <a:br>
              <a:rPr lang="en-US" dirty="0"/>
            </a:br>
            <a:r>
              <a:rPr lang="en-US" sz="3600" i="1" dirty="0"/>
              <a:t>5. </a:t>
            </a:r>
            <a:r>
              <a:rPr lang="en-US" sz="3600" i="1" dirty="0" err="1"/>
              <a:t>Okrugli</a:t>
            </a:r>
            <a:r>
              <a:rPr lang="en-US" sz="3600" i="1" dirty="0"/>
              <a:t> </a:t>
            </a:r>
            <a:r>
              <a:rPr lang="en-US" sz="3600" i="1" dirty="0" err="1"/>
              <a:t>stol</a:t>
            </a:r>
            <a:r>
              <a:rPr lang="en-US" sz="3600" i="1" dirty="0"/>
              <a:t> o </a:t>
            </a:r>
            <a:r>
              <a:rPr lang="en-US" sz="3600" i="1" dirty="0" err="1" smtClean="0"/>
              <a:t>apoptozi</a:t>
            </a:r>
            <a:r>
              <a:rPr lang="hr-HR" sz="3600" dirty="0" smtClean="0"/>
              <a:t/>
            </a:r>
            <a:br>
              <a:rPr lang="hr-HR" sz="3600" dirty="0" smtClean="0"/>
            </a:br>
            <a:r>
              <a:rPr lang="en-US" sz="3600" dirty="0" err="1" smtClean="0"/>
              <a:t>Akademija</a:t>
            </a:r>
            <a:r>
              <a:rPr lang="en-US" sz="3600" dirty="0" smtClean="0"/>
              <a:t> </a:t>
            </a:r>
            <a:r>
              <a:rPr lang="en-US" sz="3600" dirty="0" err="1"/>
              <a:t>Medicinskih</a:t>
            </a:r>
            <a:r>
              <a:rPr lang="en-US" sz="3600" dirty="0"/>
              <a:t> </a:t>
            </a:r>
            <a:r>
              <a:rPr lang="en-US" sz="3600" dirty="0" err="1"/>
              <a:t>Znanosti</a:t>
            </a:r>
            <a:r>
              <a:rPr lang="en-US" sz="3600" dirty="0"/>
              <a:t> </a:t>
            </a:r>
            <a:r>
              <a:rPr lang="en-US" sz="3600" dirty="0" err="1"/>
              <a:t>Hrvatske</a:t>
            </a:r>
            <a:r>
              <a:rPr lang="en-US" sz="3600" dirty="0"/>
              <a:t/>
            </a:r>
            <a:br>
              <a:rPr lang="en-US" sz="3600" dirty="0"/>
            </a:br>
            <a:r>
              <a:rPr lang="en-US" sz="3600" dirty="0"/>
              <a:t>Zagreb, </a:t>
            </a:r>
            <a:r>
              <a:rPr lang="en-US" sz="3600" dirty="0" err="1"/>
              <a:t>Hrvatska</a:t>
            </a:r>
            <a:r>
              <a:rPr lang="en-US" sz="3600" dirty="0"/>
              <a:t>, 13. III. 2013.</a:t>
            </a:r>
            <a:r>
              <a:rPr lang="en-US" dirty="0"/>
              <a:t/>
            </a:r>
            <a:br>
              <a:rPr lang="en-US" dirty="0"/>
            </a:br>
            <a:endParaRPr lang="en-US" dirty="0"/>
          </a:p>
        </p:txBody>
      </p:sp>
      <p:sp>
        <p:nvSpPr>
          <p:cNvPr id="3" name="Subtitle 2"/>
          <p:cNvSpPr>
            <a:spLocks noGrp="1"/>
          </p:cNvSpPr>
          <p:nvPr>
            <p:ph type="subTitle" idx="1"/>
          </p:nvPr>
        </p:nvSpPr>
        <p:spPr>
          <a:xfrm>
            <a:off x="1259632" y="2564904"/>
            <a:ext cx="6400800" cy="1752600"/>
          </a:xfrm>
        </p:spPr>
        <p:txBody>
          <a:bodyPr/>
          <a:lstStyle/>
          <a:p>
            <a:r>
              <a:rPr lang="hr-HR" dirty="0" smtClean="0">
                <a:solidFill>
                  <a:schemeClr val="tx1"/>
                </a:solidFill>
              </a:rPr>
              <a:t>Goran Šimić</a:t>
            </a:r>
            <a:endParaRPr lang="en-US" dirty="0">
              <a:solidFill>
                <a:schemeClr val="tx1"/>
              </a:solidFill>
            </a:endParaRPr>
          </a:p>
        </p:txBody>
      </p:sp>
    </p:spTree>
    <p:extLst>
      <p:ext uri="{BB962C8B-B14F-4D97-AF65-F5344CB8AC3E}">
        <p14:creationId xmlns:p14="http://schemas.microsoft.com/office/powerpoint/2010/main" val="2231509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r>
              <a:rPr lang="hr-HR" dirty="0"/>
              <a:t>Tip </a:t>
            </a:r>
            <a:r>
              <a:rPr lang="hr-HR" dirty="0" smtClean="0"/>
              <a:t>1 / tip 2 (</a:t>
            </a:r>
            <a:r>
              <a:rPr lang="hr-HR" dirty="0" err="1" smtClean="0"/>
              <a:t>apoptoza</a:t>
            </a:r>
            <a:r>
              <a:rPr lang="hr-HR" dirty="0" smtClean="0"/>
              <a:t>/</a:t>
            </a:r>
            <a:r>
              <a:rPr lang="hr-HR" dirty="0" err="1" smtClean="0"/>
              <a:t>autofagija</a:t>
            </a:r>
            <a:r>
              <a:rPr lang="hr-HR" dirty="0"/>
              <a:t>)</a:t>
            </a:r>
            <a:endParaRPr lang="en-GB" dirty="0"/>
          </a:p>
        </p:txBody>
      </p:sp>
      <p:pic>
        <p:nvPicPr>
          <p:cNvPr id="121860" name="Picture 4" descr="apo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7784" y="1196752"/>
            <a:ext cx="4068763" cy="5181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3"/>
          <p:cNvSpPr txBox="1">
            <a:spLocks noChangeArrowheads="1"/>
          </p:cNvSpPr>
          <p:nvPr/>
        </p:nvSpPr>
        <p:spPr bwMode="auto">
          <a:xfrm>
            <a:off x="6780596" y="6334780"/>
            <a:ext cx="236340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r-HR" sz="1400" dirty="0" smtClean="0">
                <a:latin typeface="Tahoma" pitchFamily="34" charset="0"/>
              </a:rPr>
              <a:t>Šimić </a:t>
            </a:r>
            <a:r>
              <a:rPr lang="hr-HR" sz="1400" dirty="0">
                <a:latin typeface="Tahoma" pitchFamily="34" charset="0"/>
              </a:rPr>
              <a:t>et al., </a:t>
            </a:r>
            <a:r>
              <a:rPr lang="hr-HR" sz="1400" dirty="0" smtClean="0">
                <a:latin typeface="Tahoma" pitchFamily="34" charset="0"/>
              </a:rPr>
              <a:t>J. </a:t>
            </a:r>
            <a:r>
              <a:rPr lang="hr-HR" sz="1400" dirty="0" err="1" smtClean="0">
                <a:latin typeface="Tahoma" pitchFamily="34" charset="0"/>
              </a:rPr>
              <a:t>Neuropathol</a:t>
            </a:r>
            <a:r>
              <a:rPr lang="hr-HR" sz="1400" dirty="0" smtClean="0">
                <a:latin typeface="Tahoma" pitchFamily="34" charset="0"/>
              </a:rPr>
              <a:t>.</a:t>
            </a:r>
          </a:p>
          <a:p>
            <a:r>
              <a:rPr lang="hr-HR" sz="1400" dirty="0" err="1" smtClean="0">
                <a:latin typeface="Tahoma" pitchFamily="34" charset="0"/>
              </a:rPr>
              <a:t>Exp</a:t>
            </a:r>
            <a:r>
              <a:rPr lang="hr-HR" sz="1400" dirty="0" smtClean="0">
                <a:latin typeface="Tahoma" pitchFamily="34" charset="0"/>
              </a:rPr>
              <a:t>. </a:t>
            </a:r>
            <a:r>
              <a:rPr lang="hr-HR" sz="1400" dirty="0" err="1" smtClean="0">
                <a:latin typeface="Tahoma" pitchFamily="34" charset="0"/>
              </a:rPr>
              <a:t>Neurol</a:t>
            </a:r>
            <a:r>
              <a:rPr lang="hr-HR" sz="1400" dirty="0">
                <a:latin typeface="Tahoma" pitchFamily="34" charset="0"/>
              </a:rPr>
              <a:t>. </a:t>
            </a:r>
            <a:r>
              <a:rPr lang="hr-HR" sz="1400" dirty="0" smtClean="0">
                <a:latin typeface="Tahoma" pitchFamily="34" charset="0"/>
              </a:rPr>
              <a:t>2000</a:t>
            </a:r>
            <a:endParaRPr lang="en-GB" sz="1400" dirty="0">
              <a:latin typeface="Tahoma" pitchFamily="34" charset="0"/>
            </a:endParaRPr>
          </a:p>
        </p:txBody>
      </p:sp>
    </p:spTree>
    <p:extLst>
      <p:ext uri="{BB962C8B-B14F-4D97-AF65-F5344CB8AC3E}">
        <p14:creationId xmlns:p14="http://schemas.microsoft.com/office/powerpoint/2010/main" val="23047681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152400" y="228600"/>
            <a:ext cx="8991600" cy="1143000"/>
          </a:xfrm>
        </p:spPr>
        <p:txBody>
          <a:bodyPr>
            <a:normAutofit fontScale="90000"/>
          </a:bodyPr>
          <a:lstStyle/>
          <a:p>
            <a:r>
              <a:rPr lang="hr-HR"/>
              <a:t>Tip 3b</a:t>
            </a:r>
            <a:br>
              <a:rPr lang="hr-HR"/>
            </a:br>
            <a:r>
              <a:rPr lang="hr-HR"/>
              <a:t>(citoplazmatska smrt, nekroza)</a:t>
            </a:r>
            <a:endParaRPr lang="en-GB"/>
          </a:p>
        </p:txBody>
      </p:sp>
      <p:pic>
        <p:nvPicPr>
          <p:cNvPr id="123907" name="Picture 3" descr="nekro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676400"/>
            <a:ext cx="3871913" cy="5181600"/>
          </a:xfrm>
          <a:prstGeom prst="rect">
            <a:avLst/>
          </a:prstGeom>
          <a:noFill/>
          <a:extLst>
            <a:ext uri="{909E8E84-426E-40DD-AFC4-6F175D3DCCD1}">
              <a14:hiddenFill xmlns:a14="http://schemas.microsoft.com/office/drawing/2010/main">
                <a:solidFill>
                  <a:srgbClr val="FFFFFF"/>
                </a:solidFill>
              </a14:hiddenFill>
            </a:ext>
          </a:extLst>
        </p:spPr>
      </p:pic>
      <p:pic>
        <p:nvPicPr>
          <p:cNvPr id="123908" name="Picture 4" descr="slijednekrocdo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95588" y="1600200"/>
            <a:ext cx="6348412" cy="1463675"/>
          </a:xfrm>
          <a:prstGeom prst="rect">
            <a:avLst/>
          </a:prstGeom>
          <a:noFill/>
          <a:extLst>
            <a:ext uri="{909E8E84-426E-40DD-AFC4-6F175D3DCCD1}">
              <a14:hiddenFill xmlns:a14="http://schemas.microsoft.com/office/drawing/2010/main">
                <a:solidFill>
                  <a:srgbClr val="FFFFFF"/>
                </a:solidFill>
              </a14:hiddenFill>
            </a:ext>
          </a:extLst>
        </p:spPr>
      </p:pic>
      <p:pic>
        <p:nvPicPr>
          <p:cNvPr id="123909" name="Picture 5" descr="slijednekrohdo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14800" y="3810000"/>
            <a:ext cx="5029200" cy="1803400"/>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3"/>
          <p:cNvSpPr txBox="1">
            <a:spLocks noChangeArrowheads="1"/>
          </p:cNvSpPr>
          <p:nvPr/>
        </p:nvSpPr>
        <p:spPr bwMode="auto">
          <a:xfrm>
            <a:off x="4867795" y="6321411"/>
            <a:ext cx="427620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hr-HR" sz="1400" dirty="0" smtClean="0">
                <a:latin typeface="Tahoma" pitchFamily="34" charset="0"/>
              </a:rPr>
              <a:t>Šimić G et </a:t>
            </a:r>
            <a:r>
              <a:rPr lang="hr-HR" sz="1400" dirty="0">
                <a:latin typeface="Tahoma" pitchFamily="34" charset="0"/>
              </a:rPr>
              <a:t>al., </a:t>
            </a:r>
            <a:r>
              <a:rPr lang="hr-HR" sz="1400" dirty="0" smtClean="0">
                <a:latin typeface="Tahoma" pitchFamily="34" charset="0"/>
              </a:rPr>
              <a:t>J. </a:t>
            </a:r>
            <a:r>
              <a:rPr lang="hr-HR" sz="1400" dirty="0" err="1" smtClean="0">
                <a:latin typeface="Tahoma" pitchFamily="34" charset="0"/>
              </a:rPr>
              <a:t>Neuropathol</a:t>
            </a:r>
            <a:r>
              <a:rPr lang="hr-HR" sz="1400" dirty="0" smtClean="0">
                <a:latin typeface="Tahoma" pitchFamily="34" charset="0"/>
              </a:rPr>
              <a:t>. </a:t>
            </a:r>
            <a:r>
              <a:rPr lang="hr-HR" sz="1400" dirty="0" err="1" smtClean="0">
                <a:latin typeface="Tahoma" pitchFamily="34" charset="0"/>
              </a:rPr>
              <a:t>Exp</a:t>
            </a:r>
            <a:r>
              <a:rPr lang="hr-HR" sz="1400" dirty="0" smtClean="0">
                <a:latin typeface="Tahoma" pitchFamily="34" charset="0"/>
              </a:rPr>
              <a:t>. </a:t>
            </a:r>
            <a:r>
              <a:rPr lang="hr-HR" sz="1400" dirty="0" err="1" smtClean="0">
                <a:latin typeface="Tahoma" pitchFamily="34" charset="0"/>
              </a:rPr>
              <a:t>Neurol</a:t>
            </a:r>
            <a:r>
              <a:rPr lang="hr-HR" sz="1400" dirty="0">
                <a:latin typeface="Tahoma" pitchFamily="34" charset="0"/>
              </a:rPr>
              <a:t>. </a:t>
            </a:r>
            <a:r>
              <a:rPr lang="hr-HR" sz="1400" dirty="0" smtClean="0">
                <a:latin typeface="Tahoma" pitchFamily="34" charset="0"/>
              </a:rPr>
              <a:t>2000; </a:t>
            </a:r>
          </a:p>
          <a:p>
            <a:r>
              <a:rPr lang="hr-HR" sz="1400" dirty="0" smtClean="0">
                <a:latin typeface="Tahoma" pitchFamily="34" charset="0"/>
              </a:rPr>
              <a:t>Šimić G, Acta </a:t>
            </a:r>
            <a:r>
              <a:rPr lang="hr-HR" sz="1400" dirty="0" err="1" smtClean="0">
                <a:latin typeface="Tahoma" pitchFamily="34" charset="0"/>
              </a:rPr>
              <a:t>Neuropathol</a:t>
            </a:r>
            <a:r>
              <a:rPr lang="hr-HR" sz="1400" dirty="0" smtClean="0">
                <a:latin typeface="Tahoma" pitchFamily="34" charset="0"/>
              </a:rPr>
              <a:t>., 2008</a:t>
            </a:r>
            <a:endParaRPr lang="en-GB" sz="1400" dirty="0">
              <a:latin typeface="Tahoma" pitchFamily="34" charset="0"/>
            </a:endParaRPr>
          </a:p>
        </p:txBody>
      </p:sp>
    </p:spTree>
    <p:extLst>
      <p:ext uri="{BB962C8B-B14F-4D97-AF65-F5344CB8AC3E}">
        <p14:creationId xmlns:p14="http://schemas.microsoft.com/office/powerpoint/2010/main" val="25792614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2" descr="iselalz"/>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1604" y="1417638"/>
            <a:ext cx="3250159" cy="5111280"/>
          </a:xfrm>
          <a:prstGeom prst="rect">
            <a:avLst/>
          </a:prstGeom>
          <a:noFill/>
          <a:extLst>
            <a:ext uri="{909E8E84-426E-40DD-AFC4-6F175D3DCCD1}">
              <a14:hiddenFill xmlns:a14="http://schemas.microsoft.com/office/drawing/2010/main">
                <a:solidFill>
                  <a:srgbClr val="FFFFFF"/>
                </a:solidFill>
              </a14:hiddenFill>
            </a:ext>
          </a:extLst>
        </p:spPr>
      </p:pic>
      <p:sp>
        <p:nvSpPr>
          <p:cNvPr id="131075" name="Text Box 3"/>
          <p:cNvSpPr txBox="1">
            <a:spLocks noChangeArrowheads="1"/>
          </p:cNvSpPr>
          <p:nvPr/>
        </p:nvSpPr>
        <p:spPr bwMode="auto">
          <a:xfrm>
            <a:off x="5624512" y="5305425"/>
            <a:ext cx="356027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r-HR" dirty="0">
                <a:latin typeface="Tahoma" pitchFamily="34" charset="0"/>
              </a:rPr>
              <a:t>Nema </a:t>
            </a:r>
            <a:r>
              <a:rPr lang="hr-HR" dirty="0" smtClean="0">
                <a:latin typeface="Tahoma" pitchFamily="34" charset="0"/>
              </a:rPr>
              <a:t>izražene </a:t>
            </a:r>
            <a:r>
              <a:rPr lang="hr-HR" dirty="0" err="1" smtClean="0">
                <a:latin typeface="Tahoma" pitchFamily="34" charset="0"/>
              </a:rPr>
              <a:t>apoptoze</a:t>
            </a:r>
            <a:r>
              <a:rPr lang="hr-HR" dirty="0" smtClean="0">
                <a:latin typeface="Tahoma" pitchFamily="34" charset="0"/>
              </a:rPr>
              <a:t> </a:t>
            </a:r>
            <a:r>
              <a:rPr lang="hr-HR" dirty="0">
                <a:latin typeface="Tahoma" pitchFamily="34" charset="0"/>
              </a:rPr>
              <a:t>živčanih</a:t>
            </a:r>
          </a:p>
          <a:p>
            <a:r>
              <a:rPr lang="hr-HR" dirty="0">
                <a:latin typeface="Tahoma" pitchFamily="34" charset="0"/>
              </a:rPr>
              <a:t>stanica u Alzheimerovoj</a:t>
            </a:r>
          </a:p>
          <a:p>
            <a:r>
              <a:rPr lang="hr-HR" dirty="0">
                <a:latin typeface="Tahoma" pitchFamily="34" charset="0"/>
              </a:rPr>
              <a:t>bolesti (Šimić </a:t>
            </a:r>
            <a:r>
              <a:rPr lang="hr-HR" dirty="0" smtClean="0">
                <a:latin typeface="Tahoma" pitchFamily="34" charset="0"/>
              </a:rPr>
              <a:t>G. et </a:t>
            </a:r>
            <a:r>
              <a:rPr lang="hr-HR" dirty="0">
                <a:latin typeface="Tahoma" pitchFamily="34" charset="0"/>
              </a:rPr>
              <a:t>al., </a:t>
            </a:r>
            <a:r>
              <a:rPr lang="hr-HR" dirty="0" err="1">
                <a:latin typeface="Tahoma" pitchFamily="34" charset="0"/>
              </a:rPr>
              <a:t>Exp</a:t>
            </a:r>
            <a:r>
              <a:rPr lang="hr-HR" dirty="0">
                <a:latin typeface="Tahoma" pitchFamily="34" charset="0"/>
              </a:rPr>
              <a:t>.</a:t>
            </a:r>
          </a:p>
          <a:p>
            <a:r>
              <a:rPr lang="hr-HR" dirty="0" err="1">
                <a:latin typeface="Tahoma" pitchFamily="34" charset="0"/>
              </a:rPr>
              <a:t>Neurol</a:t>
            </a:r>
            <a:r>
              <a:rPr lang="hr-HR" dirty="0">
                <a:latin typeface="Tahoma" pitchFamily="34" charset="0"/>
              </a:rPr>
              <a:t>. 2000)</a:t>
            </a:r>
            <a:endParaRPr lang="en-GB" dirty="0">
              <a:latin typeface="Tahoma" pitchFamily="34" charset="0"/>
            </a:endParaRPr>
          </a:p>
        </p:txBody>
      </p:sp>
      <p:sp>
        <p:nvSpPr>
          <p:cNvPr id="4" name="Title 1"/>
          <p:cNvSpPr txBox="1">
            <a:spLocks/>
          </p:cNvSpPr>
          <p:nvPr/>
        </p:nvSpPr>
        <p:spPr>
          <a:xfrm>
            <a:off x="457200" y="274638"/>
            <a:ext cx="8229600" cy="1143000"/>
          </a:xfrm>
          <a:prstGeom prst="rect">
            <a:avLst/>
          </a:prstGeom>
        </p:spPr>
        <p:txBody>
          <a:bodyPr>
            <a:normAutofit fontScale="90000" lnSpcReduction="20000"/>
          </a:bodyPr>
          <a:lstStyle>
            <a:lvl1pPr algn="ctr" defTabSz="913951" rtl="0" eaLnBrk="1" latinLnBrk="0" hangingPunct="1">
              <a:spcBef>
                <a:spcPct val="0"/>
              </a:spcBef>
              <a:buNone/>
              <a:defRPr sz="4400" kern="1200">
                <a:solidFill>
                  <a:schemeClr val="tx1"/>
                </a:solidFill>
                <a:latin typeface="+mj-lt"/>
                <a:ea typeface="+mj-ea"/>
                <a:cs typeface="+mj-cs"/>
              </a:defRPr>
            </a:lvl1pPr>
          </a:lstStyle>
          <a:p>
            <a:r>
              <a:rPr lang="hr-HR" dirty="0" err="1" smtClean="0"/>
              <a:t>Apoptoza</a:t>
            </a:r>
            <a:r>
              <a:rPr lang="hr-HR" dirty="0" smtClean="0"/>
              <a:t> u </a:t>
            </a:r>
            <a:r>
              <a:rPr lang="hr-HR" dirty="0" err="1" smtClean="0"/>
              <a:t>neurodegenerativnim</a:t>
            </a:r>
            <a:r>
              <a:rPr lang="hr-HR" dirty="0" smtClean="0"/>
              <a:t> bolestima</a:t>
            </a:r>
            <a:endParaRPr lang="hr-HR" dirty="0"/>
          </a:p>
        </p:txBody>
      </p:sp>
    </p:spTree>
    <p:extLst>
      <p:ext uri="{BB962C8B-B14F-4D97-AF65-F5344CB8AC3E}">
        <p14:creationId xmlns:p14="http://schemas.microsoft.com/office/powerpoint/2010/main" val="41430911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899592" y="260648"/>
            <a:ext cx="7772400" cy="1143000"/>
          </a:xfrm>
        </p:spPr>
        <p:txBody>
          <a:bodyPr>
            <a:normAutofit/>
          </a:bodyPr>
          <a:lstStyle/>
          <a:p>
            <a:r>
              <a:rPr lang="hr-HR" dirty="0" smtClean="0"/>
              <a:t>Abortivna </a:t>
            </a:r>
            <a:r>
              <a:rPr lang="hr-HR" dirty="0" err="1" smtClean="0"/>
              <a:t>apoptoza</a:t>
            </a:r>
            <a:r>
              <a:rPr lang="hr-HR" dirty="0" smtClean="0"/>
              <a:t> (</a:t>
            </a:r>
            <a:r>
              <a:rPr lang="hr-HR" dirty="0" err="1" smtClean="0"/>
              <a:t>abortoza</a:t>
            </a:r>
            <a:r>
              <a:rPr lang="hr-HR" dirty="0" smtClean="0"/>
              <a:t>)</a:t>
            </a:r>
            <a:endParaRPr lang="hr-HR" dirty="0"/>
          </a:p>
        </p:txBody>
      </p:sp>
      <p:sp>
        <p:nvSpPr>
          <p:cNvPr id="135171" name="Rectangle 3"/>
          <p:cNvSpPr>
            <a:spLocks noGrp="1" noChangeArrowheads="1"/>
          </p:cNvSpPr>
          <p:nvPr>
            <p:ph type="body" idx="1"/>
          </p:nvPr>
        </p:nvSpPr>
        <p:spPr>
          <a:xfrm>
            <a:off x="457200" y="1885950"/>
            <a:ext cx="3394075" cy="4171950"/>
          </a:xfrm>
        </p:spPr>
        <p:txBody>
          <a:bodyPr/>
          <a:lstStyle/>
          <a:p>
            <a:pPr>
              <a:lnSpc>
                <a:spcPct val="90000"/>
              </a:lnSpc>
              <a:buFont typeface="Monotype Sorts" pitchFamily="2" charset="2"/>
              <a:buNone/>
            </a:pPr>
            <a:r>
              <a:rPr lang="hr-HR" sz="2400" dirty="0"/>
              <a:t>Budući da su u AD aktivirane neke </a:t>
            </a:r>
            <a:r>
              <a:rPr lang="hr-HR" sz="2400" dirty="0" smtClean="0"/>
              <a:t>aktivacijske </a:t>
            </a:r>
            <a:r>
              <a:rPr lang="hr-HR" sz="2400" dirty="0" err="1" smtClean="0"/>
              <a:t>kaspaze</a:t>
            </a:r>
            <a:r>
              <a:rPr lang="hr-HR" sz="2400" dirty="0"/>
              <a:t>, npr. </a:t>
            </a:r>
            <a:r>
              <a:rPr lang="hr-HR" sz="2400" dirty="0" err="1" smtClean="0"/>
              <a:t>kaspaza</a:t>
            </a:r>
            <a:r>
              <a:rPr lang="hr-HR" sz="2400" dirty="0" smtClean="0"/>
              <a:t> </a:t>
            </a:r>
            <a:r>
              <a:rPr lang="hr-HR" sz="2400" dirty="0"/>
              <a:t>8 (slika A) i </a:t>
            </a:r>
            <a:r>
              <a:rPr lang="hr-HR" sz="2400" dirty="0" err="1" smtClean="0"/>
              <a:t>kaspaza</a:t>
            </a:r>
            <a:r>
              <a:rPr lang="hr-HR" sz="2400" dirty="0" smtClean="0"/>
              <a:t> </a:t>
            </a:r>
            <a:r>
              <a:rPr lang="hr-HR" sz="2400" dirty="0" err="1"/>
              <a:t>9</a:t>
            </a:r>
            <a:r>
              <a:rPr lang="hr-HR" sz="2400" dirty="0"/>
              <a:t> (slika C) u CA1 području </a:t>
            </a:r>
            <a:r>
              <a:rPr lang="hr-HR" sz="2400" dirty="0" err="1"/>
              <a:t>hipokampusa</a:t>
            </a:r>
            <a:r>
              <a:rPr lang="hr-HR" sz="2400" dirty="0"/>
              <a:t> (</a:t>
            </a:r>
            <a:r>
              <a:rPr lang="hr-HR" sz="2400" dirty="0" err="1"/>
              <a:t>Raina</a:t>
            </a:r>
            <a:r>
              <a:rPr lang="hr-HR" sz="2400" dirty="0"/>
              <a:t> et al., 2001), </a:t>
            </a:r>
            <a:r>
              <a:rPr lang="hr-HR" sz="2400" dirty="0" smtClean="0"/>
              <a:t>ali </a:t>
            </a:r>
            <a:r>
              <a:rPr lang="hr-HR" sz="2400" dirty="0"/>
              <a:t>nisu </a:t>
            </a:r>
            <a:r>
              <a:rPr lang="hr-HR" sz="2400" dirty="0" smtClean="0"/>
              <a:t>izvršne </a:t>
            </a:r>
            <a:r>
              <a:rPr lang="hr-HR" sz="2400" dirty="0"/>
              <a:t>(npr. </a:t>
            </a:r>
            <a:r>
              <a:rPr lang="hr-HR" sz="2400" dirty="0" err="1" smtClean="0"/>
              <a:t>kaspaze</a:t>
            </a:r>
            <a:r>
              <a:rPr lang="hr-HR" sz="2400" dirty="0" smtClean="0"/>
              <a:t> 7, </a:t>
            </a:r>
            <a:r>
              <a:rPr lang="hr-HR" sz="2400" dirty="0" err="1" smtClean="0"/>
              <a:t>6</a:t>
            </a:r>
            <a:r>
              <a:rPr lang="hr-HR" sz="2400" dirty="0" smtClean="0"/>
              <a:t> i 3), </a:t>
            </a:r>
            <a:r>
              <a:rPr lang="hr-HR" sz="2400" dirty="0"/>
              <a:t>ovaj proces je nazvan </a:t>
            </a:r>
            <a:r>
              <a:rPr lang="hr-HR" sz="2400" dirty="0">
                <a:solidFill>
                  <a:srgbClr val="FF3300"/>
                </a:solidFill>
              </a:rPr>
              <a:t>abortivna </a:t>
            </a:r>
            <a:r>
              <a:rPr lang="hr-HR" sz="2400" dirty="0" err="1" smtClean="0">
                <a:solidFill>
                  <a:srgbClr val="FF3300"/>
                </a:solidFill>
              </a:rPr>
              <a:t>apoptoza</a:t>
            </a:r>
            <a:r>
              <a:rPr lang="hr-HR" sz="2400" dirty="0" smtClean="0">
                <a:solidFill>
                  <a:srgbClr val="FF3300"/>
                </a:solidFill>
              </a:rPr>
              <a:t> (</a:t>
            </a:r>
            <a:r>
              <a:rPr lang="hr-HR" sz="2400" dirty="0" err="1" smtClean="0">
                <a:solidFill>
                  <a:srgbClr val="FF3300"/>
                </a:solidFill>
              </a:rPr>
              <a:t>abortoza</a:t>
            </a:r>
            <a:r>
              <a:rPr lang="hr-HR" sz="2400" dirty="0" smtClean="0">
                <a:solidFill>
                  <a:srgbClr val="FF3300"/>
                </a:solidFill>
              </a:rPr>
              <a:t>)</a:t>
            </a:r>
            <a:r>
              <a:rPr lang="hr-HR" sz="2400" dirty="0" smtClean="0"/>
              <a:t>.</a:t>
            </a:r>
            <a:endParaRPr lang="hr-HR" sz="2400" dirty="0"/>
          </a:p>
        </p:txBody>
      </p:sp>
      <p:pic>
        <p:nvPicPr>
          <p:cNvPr id="135172" name="Picture 4" descr="aborto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5688" y="1556916"/>
            <a:ext cx="3316287" cy="4824412"/>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3"/>
          <p:cNvSpPr txBox="1">
            <a:spLocks noChangeArrowheads="1"/>
          </p:cNvSpPr>
          <p:nvPr/>
        </p:nvSpPr>
        <p:spPr bwMode="auto">
          <a:xfrm>
            <a:off x="7020272" y="6395662"/>
            <a:ext cx="197047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r-HR" dirty="0" smtClean="0">
                <a:latin typeface="Tahoma" pitchFamily="34" charset="0"/>
              </a:rPr>
              <a:t>Reina et al., 2001</a:t>
            </a:r>
            <a:endParaRPr lang="en-GB" dirty="0">
              <a:latin typeface="Tahoma" pitchFamily="34" charset="0"/>
            </a:endParaRPr>
          </a:p>
        </p:txBody>
      </p:sp>
    </p:spTree>
    <p:extLst>
      <p:ext uri="{BB962C8B-B14F-4D97-AF65-F5344CB8AC3E}">
        <p14:creationId xmlns:p14="http://schemas.microsoft.com/office/powerpoint/2010/main" val="22843752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152400" y="228600"/>
            <a:ext cx="8991600" cy="1143000"/>
          </a:xfrm>
        </p:spPr>
        <p:txBody>
          <a:bodyPr/>
          <a:lstStyle/>
          <a:p>
            <a:r>
              <a:rPr lang="hr-HR"/>
              <a:t>Tip 4 (aponekroza, abortoza)</a:t>
            </a:r>
            <a:endParaRPr lang="en-GB"/>
          </a:p>
        </p:txBody>
      </p:sp>
      <p:pic>
        <p:nvPicPr>
          <p:cNvPr id="124932" name="Picture 4" descr="aponekr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1340768"/>
            <a:ext cx="5715000" cy="518953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524328" y="5606975"/>
            <a:ext cx="1440160" cy="923330"/>
          </a:xfrm>
          <a:prstGeom prst="rect">
            <a:avLst/>
          </a:prstGeom>
          <a:noFill/>
        </p:spPr>
        <p:txBody>
          <a:bodyPr wrap="square" rtlCol="0">
            <a:spAutoFit/>
          </a:bodyPr>
          <a:lstStyle/>
          <a:p>
            <a:r>
              <a:rPr lang="hr-HR" dirty="0" err="1" smtClean="0"/>
              <a:t>Cheng</a:t>
            </a:r>
            <a:r>
              <a:rPr lang="hr-HR" dirty="0" smtClean="0"/>
              <a:t> et al.,</a:t>
            </a:r>
          </a:p>
          <a:p>
            <a:r>
              <a:rPr lang="hr-HR" dirty="0" err="1" smtClean="0"/>
              <a:t>Biochem</a:t>
            </a:r>
            <a:r>
              <a:rPr lang="hr-HR" dirty="0" smtClean="0"/>
              <a:t>. J. 2003</a:t>
            </a:r>
            <a:endParaRPr lang="hr-HR" dirty="0"/>
          </a:p>
        </p:txBody>
      </p:sp>
    </p:spTree>
    <p:extLst>
      <p:ext uri="{BB962C8B-B14F-4D97-AF65-F5344CB8AC3E}">
        <p14:creationId xmlns:p14="http://schemas.microsoft.com/office/powerpoint/2010/main" val="42555146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smtClean="0"/>
              <a:t>Stanična smrt – kontinuum promjena</a:t>
            </a:r>
            <a:endParaRPr lang="hr-HR" dirty="0"/>
          </a:p>
        </p:txBody>
      </p:sp>
      <p:sp>
        <p:nvSpPr>
          <p:cNvPr id="3" name="Content Placeholder 2"/>
          <p:cNvSpPr>
            <a:spLocks noGrp="1"/>
          </p:cNvSpPr>
          <p:nvPr>
            <p:ph idx="1"/>
          </p:nvPr>
        </p:nvSpPr>
        <p:spPr>
          <a:xfrm>
            <a:off x="6084168" y="6314918"/>
            <a:ext cx="2962672" cy="532653"/>
          </a:xfrm>
        </p:spPr>
        <p:txBody>
          <a:bodyPr>
            <a:normAutofit/>
          </a:bodyPr>
          <a:lstStyle/>
          <a:p>
            <a:pPr marL="0" indent="0">
              <a:buNone/>
            </a:pPr>
            <a:r>
              <a:rPr lang="hr-HR" sz="1600" dirty="0" smtClean="0"/>
              <a:t>Martin, </a:t>
            </a:r>
            <a:r>
              <a:rPr lang="hr-HR" sz="1600" dirty="0" err="1" smtClean="0"/>
              <a:t>Prog</a:t>
            </a:r>
            <a:r>
              <a:rPr lang="hr-HR" sz="1600" dirty="0" smtClean="0"/>
              <a:t>. Mol. Biol. 2012</a:t>
            </a:r>
            <a:endParaRPr lang="hr-HR" sz="1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1484784"/>
            <a:ext cx="7777107" cy="4613274"/>
          </a:xfrm>
          <a:prstGeom prst="rect">
            <a:avLst/>
          </a:prstGeom>
        </p:spPr>
      </p:pic>
    </p:spTree>
    <p:extLst>
      <p:ext uri="{BB962C8B-B14F-4D97-AF65-F5344CB8AC3E}">
        <p14:creationId xmlns:p14="http://schemas.microsoft.com/office/powerpoint/2010/main" val="8945607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ALS (</a:t>
            </a:r>
            <a:r>
              <a:rPr lang="hr-HR" dirty="0" err="1" smtClean="0"/>
              <a:t>Lou</a:t>
            </a:r>
            <a:r>
              <a:rPr lang="hr-HR" dirty="0" smtClean="0"/>
              <a:t> „Buster” Gehrig’s </a:t>
            </a:r>
            <a:r>
              <a:rPr lang="hr-HR" dirty="0" err="1" smtClean="0"/>
              <a:t>disease</a:t>
            </a:r>
            <a:r>
              <a:rPr lang="hr-HR" dirty="0" smtClean="0"/>
              <a:t>)</a:t>
            </a:r>
            <a:endParaRPr lang="hr-H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7824" y="2501767"/>
            <a:ext cx="6156176" cy="323296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360" y="1484784"/>
            <a:ext cx="2633464" cy="2633464"/>
          </a:xfrm>
          <a:prstGeom prst="rect">
            <a:avLst/>
          </a:prstGeom>
        </p:spPr>
      </p:pic>
      <p:sp>
        <p:nvSpPr>
          <p:cNvPr id="7" name="TextBox 6"/>
          <p:cNvSpPr txBox="1"/>
          <p:nvPr/>
        </p:nvSpPr>
        <p:spPr>
          <a:xfrm>
            <a:off x="4917144" y="6465209"/>
            <a:ext cx="4160947" cy="369332"/>
          </a:xfrm>
          <a:prstGeom prst="rect">
            <a:avLst/>
          </a:prstGeom>
          <a:noFill/>
        </p:spPr>
        <p:txBody>
          <a:bodyPr wrap="none" rtlCol="0">
            <a:spAutoFit/>
          </a:bodyPr>
          <a:lstStyle/>
          <a:p>
            <a:r>
              <a:rPr lang="hr-HR" dirty="0" err="1" smtClean="0"/>
              <a:t>Ledler</a:t>
            </a:r>
            <a:r>
              <a:rPr lang="hr-HR" dirty="0" smtClean="0"/>
              <a:t> &amp; </a:t>
            </a:r>
            <a:r>
              <a:rPr lang="hr-HR" dirty="0" err="1" smtClean="0"/>
              <a:t>Dokholyan</a:t>
            </a:r>
            <a:r>
              <a:rPr lang="hr-HR" dirty="0" smtClean="0"/>
              <a:t>, </a:t>
            </a:r>
            <a:r>
              <a:rPr lang="hr-HR" dirty="0" err="1" smtClean="0"/>
              <a:t>Prog</a:t>
            </a:r>
            <a:r>
              <a:rPr lang="hr-HR" dirty="0" smtClean="0"/>
              <a:t>. Mol. Biol. 2012</a:t>
            </a:r>
            <a:endParaRPr lang="hr-HR" dirty="0"/>
          </a:p>
        </p:txBody>
      </p:sp>
    </p:spTree>
    <p:extLst>
      <p:ext uri="{BB962C8B-B14F-4D97-AF65-F5344CB8AC3E}">
        <p14:creationId xmlns:p14="http://schemas.microsoft.com/office/powerpoint/2010/main" val="19195435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smtClean="0"/>
              <a:t>Mutacije gena povezanih s nastankom </a:t>
            </a:r>
            <a:r>
              <a:rPr lang="hr-HR" dirty="0" err="1" smtClean="0"/>
              <a:t>fALS</a:t>
            </a:r>
            <a:endParaRPr lang="hr-H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680" y="1496657"/>
            <a:ext cx="6017984" cy="4968552"/>
          </a:xfrm>
          <a:prstGeom prst="rect">
            <a:avLst/>
          </a:prstGeom>
        </p:spPr>
      </p:pic>
      <p:sp>
        <p:nvSpPr>
          <p:cNvPr id="5" name="TextBox 4"/>
          <p:cNvSpPr txBox="1"/>
          <p:nvPr/>
        </p:nvSpPr>
        <p:spPr>
          <a:xfrm>
            <a:off x="4917144" y="6465209"/>
            <a:ext cx="4160947" cy="369332"/>
          </a:xfrm>
          <a:prstGeom prst="rect">
            <a:avLst/>
          </a:prstGeom>
          <a:noFill/>
        </p:spPr>
        <p:txBody>
          <a:bodyPr wrap="none" rtlCol="0">
            <a:spAutoFit/>
          </a:bodyPr>
          <a:lstStyle/>
          <a:p>
            <a:r>
              <a:rPr lang="hr-HR" dirty="0" err="1" smtClean="0"/>
              <a:t>Ledler</a:t>
            </a:r>
            <a:r>
              <a:rPr lang="hr-HR" dirty="0" smtClean="0"/>
              <a:t> &amp; </a:t>
            </a:r>
            <a:r>
              <a:rPr lang="hr-HR" dirty="0" err="1" smtClean="0"/>
              <a:t>Dokholyan</a:t>
            </a:r>
            <a:r>
              <a:rPr lang="hr-HR" dirty="0" smtClean="0"/>
              <a:t>, </a:t>
            </a:r>
            <a:r>
              <a:rPr lang="hr-HR" dirty="0" err="1" smtClean="0"/>
              <a:t>Prog</a:t>
            </a:r>
            <a:r>
              <a:rPr lang="hr-HR" dirty="0" smtClean="0"/>
              <a:t>. Mol. Biol. 2012</a:t>
            </a:r>
            <a:endParaRPr lang="hr-HR" dirty="0"/>
          </a:p>
        </p:txBody>
      </p:sp>
    </p:spTree>
    <p:extLst>
      <p:ext uri="{BB962C8B-B14F-4D97-AF65-F5344CB8AC3E}">
        <p14:creationId xmlns:p14="http://schemas.microsoft.com/office/powerpoint/2010/main" val="37682268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Mutacije </a:t>
            </a:r>
            <a:r>
              <a:rPr lang="hr-HR" dirty="0" err="1" smtClean="0"/>
              <a:t>Cu</a:t>
            </a:r>
            <a:r>
              <a:rPr lang="hr-HR" dirty="0" smtClean="0"/>
              <a:t>,</a:t>
            </a:r>
            <a:r>
              <a:rPr lang="hr-HR" dirty="0" err="1" smtClean="0"/>
              <a:t>Zn</a:t>
            </a:r>
            <a:r>
              <a:rPr lang="hr-HR" dirty="0" smtClean="0"/>
              <a:t>-</a:t>
            </a:r>
            <a:r>
              <a:rPr lang="hr-HR" i="1" dirty="0" smtClean="0"/>
              <a:t>SOD1 gena</a:t>
            </a:r>
            <a:endParaRPr lang="hr-HR" i="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9632" y="1628800"/>
            <a:ext cx="6704880" cy="4939331"/>
          </a:xfrm>
        </p:spPr>
      </p:pic>
      <p:sp>
        <p:nvSpPr>
          <p:cNvPr id="5" name="TextBox 4"/>
          <p:cNvSpPr txBox="1"/>
          <p:nvPr/>
        </p:nvSpPr>
        <p:spPr>
          <a:xfrm>
            <a:off x="4917144" y="6465209"/>
            <a:ext cx="4160947" cy="369332"/>
          </a:xfrm>
          <a:prstGeom prst="rect">
            <a:avLst/>
          </a:prstGeom>
          <a:noFill/>
        </p:spPr>
        <p:txBody>
          <a:bodyPr wrap="none" rtlCol="0">
            <a:spAutoFit/>
          </a:bodyPr>
          <a:lstStyle/>
          <a:p>
            <a:r>
              <a:rPr lang="hr-HR" dirty="0" err="1" smtClean="0"/>
              <a:t>Ledler</a:t>
            </a:r>
            <a:r>
              <a:rPr lang="hr-HR" dirty="0" smtClean="0"/>
              <a:t> &amp; </a:t>
            </a:r>
            <a:r>
              <a:rPr lang="hr-HR" dirty="0" err="1" smtClean="0"/>
              <a:t>Dokholyan</a:t>
            </a:r>
            <a:r>
              <a:rPr lang="hr-HR" dirty="0" smtClean="0"/>
              <a:t>, </a:t>
            </a:r>
            <a:r>
              <a:rPr lang="hr-HR" dirty="0" err="1" smtClean="0"/>
              <a:t>Prog</a:t>
            </a:r>
            <a:r>
              <a:rPr lang="hr-HR" dirty="0" smtClean="0"/>
              <a:t>. Mol. Biol. 2012</a:t>
            </a:r>
            <a:endParaRPr lang="hr-HR" dirty="0"/>
          </a:p>
        </p:txBody>
      </p:sp>
    </p:spTree>
    <p:extLst>
      <p:ext uri="{BB962C8B-B14F-4D97-AF65-F5344CB8AC3E}">
        <p14:creationId xmlns:p14="http://schemas.microsoft.com/office/powerpoint/2010/main" val="24976947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7624" y="-27384"/>
            <a:ext cx="6669667" cy="3138041"/>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664" y="2996952"/>
            <a:ext cx="5849098" cy="3284984"/>
          </a:xfrm>
          <a:prstGeom prst="rect">
            <a:avLst/>
          </a:prstGeom>
        </p:spPr>
      </p:pic>
      <p:sp>
        <p:nvSpPr>
          <p:cNvPr id="6" name="TextBox 5"/>
          <p:cNvSpPr txBox="1"/>
          <p:nvPr/>
        </p:nvSpPr>
        <p:spPr>
          <a:xfrm>
            <a:off x="4917144" y="6465209"/>
            <a:ext cx="4160947" cy="369332"/>
          </a:xfrm>
          <a:prstGeom prst="rect">
            <a:avLst/>
          </a:prstGeom>
          <a:noFill/>
        </p:spPr>
        <p:txBody>
          <a:bodyPr wrap="none" rtlCol="0">
            <a:spAutoFit/>
          </a:bodyPr>
          <a:lstStyle/>
          <a:p>
            <a:r>
              <a:rPr lang="hr-HR" dirty="0" err="1" smtClean="0"/>
              <a:t>Ledler</a:t>
            </a:r>
            <a:r>
              <a:rPr lang="hr-HR" dirty="0" smtClean="0"/>
              <a:t> &amp; </a:t>
            </a:r>
            <a:r>
              <a:rPr lang="hr-HR" dirty="0" err="1" smtClean="0"/>
              <a:t>Dokholyan</a:t>
            </a:r>
            <a:r>
              <a:rPr lang="hr-HR" dirty="0" smtClean="0"/>
              <a:t>, </a:t>
            </a:r>
            <a:r>
              <a:rPr lang="hr-HR" dirty="0" err="1" smtClean="0"/>
              <a:t>Prog</a:t>
            </a:r>
            <a:r>
              <a:rPr lang="hr-HR" dirty="0" smtClean="0"/>
              <a:t>. Mol. Biol. 2012</a:t>
            </a:r>
            <a:endParaRPr lang="hr-HR" dirty="0"/>
          </a:p>
        </p:txBody>
      </p:sp>
    </p:spTree>
    <p:extLst>
      <p:ext uri="{BB962C8B-B14F-4D97-AF65-F5344CB8AC3E}">
        <p14:creationId xmlns:p14="http://schemas.microsoft.com/office/powerpoint/2010/main" val="21071526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050" name="Group 798"/>
          <p:cNvGrpSpPr>
            <a:grpSpLocks/>
          </p:cNvGrpSpPr>
          <p:nvPr/>
        </p:nvGrpSpPr>
        <p:grpSpPr bwMode="auto">
          <a:xfrm>
            <a:off x="-140722" y="720858"/>
            <a:ext cx="9447432" cy="945428"/>
            <a:chOff x="-68" y="3689"/>
            <a:chExt cx="6289" cy="1103"/>
          </a:xfrm>
        </p:grpSpPr>
        <p:grpSp>
          <p:nvGrpSpPr>
            <p:cNvPr id="2541" name="Group 799"/>
            <p:cNvGrpSpPr>
              <a:grpSpLocks/>
            </p:cNvGrpSpPr>
            <p:nvPr/>
          </p:nvGrpSpPr>
          <p:grpSpPr bwMode="auto">
            <a:xfrm>
              <a:off x="0" y="3867"/>
              <a:ext cx="6216" cy="866"/>
              <a:chOff x="0" y="1765"/>
              <a:chExt cx="6210" cy="872"/>
            </a:xfrm>
          </p:grpSpPr>
          <p:grpSp>
            <p:nvGrpSpPr>
              <p:cNvPr id="2863" name="Group 800"/>
              <p:cNvGrpSpPr>
                <a:grpSpLocks/>
              </p:cNvGrpSpPr>
              <p:nvPr/>
            </p:nvGrpSpPr>
            <p:grpSpPr bwMode="auto">
              <a:xfrm rot="20386544" flipH="1">
                <a:off x="55" y="2244"/>
                <a:ext cx="645" cy="253"/>
                <a:chOff x="2569" y="1765"/>
                <a:chExt cx="645" cy="265"/>
              </a:xfrm>
            </p:grpSpPr>
            <p:grpSp>
              <p:nvGrpSpPr>
                <p:cNvPr id="3169" name="Group 801"/>
                <p:cNvGrpSpPr>
                  <a:grpSpLocks/>
                </p:cNvGrpSpPr>
                <p:nvPr/>
              </p:nvGrpSpPr>
              <p:grpSpPr bwMode="auto">
                <a:xfrm rot="205847">
                  <a:off x="2998" y="1765"/>
                  <a:ext cx="216" cy="265"/>
                  <a:chOff x="2782" y="1765"/>
                  <a:chExt cx="216" cy="265"/>
                </a:xfrm>
              </p:grpSpPr>
              <p:grpSp>
                <p:nvGrpSpPr>
                  <p:cNvPr id="3192" name="Group 802"/>
                  <p:cNvGrpSpPr>
                    <a:grpSpLocks/>
                  </p:cNvGrpSpPr>
                  <p:nvPr/>
                </p:nvGrpSpPr>
                <p:grpSpPr bwMode="auto">
                  <a:xfrm>
                    <a:off x="2782" y="1765"/>
                    <a:ext cx="111" cy="265"/>
                    <a:chOff x="2887" y="1765"/>
                    <a:chExt cx="111" cy="265"/>
                  </a:xfrm>
                </p:grpSpPr>
                <p:sp>
                  <p:nvSpPr>
                    <p:cNvPr id="3198" name="Freeform 803"/>
                    <p:cNvSpPr>
                      <a:spLocks/>
                    </p:cNvSpPr>
                    <p:nvPr/>
                  </p:nvSpPr>
                  <p:spPr bwMode="auto">
                    <a:xfrm rot="10800000">
                      <a:off x="2952" y="1781"/>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3199" name="Freeform 804"/>
                    <p:cNvSpPr>
                      <a:spLocks/>
                    </p:cNvSpPr>
                    <p:nvPr/>
                  </p:nvSpPr>
                  <p:spPr bwMode="auto">
                    <a:xfrm>
                      <a:off x="2887" y="1878"/>
                      <a:ext cx="46" cy="152"/>
                    </a:xfrm>
                    <a:custGeom>
                      <a:avLst/>
                      <a:gdLst>
                        <a:gd name="T0" fmla="*/ 17 w 46"/>
                        <a:gd name="T1" fmla="*/ 0 h 152"/>
                        <a:gd name="T2" fmla="*/ 18 w 46"/>
                        <a:gd name="T3" fmla="*/ 88 h 152"/>
                        <a:gd name="T4" fmla="*/ 46 w 46"/>
                        <a:gd name="T5" fmla="*/ 152 h 152"/>
                        <a:gd name="T6" fmla="*/ 0 60000 65536"/>
                        <a:gd name="T7" fmla="*/ 0 60000 65536"/>
                        <a:gd name="T8" fmla="*/ 0 60000 65536"/>
                        <a:gd name="T9" fmla="*/ 0 w 46"/>
                        <a:gd name="T10" fmla="*/ 0 h 152"/>
                        <a:gd name="T11" fmla="*/ 46 w 46"/>
                        <a:gd name="T12" fmla="*/ 152 h 152"/>
                      </a:gdLst>
                      <a:ahLst/>
                      <a:cxnLst>
                        <a:cxn ang="T6">
                          <a:pos x="T0" y="T1"/>
                        </a:cxn>
                        <a:cxn ang="T7">
                          <a:pos x="T2" y="T3"/>
                        </a:cxn>
                        <a:cxn ang="T8">
                          <a:pos x="T4" y="T5"/>
                        </a:cxn>
                      </a:cxnLst>
                      <a:rect l="T9" t="T10" r="T11" b="T12"/>
                      <a:pathLst>
                        <a:path w="46" h="152">
                          <a:moveTo>
                            <a:pt x="17" y="0"/>
                          </a:moveTo>
                          <a:cubicBezTo>
                            <a:pt x="8" y="47"/>
                            <a:pt x="28" y="20"/>
                            <a:pt x="18" y="88"/>
                          </a:cubicBezTo>
                          <a:cubicBezTo>
                            <a:pt x="28" y="122"/>
                            <a:pt x="0" y="143"/>
                            <a:pt x="46" y="152"/>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3200" name="Freeform 805"/>
                    <p:cNvSpPr>
                      <a:spLocks/>
                    </p:cNvSpPr>
                    <p:nvPr/>
                  </p:nvSpPr>
                  <p:spPr bwMode="auto">
                    <a:xfrm>
                      <a:off x="2917" y="1765"/>
                      <a:ext cx="20" cy="155"/>
                    </a:xfrm>
                    <a:custGeom>
                      <a:avLst/>
                      <a:gdLst>
                        <a:gd name="T0" fmla="*/ 0 w 20"/>
                        <a:gd name="T1" fmla="*/ 0 h 155"/>
                        <a:gd name="T2" fmla="*/ 18 w 20"/>
                        <a:gd name="T3" fmla="*/ 80 h 155"/>
                        <a:gd name="T4" fmla="*/ 12 w 20"/>
                        <a:gd name="T5" fmla="*/ 116 h 155"/>
                        <a:gd name="T6" fmla="*/ 15 w 20"/>
                        <a:gd name="T7" fmla="*/ 155 h 155"/>
                        <a:gd name="T8" fmla="*/ 0 60000 65536"/>
                        <a:gd name="T9" fmla="*/ 0 60000 65536"/>
                        <a:gd name="T10" fmla="*/ 0 60000 65536"/>
                        <a:gd name="T11" fmla="*/ 0 60000 65536"/>
                        <a:gd name="T12" fmla="*/ 0 w 20"/>
                        <a:gd name="T13" fmla="*/ 0 h 155"/>
                        <a:gd name="T14" fmla="*/ 20 w 20"/>
                        <a:gd name="T15" fmla="*/ 155 h 155"/>
                      </a:gdLst>
                      <a:ahLst/>
                      <a:cxnLst>
                        <a:cxn ang="T8">
                          <a:pos x="T0" y="T1"/>
                        </a:cxn>
                        <a:cxn ang="T9">
                          <a:pos x="T2" y="T3"/>
                        </a:cxn>
                        <a:cxn ang="T10">
                          <a:pos x="T4" y="T5"/>
                        </a:cxn>
                        <a:cxn ang="T11">
                          <a:pos x="T6" y="T7"/>
                        </a:cxn>
                      </a:cxnLst>
                      <a:rect l="T12" t="T13" r="T14" b="T15"/>
                      <a:pathLst>
                        <a:path w="20" h="155">
                          <a:moveTo>
                            <a:pt x="0" y="0"/>
                          </a:moveTo>
                          <a:cubicBezTo>
                            <a:pt x="4" y="13"/>
                            <a:pt x="15" y="60"/>
                            <a:pt x="18" y="80"/>
                          </a:cubicBezTo>
                          <a:cubicBezTo>
                            <a:pt x="20" y="99"/>
                            <a:pt x="12" y="104"/>
                            <a:pt x="12" y="116"/>
                          </a:cubicBezTo>
                          <a:cubicBezTo>
                            <a:pt x="12" y="128"/>
                            <a:pt x="13" y="146"/>
                            <a:pt x="15" y="155"/>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3201" name="Freeform 806"/>
                    <p:cNvSpPr>
                      <a:spLocks/>
                    </p:cNvSpPr>
                    <p:nvPr/>
                  </p:nvSpPr>
                  <p:spPr bwMode="auto">
                    <a:xfrm>
                      <a:off x="2938" y="1887"/>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grpSp>
              <p:grpSp>
                <p:nvGrpSpPr>
                  <p:cNvPr id="3193" name="Group 807"/>
                  <p:cNvGrpSpPr>
                    <a:grpSpLocks/>
                  </p:cNvGrpSpPr>
                  <p:nvPr/>
                </p:nvGrpSpPr>
                <p:grpSpPr bwMode="auto">
                  <a:xfrm>
                    <a:off x="2887" y="1765"/>
                    <a:ext cx="111" cy="265"/>
                    <a:chOff x="2887" y="1765"/>
                    <a:chExt cx="111" cy="265"/>
                  </a:xfrm>
                </p:grpSpPr>
                <p:sp>
                  <p:nvSpPr>
                    <p:cNvPr id="3194" name="Freeform 808"/>
                    <p:cNvSpPr>
                      <a:spLocks/>
                    </p:cNvSpPr>
                    <p:nvPr/>
                  </p:nvSpPr>
                  <p:spPr bwMode="auto">
                    <a:xfrm rot="10800000">
                      <a:off x="2952" y="1781"/>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3195" name="Freeform 809"/>
                    <p:cNvSpPr>
                      <a:spLocks/>
                    </p:cNvSpPr>
                    <p:nvPr/>
                  </p:nvSpPr>
                  <p:spPr bwMode="auto">
                    <a:xfrm>
                      <a:off x="2887" y="1878"/>
                      <a:ext cx="46" cy="152"/>
                    </a:xfrm>
                    <a:custGeom>
                      <a:avLst/>
                      <a:gdLst>
                        <a:gd name="T0" fmla="*/ 17 w 46"/>
                        <a:gd name="T1" fmla="*/ 0 h 152"/>
                        <a:gd name="T2" fmla="*/ 18 w 46"/>
                        <a:gd name="T3" fmla="*/ 88 h 152"/>
                        <a:gd name="T4" fmla="*/ 46 w 46"/>
                        <a:gd name="T5" fmla="*/ 152 h 152"/>
                        <a:gd name="T6" fmla="*/ 0 60000 65536"/>
                        <a:gd name="T7" fmla="*/ 0 60000 65536"/>
                        <a:gd name="T8" fmla="*/ 0 60000 65536"/>
                        <a:gd name="T9" fmla="*/ 0 w 46"/>
                        <a:gd name="T10" fmla="*/ 0 h 152"/>
                        <a:gd name="T11" fmla="*/ 46 w 46"/>
                        <a:gd name="T12" fmla="*/ 152 h 152"/>
                      </a:gdLst>
                      <a:ahLst/>
                      <a:cxnLst>
                        <a:cxn ang="T6">
                          <a:pos x="T0" y="T1"/>
                        </a:cxn>
                        <a:cxn ang="T7">
                          <a:pos x="T2" y="T3"/>
                        </a:cxn>
                        <a:cxn ang="T8">
                          <a:pos x="T4" y="T5"/>
                        </a:cxn>
                      </a:cxnLst>
                      <a:rect l="T9" t="T10" r="T11" b="T12"/>
                      <a:pathLst>
                        <a:path w="46" h="152">
                          <a:moveTo>
                            <a:pt x="17" y="0"/>
                          </a:moveTo>
                          <a:cubicBezTo>
                            <a:pt x="8" y="47"/>
                            <a:pt x="28" y="20"/>
                            <a:pt x="18" y="88"/>
                          </a:cubicBezTo>
                          <a:cubicBezTo>
                            <a:pt x="28" y="122"/>
                            <a:pt x="0" y="143"/>
                            <a:pt x="46" y="152"/>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3196" name="Freeform 810"/>
                    <p:cNvSpPr>
                      <a:spLocks/>
                    </p:cNvSpPr>
                    <p:nvPr/>
                  </p:nvSpPr>
                  <p:spPr bwMode="auto">
                    <a:xfrm>
                      <a:off x="2917" y="1765"/>
                      <a:ext cx="20" cy="155"/>
                    </a:xfrm>
                    <a:custGeom>
                      <a:avLst/>
                      <a:gdLst>
                        <a:gd name="T0" fmla="*/ 0 w 20"/>
                        <a:gd name="T1" fmla="*/ 0 h 155"/>
                        <a:gd name="T2" fmla="*/ 18 w 20"/>
                        <a:gd name="T3" fmla="*/ 80 h 155"/>
                        <a:gd name="T4" fmla="*/ 12 w 20"/>
                        <a:gd name="T5" fmla="*/ 116 h 155"/>
                        <a:gd name="T6" fmla="*/ 15 w 20"/>
                        <a:gd name="T7" fmla="*/ 155 h 155"/>
                        <a:gd name="T8" fmla="*/ 0 60000 65536"/>
                        <a:gd name="T9" fmla="*/ 0 60000 65536"/>
                        <a:gd name="T10" fmla="*/ 0 60000 65536"/>
                        <a:gd name="T11" fmla="*/ 0 60000 65536"/>
                        <a:gd name="T12" fmla="*/ 0 w 20"/>
                        <a:gd name="T13" fmla="*/ 0 h 155"/>
                        <a:gd name="T14" fmla="*/ 20 w 20"/>
                        <a:gd name="T15" fmla="*/ 155 h 155"/>
                      </a:gdLst>
                      <a:ahLst/>
                      <a:cxnLst>
                        <a:cxn ang="T8">
                          <a:pos x="T0" y="T1"/>
                        </a:cxn>
                        <a:cxn ang="T9">
                          <a:pos x="T2" y="T3"/>
                        </a:cxn>
                        <a:cxn ang="T10">
                          <a:pos x="T4" y="T5"/>
                        </a:cxn>
                        <a:cxn ang="T11">
                          <a:pos x="T6" y="T7"/>
                        </a:cxn>
                      </a:cxnLst>
                      <a:rect l="T12" t="T13" r="T14" b="T15"/>
                      <a:pathLst>
                        <a:path w="20" h="155">
                          <a:moveTo>
                            <a:pt x="0" y="0"/>
                          </a:moveTo>
                          <a:cubicBezTo>
                            <a:pt x="4" y="13"/>
                            <a:pt x="15" y="60"/>
                            <a:pt x="18" y="80"/>
                          </a:cubicBezTo>
                          <a:cubicBezTo>
                            <a:pt x="20" y="99"/>
                            <a:pt x="12" y="104"/>
                            <a:pt x="12" y="116"/>
                          </a:cubicBezTo>
                          <a:cubicBezTo>
                            <a:pt x="12" y="128"/>
                            <a:pt x="13" y="146"/>
                            <a:pt x="15" y="155"/>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3197" name="Freeform 811"/>
                    <p:cNvSpPr>
                      <a:spLocks/>
                    </p:cNvSpPr>
                    <p:nvPr/>
                  </p:nvSpPr>
                  <p:spPr bwMode="auto">
                    <a:xfrm>
                      <a:off x="2938" y="1887"/>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grpSp>
            </p:grpSp>
            <p:grpSp>
              <p:nvGrpSpPr>
                <p:cNvPr id="3170" name="Group 812"/>
                <p:cNvGrpSpPr>
                  <a:grpSpLocks/>
                </p:cNvGrpSpPr>
                <p:nvPr/>
              </p:nvGrpSpPr>
              <p:grpSpPr bwMode="auto">
                <a:xfrm rot="-232276">
                  <a:off x="2569" y="1765"/>
                  <a:ext cx="216" cy="265"/>
                  <a:chOff x="2782" y="1765"/>
                  <a:chExt cx="216" cy="265"/>
                </a:xfrm>
              </p:grpSpPr>
              <p:grpSp>
                <p:nvGrpSpPr>
                  <p:cNvPr id="3182" name="Group 813"/>
                  <p:cNvGrpSpPr>
                    <a:grpSpLocks/>
                  </p:cNvGrpSpPr>
                  <p:nvPr/>
                </p:nvGrpSpPr>
                <p:grpSpPr bwMode="auto">
                  <a:xfrm>
                    <a:off x="2782" y="1765"/>
                    <a:ext cx="111" cy="265"/>
                    <a:chOff x="2887" y="1765"/>
                    <a:chExt cx="111" cy="265"/>
                  </a:xfrm>
                </p:grpSpPr>
                <p:sp>
                  <p:nvSpPr>
                    <p:cNvPr id="3188" name="Freeform 814"/>
                    <p:cNvSpPr>
                      <a:spLocks/>
                    </p:cNvSpPr>
                    <p:nvPr/>
                  </p:nvSpPr>
                  <p:spPr bwMode="auto">
                    <a:xfrm rot="10800000">
                      <a:off x="2952" y="1781"/>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3189" name="Freeform 815"/>
                    <p:cNvSpPr>
                      <a:spLocks/>
                    </p:cNvSpPr>
                    <p:nvPr/>
                  </p:nvSpPr>
                  <p:spPr bwMode="auto">
                    <a:xfrm>
                      <a:off x="2887" y="1878"/>
                      <a:ext cx="46" cy="152"/>
                    </a:xfrm>
                    <a:custGeom>
                      <a:avLst/>
                      <a:gdLst>
                        <a:gd name="T0" fmla="*/ 17 w 46"/>
                        <a:gd name="T1" fmla="*/ 0 h 152"/>
                        <a:gd name="T2" fmla="*/ 18 w 46"/>
                        <a:gd name="T3" fmla="*/ 88 h 152"/>
                        <a:gd name="T4" fmla="*/ 46 w 46"/>
                        <a:gd name="T5" fmla="*/ 152 h 152"/>
                        <a:gd name="T6" fmla="*/ 0 60000 65536"/>
                        <a:gd name="T7" fmla="*/ 0 60000 65536"/>
                        <a:gd name="T8" fmla="*/ 0 60000 65536"/>
                        <a:gd name="T9" fmla="*/ 0 w 46"/>
                        <a:gd name="T10" fmla="*/ 0 h 152"/>
                        <a:gd name="T11" fmla="*/ 46 w 46"/>
                        <a:gd name="T12" fmla="*/ 152 h 152"/>
                      </a:gdLst>
                      <a:ahLst/>
                      <a:cxnLst>
                        <a:cxn ang="T6">
                          <a:pos x="T0" y="T1"/>
                        </a:cxn>
                        <a:cxn ang="T7">
                          <a:pos x="T2" y="T3"/>
                        </a:cxn>
                        <a:cxn ang="T8">
                          <a:pos x="T4" y="T5"/>
                        </a:cxn>
                      </a:cxnLst>
                      <a:rect l="T9" t="T10" r="T11" b="T12"/>
                      <a:pathLst>
                        <a:path w="46" h="152">
                          <a:moveTo>
                            <a:pt x="17" y="0"/>
                          </a:moveTo>
                          <a:cubicBezTo>
                            <a:pt x="8" y="47"/>
                            <a:pt x="28" y="20"/>
                            <a:pt x="18" y="88"/>
                          </a:cubicBezTo>
                          <a:cubicBezTo>
                            <a:pt x="28" y="122"/>
                            <a:pt x="0" y="143"/>
                            <a:pt x="46" y="152"/>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3190" name="Freeform 816"/>
                    <p:cNvSpPr>
                      <a:spLocks/>
                    </p:cNvSpPr>
                    <p:nvPr/>
                  </p:nvSpPr>
                  <p:spPr bwMode="auto">
                    <a:xfrm>
                      <a:off x="2917" y="1765"/>
                      <a:ext cx="20" cy="155"/>
                    </a:xfrm>
                    <a:custGeom>
                      <a:avLst/>
                      <a:gdLst>
                        <a:gd name="T0" fmla="*/ 0 w 20"/>
                        <a:gd name="T1" fmla="*/ 0 h 155"/>
                        <a:gd name="T2" fmla="*/ 18 w 20"/>
                        <a:gd name="T3" fmla="*/ 80 h 155"/>
                        <a:gd name="T4" fmla="*/ 12 w 20"/>
                        <a:gd name="T5" fmla="*/ 116 h 155"/>
                        <a:gd name="T6" fmla="*/ 15 w 20"/>
                        <a:gd name="T7" fmla="*/ 155 h 155"/>
                        <a:gd name="T8" fmla="*/ 0 60000 65536"/>
                        <a:gd name="T9" fmla="*/ 0 60000 65536"/>
                        <a:gd name="T10" fmla="*/ 0 60000 65536"/>
                        <a:gd name="T11" fmla="*/ 0 60000 65536"/>
                        <a:gd name="T12" fmla="*/ 0 w 20"/>
                        <a:gd name="T13" fmla="*/ 0 h 155"/>
                        <a:gd name="T14" fmla="*/ 20 w 20"/>
                        <a:gd name="T15" fmla="*/ 155 h 155"/>
                      </a:gdLst>
                      <a:ahLst/>
                      <a:cxnLst>
                        <a:cxn ang="T8">
                          <a:pos x="T0" y="T1"/>
                        </a:cxn>
                        <a:cxn ang="T9">
                          <a:pos x="T2" y="T3"/>
                        </a:cxn>
                        <a:cxn ang="T10">
                          <a:pos x="T4" y="T5"/>
                        </a:cxn>
                        <a:cxn ang="T11">
                          <a:pos x="T6" y="T7"/>
                        </a:cxn>
                      </a:cxnLst>
                      <a:rect l="T12" t="T13" r="T14" b="T15"/>
                      <a:pathLst>
                        <a:path w="20" h="155">
                          <a:moveTo>
                            <a:pt x="0" y="0"/>
                          </a:moveTo>
                          <a:cubicBezTo>
                            <a:pt x="4" y="13"/>
                            <a:pt x="15" y="60"/>
                            <a:pt x="18" y="80"/>
                          </a:cubicBezTo>
                          <a:cubicBezTo>
                            <a:pt x="20" y="99"/>
                            <a:pt x="12" y="104"/>
                            <a:pt x="12" y="116"/>
                          </a:cubicBezTo>
                          <a:cubicBezTo>
                            <a:pt x="12" y="128"/>
                            <a:pt x="13" y="146"/>
                            <a:pt x="15" y="155"/>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3191" name="Freeform 817"/>
                    <p:cNvSpPr>
                      <a:spLocks/>
                    </p:cNvSpPr>
                    <p:nvPr/>
                  </p:nvSpPr>
                  <p:spPr bwMode="auto">
                    <a:xfrm>
                      <a:off x="2938" y="1887"/>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grpSp>
              <p:grpSp>
                <p:nvGrpSpPr>
                  <p:cNvPr id="3183" name="Group 818"/>
                  <p:cNvGrpSpPr>
                    <a:grpSpLocks/>
                  </p:cNvGrpSpPr>
                  <p:nvPr/>
                </p:nvGrpSpPr>
                <p:grpSpPr bwMode="auto">
                  <a:xfrm>
                    <a:off x="2887" y="1765"/>
                    <a:ext cx="111" cy="265"/>
                    <a:chOff x="2887" y="1765"/>
                    <a:chExt cx="111" cy="265"/>
                  </a:xfrm>
                </p:grpSpPr>
                <p:sp>
                  <p:nvSpPr>
                    <p:cNvPr id="3184" name="Freeform 819"/>
                    <p:cNvSpPr>
                      <a:spLocks/>
                    </p:cNvSpPr>
                    <p:nvPr/>
                  </p:nvSpPr>
                  <p:spPr bwMode="auto">
                    <a:xfrm rot="10800000">
                      <a:off x="2952" y="1781"/>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3185" name="Freeform 820"/>
                    <p:cNvSpPr>
                      <a:spLocks/>
                    </p:cNvSpPr>
                    <p:nvPr/>
                  </p:nvSpPr>
                  <p:spPr bwMode="auto">
                    <a:xfrm>
                      <a:off x="2887" y="1878"/>
                      <a:ext cx="46" cy="152"/>
                    </a:xfrm>
                    <a:custGeom>
                      <a:avLst/>
                      <a:gdLst>
                        <a:gd name="T0" fmla="*/ 17 w 46"/>
                        <a:gd name="T1" fmla="*/ 0 h 152"/>
                        <a:gd name="T2" fmla="*/ 18 w 46"/>
                        <a:gd name="T3" fmla="*/ 88 h 152"/>
                        <a:gd name="T4" fmla="*/ 46 w 46"/>
                        <a:gd name="T5" fmla="*/ 152 h 152"/>
                        <a:gd name="T6" fmla="*/ 0 60000 65536"/>
                        <a:gd name="T7" fmla="*/ 0 60000 65536"/>
                        <a:gd name="T8" fmla="*/ 0 60000 65536"/>
                        <a:gd name="T9" fmla="*/ 0 w 46"/>
                        <a:gd name="T10" fmla="*/ 0 h 152"/>
                        <a:gd name="T11" fmla="*/ 46 w 46"/>
                        <a:gd name="T12" fmla="*/ 152 h 152"/>
                      </a:gdLst>
                      <a:ahLst/>
                      <a:cxnLst>
                        <a:cxn ang="T6">
                          <a:pos x="T0" y="T1"/>
                        </a:cxn>
                        <a:cxn ang="T7">
                          <a:pos x="T2" y="T3"/>
                        </a:cxn>
                        <a:cxn ang="T8">
                          <a:pos x="T4" y="T5"/>
                        </a:cxn>
                      </a:cxnLst>
                      <a:rect l="T9" t="T10" r="T11" b="T12"/>
                      <a:pathLst>
                        <a:path w="46" h="152">
                          <a:moveTo>
                            <a:pt x="17" y="0"/>
                          </a:moveTo>
                          <a:cubicBezTo>
                            <a:pt x="8" y="47"/>
                            <a:pt x="28" y="20"/>
                            <a:pt x="18" y="88"/>
                          </a:cubicBezTo>
                          <a:cubicBezTo>
                            <a:pt x="28" y="122"/>
                            <a:pt x="0" y="143"/>
                            <a:pt x="46" y="152"/>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3186" name="Freeform 821"/>
                    <p:cNvSpPr>
                      <a:spLocks/>
                    </p:cNvSpPr>
                    <p:nvPr/>
                  </p:nvSpPr>
                  <p:spPr bwMode="auto">
                    <a:xfrm>
                      <a:off x="2917" y="1765"/>
                      <a:ext cx="20" cy="155"/>
                    </a:xfrm>
                    <a:custGeom>
                      <a:avLst/>
                      <a:gdLst>
                        <a:gd name="T0" fmla="*/ 0 w 20"/>
                        <a:gd name="T1" fmla="*/ 0 h 155"/>
                        <a:gd name="T2" fmla="*/ 18 w 20"/>
                        <a:gd name="T3" fmla="*/ 80 h 155"/>
                        <a:gd name="T4" fmla="*/ 12 w 20"/>
                        <a:gd name="T5" fmla="*/ 116 h 155"/>
                        <a:gd name="T6" fmla="*/ 15 w 20"/>
                        <a:gd name="T7" fmla="*/ 155 h 155"/>
                        <a:gd name="T8" fmla="*/ 0 60000 65536"/>
                        <a:gd name="T9" fmla="*/ 0 60000 65536"/>
                        <a:gd name="T10" fmla="*/ 0 60000 65536"/>
                        <a:gd name="T11" fmla="*/ 0 60000 65536"/>
                        <a:gd name="T12" fmla="*/ 0 w 20"/>
                        <a:gd name="T13" fmla="*/ 0 h 155"/>
                        <a:gd name="T14" fmla="*/ 20 w 20"/>
                        <a:gd name="T15" fmla="*/ 155 h 155"/>
                      </a:gdLst>
                      <a:ahLst/>
                      <a:cxnLst>
                        <a:cxn ang="T8">
                          <a:pos x="T0" y="T1"/>
                        </a:cxn>
                        <a:cxn ang="T9">
                          <a:pos x="T2" y="T3"/>
                        </a:cxn>
                        <a:cxn ang="T10">
                          <a:pos x="T4" y="T5"/>
                        </a:cxn>
                        <a:cxn ang="T11">
                          <a:pos x="T6" y="T7"/>
                        </a:cxn>
                      </a:cxnLst>
                      <a:rect l="T12" t="T13" r="T14" b="T15"/>
                      <a:pathLst>
                        <a:path w="20" h="155">
                          <a:moveTo>
                            <a:pt x="0" y="0"/>
                          </a:moveTo>
                          <a:cubicBezTo>
                            <a:pt x="4" y="13"/>
                            <a:pt x="15" y="60"/>
                            <a:pt x="18" y="80"/>
                          </a:cubicBezTo>
                          <a:cubicBezTo>
                            <a:pt x="20" y="99"/>
                            <a:pt x="12" y="104"/>
                            <a:pt x="12" y="116"/>
                          </a:cubicBezTo>
                          <a:cubicBezTo>
                            <a:pt x="12" y="128"/>
                            <a:pt x="13" y="146"/>
                            <a:pt x="15" y="155"/>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3187" name="Freeform 822"/>
                    <p:cNvSpPr>
                      <a:spLocks/>
                    </p:cNvSpPr>
                    <p:nvPr/>
                  </p:nvSpPr>
                  <p:spPr bwMode="auto">
                    <a:xfrm>
                      <a:off x="2938" y="1887"/>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grpSp>
            </p:grpSp>
            <p:grpSp>
              <p:nvGrpSpPr>
                <p:cNvPr id="3171" name="Group 823"/>
                <p:cNvGrpSpPr>
                  <a:grpSpLocks/>
                </p:cNvGrpSpPr>
                <p:nvPr/>
              </p:nvGrpSpPr>
              <p:grpSpPr bwMode="auto">
                <a:xfrm>
                  <a:off x="2782" y="1765"/>
                  <a:ext cx="216" cy="265"/>
                  <a:chOff x="2782" y="1765"/>
                  <a:chExt cx="216" cy="265"/>
                </a:xfrm>
              </p:grpSpPr>
              <p:grpSp>
                <p:nvGrpSpPr>
                  <p:cNvPr id="3172" name="Group 824"/>
                  <p:cNvGrpSpPr>
                    <a:grpSpLocks/>
                  </p:cNvGrpSpPr>
                  <p:nvPr/>
                </p:nvGrpSpPr>
                <p:grpSpPr bwMode="auto">
                  <a:xfrm>
                    <a:off x="2782" y="1765"/>
                    <a:ext cx="111" cy="265"/>
                    <a:chOff x="2887" y="1765"/>
                    <a:chExt cx="111" cy="265"/>
                  </a:xfrm>
                </p:grpSpPr>
                <p:sp>
                  <p:nvSpPr>
                    <p:cNvPr id="3178" name="Freeform 825"/>
                    <p:cNvSpPr>
                      <a:spLocks/>
                    </p:cNvSpPr>
                    <p:nvPr/>
                  </p:nvSpPr>
                  <p:spPr bwMode="auto">
                    <a:xfrm rot="10800000">
                      <a:off x="2952" y="1781"/>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3179" name="Freeform 826"/>
                    <p:cNvSpPr>
                      <a:spLocks/>
                    </p:cNvSpPr>
                    <p:nvPr/>
                  </p:nvSpPr>
                  <p:spPr bwMode="auto">
                    <a:xfrm>
                      <a:off x="2887" y="1878"/>
                      <a:ext cx="46" cy="152"/>
                    </a:xfrm>
                    <a:custGeom>
                      <a:avLst/>
                      <a:gdLst>
                        <a:gd name="T0" fmla="*/ 17 w 46"/>
                        <a:gd name="T1" fmla="*/ 0 h 152"/>
                        <a:gd name="T2" fmla="*/ 18 w 46"/>
                        <a:gd name="T3" fmla="*/ 88 h 152"/>
                        <a:gd name="T4" fmla="*/ 46 w 46"/>
                        <a:gd name="T5" fmla="*/ 152 h 152"/>
                        <a:gd name="T6" fmla="*/ 0 60000 65536"/>
                        <a:gd name="T7" fmla="*/ 0 60000 65536"/>
                        <a:gd name="T8" fmla="*/ 0 60000 65536"/>
                        <a:gd name="T9" fmla="*/ 0 w 46"/>
                        <a:gd name="T10" fmla="*/ 0 h 152"/>
                        <a:gd name="T11" fmla="*/ 46 w 46"/>
                        <a:gd name="T12" fmla="*/ 152 h 152"/>
                      </a:gdLst>
                      <a:ahLst/>
                      <a:cxnLst>
                        <a:cxn ang="T6">
                          <a:pos x="T0" y="T1"/>
                        </a:cxn>
                        <a:cxn ang="T7">
                          <a:pos x="T2" y="T3"/>
                        </a:cxn>
                        <a:cxn ang="T8">
                          <a:pos x="T4" y="T5"/>
                        </a:cxn>
                      </a:cxnLst>
                      <a:rect l="T9" t="T10" r="T11" b="T12"/>
                      <a:pathLst>
                        <a:path w="46" h="152">
                          <a:moveTo>
                            <a:pt x="17" y="0"/>
                          </a:moveTo>
                          <a:cubicBezTo>
                            <a:pt x="8" y="47"/>
                            <a:pt x="28" y="20"/>
                            <a:pt x="18" y="88"/>
                          </a:cubicBezTo>
                          <a:cubicBezTo>
                            <a:pt x="28" y="122"/>
                            <a:pt x="0" y="143"/>
                            <a:pt x="46" y="152"/>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3180" name="Freeform 827"/>
                    <p:cNvSpPr>
                      <a:spLocks/>
                    </p:cNvSpPr>
                    <p:nvPr/>
                  </p:nvSpPr>
                  <p:spPr bwMode="auto">
                    <a:xfrm>
                      <a:off x="2917" y="1765"/>
                      <a:ext cx="20" cy="155"/>
                    </a:xfrm>
                    <a:custGeom>
                      <a:avLst/>
                      <a:gdLst>
                        <a:gd name="T0" fmla="*/ 0 w 20"/>
                        <a:gd name="T1" fmla="*/ 0 h 155"/>
                        <a:gd name="T2" fmla="*/ 18 w 20"/>
                        <a:gd name="T3" fmla="*/ 80 h 155"/>
                        <a:gd name="T4" fmla="*/ 12 w 20"/>
                        <a:gd name="T5" fmla="*/ 116 h 155"/>
                        <a:gd name="T6" fmla="*/ 15 w 20"/>
                        <a:gd name="T7" fmla="*/ 155 h 155"/>
                        <a:gd name="T8" fmla="*/ 0 60000 65536"/>
                        <a:gd name="T9" fmla="*/ 0 60000 65536"/>
                        <a:gd name="T10" fmla="*/ 0 60000 65536"/>
                        <a:gd name="T11" fmla="*/ 0 60000 65536"/>
                        <a:gd name="T12" fmla="*/ 0 w 20"/>
                        <a:gd name="T13" fmla="*/ 0 h 155"/>
                        <a:gd name="T14" fmla="*/ 20 w 20"/>
                        <a:gd name="T15" fmla="*/ 155 h 155"/>
                      </a:gdLst>
                      <a:ahLst/>
                      <a:cxnLst>
                        <a:cxn ang="T8">
                          <a:pos x="T0" y="T1"/>
                        </a:cxn>
                        <a:cxn ang="T9">
                          <a:pos x="T2" y="T3"/>
                        </a:cxn>
                        <a:cxn ang="T10">
                          <a:pos x="T4" y="T5"/>
                        </a:cxn>
                        <a:cxn ang="T11">
                          <a:pos x="T6" y="T7"/>
                        </a:cxn>
                      </a:cxnLst>
                      <a:rect l="T12" t="T13" r="T14" b="T15"/>
                      <a:pathLst>
                        <a:path w="20" h="155">
                          <a:moveTo>
                            <a:pt x="0" y="0"/>
                          </a:moveTo>
                          <a:cubicBezTo>
                            <a:pt x="4" y="13"/>
                            <a:pt x="15" y="60"/>
                            <a:pt x="18" y="80"/>
                          </a:cubicBezTo>
                          <a:cubicBezTo>
                            <a:pt x="20" y="99"/>
                            <a:pt x="12" y="104"/>
                            <a:pt x="12" y="116"/>
                          </a:cubicBezTo>
                          <a:cubicBezTo>
                            <a:pt x="12" y="128"/>
                            <a:pt x="13" y="146"/>
                            <a:pt x="15" y="155"/>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3181" name="Freeform 828"/>
                    <p:cNvSpPr>
                      <a:spLocks/>
                    </p:cNvSpPr>
                    <p:nvPr/>
                  </p:nvSpPr>
                  <p:spPr bwMode="auto">
                    <a:xfrm>
                      <a:off x="2938" y="1887"/>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grpSp>
              <p:grpSp>
                <p:nvGrpSpPr>
                  <p:cNvPr id="3173" name="Group 829"/>
                  <p:cNvGrpSpPr>
                    <a:grpSpLocks/>
                  </p:cNvGrpSpPr>
                  <p:nvPr/>
                </p:nvGrpSpPr>
                <p:grpSpPr bwMode="auto">
                  <a:xfrm>
                    <a:off x="2887" y="1765"/>
                    <a:ext cx="111" cy="265"/>
                    <a:chOff x="2887" y="1765"/>
                    <a:chExt cx="111" cy="265"/>
                  </a:xfrm>
                </p:grpSpPr>
                <p:sp>
                  <p:nvSpPr>
                    <p:cNvPr id="3174" name="Freeform 830"/>
                    <p:cNvSpPr>
                      <a:spLocks/>
                    </p:cNvSpPr>
                    <p:nvPr/>
                  </p:nvSpPr>
                  <p:spPr bwMode="auto">
                    <a:xfrm rot="10800000">
                      <a:off x="2952" y="1781"/>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3175" name="Freeform 831"/>
                    <p:cNvSpPr>
                      <a:spLocks/>
                    </p:cNvSpPr>
                    <p:nvPr/>
                  </p:nvSpPr>
                  <p:spPr bwMode="auto">
                    <a:xfrm>
                      <a:off x="2887" y="1878"/>
                      <a:ext cx="46" cy="152"/>
                    </a:xfrm>
                    <a:custGeom>
                      <a:avLst/>
                      <a:gdLst>
                        <a:gd name="T0" fmla="*/ 17 w 46"/>
                        <a:gd name="T1" fmla="*/ 0 h 152"/>
                        <a:gd name="T2" fmla="*/ 18 w 46"/>
                        <a:gd name="T3" fmla="*/ 88 h 152"/>
                        <a:gd name="T4" fmla="*/ 46 w 46"/>
                        <a:gd name="T5" fmla="*/ 152 h 152"/>
                        <a:gd name="T6" fmla="*/ 0 60000 65536"/>
                        <a:gd name="T7" fmla="*/ 0 60000 65536"/>
                        <a:gd name="T8" fmla="*/ 0 60000 65536"/>
                        <a:gd name="T9" fmla="*/ 0 w 46"/>
                        <a:gd name="T10" fmla="*/ 0 h 152"/>
                        <a:gd name="T11" fmla="*/ 46 w 46"/>
                        <a:gd name="T12" fmla="*/ 152 h 152"/>
                      </a:gdLst>
                      <a:ahLst/>
                      <a:cxnLst>
                        <a:cxn ang="T6">
                          <a:pos x="T0" y="T1"/>
                        </a:cxn>
                        <a:cxn ang="T7">
                          <a:pos x="T2" y="T3"/>
                        </a:cxn>
                        <a:cxn ang="T8">
                          <a:pos x="T4" y="T5"/>
                        </a:cxn>
                      </a:cxnLst>
                      <a:rect l="T9" t="T10" r="T11" b="T12"/>
                      <a:pathLst>
                        <a:path w="46" h="152">
                          <a:moveTo>
                            <a:pt x="17" y="0"/>
                          </a:moveTo>
                          <a:cubicBezTo>
                            <a:pt x="8" y="47"/>
                            <a:pt x="28" y="20"/>
                            <a:pt x="18" y="88"/>
                          </a:cubicBezTo>
                          <a:cubicBezTo>
                            <a:pt x="28" y="122"/>
                            <a:pt x="0" y="143"/>
                            <a:pt x="46" y="152"/>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3176" name="Freeform 832"/>
                    <p:cNvSpPr>
                      <a:spLocks/>
                    </p:cNvSpPr>
                    <p:nvPr/>
                  </p:nvSpPr>
                  <p:spPr bwMode="auto">
                    <a:xfrm>
                      <a:off x="2917" y="1765"/>
                      <a:ext cx="20" cy="155"/>
                    </a:xfrm>
                    <a:custGeom>
                      <a:avLst/>
                      <a:gdLst>
                        <a:gd name="T0" fmla="*/ 0 w 20"/>
                        <a:gd name="T1" fmla="*/ 0 h 155"/>
                        <a:gd name="T2" fmla="*/ 18 w 20"/>
                        <a:gd name="T3" fmla="*/ 80 h 155"/>
                        <a:gd name="T4" fmla="*/ 12 w 20"/>
                        <a:gd name="T5" fmla="*/ 116 h 155"/>
                        <a:gd name="T6" fmla="*/ 15 w 20"/>
                        <a:gd name="T7" fmla="*/ 155 h 155"/>
                        <a:gd name="T8" fmla="*/ 0 60000 65536"/>
                        <a:gd name="T9" fmla="*/ 0 60000 65536"/>
                        <a:gd name="T10" fmla="*/ 0 60000 65536"/>
                        <a:gd name="T11" fmla="*/ 0 60000 65536"/>
                        <a:gd name="T12" fmla="*/ 0 w 20"/>
                        <a:gd name="T13" fmla="*/ 0 h 155"/>
                        <a:gd name="T14" fmla="*/ 20 w 20"/>
                        <a:gd name="T15" fmla="*/ 155 h 155"/>
                      </a:gdLst>
                      <a:ahLst/>
                      <a:cxnLst>
                        <a:cxn ang="T8">
                          <a:pos x="T0" y="T1"/>
                        </a:cxn>
                        <a:cxn ang="T9">
                          <a:pos x="T2" y="T3"/>
                        </a:cxn>
                        <a:cxn ang="T10">
                          <a:pos x="T4" y="T5"/>
                        </a:cxn>
                        <a:cxn ang="T11">
                          <a:pos x="T6" y="T7"/>
                        </a:cxn>
                      </a:cxnLst>
                      <a:rect l="T12" t="T13" r="T14" b="T15"/>
                      <a:pathLst>
                        <a:path w="20" h="155">
                          <a:moveTo>
                            <a:pt x="0" y="0"/>
                          </a:moveTo>
                          <a:cubicBezTo>
                            <a:pt x="4" y="13"/>
                            <a:pt x="15" y="60"/>
                            <a:pt x="18" y="80"/>
                          </a:cubicBezTo>
                          <a:cubicBezTo>
                            <a:pt x="20" y="99"/>
                            <a:pt x="12" y="104"/>
                            <a:pt x="12" y="116"/>
                          </a:cubicBezTo>
                          <a:cubicBezTo>
                            <a:pt x="12" y="128"/>
                            <a:pt x="13" y="146"/>
                            <a:pt x="15" y="155"/>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3177" name="Freeform 833"/>
                    <p:cNvSpPr>
                      <a:spLocks/>
                    </p:cNvSpPr>
                    <p:nvPr/>
                  </p:nvSpPr>
                  <p:spPr bwMode="auto">
                    <a:xfrm>
                      <a:off x="2938" y="1887"/>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grpSp>
            </p:grpSp>
          </p:grpSp>
          <p:grpSp>
            <p:nvGrpSpPr>
              <p:cNvPr id="2864" name="Group 834"/>
              <p:cNvGrpSpPr>
                <a:grpSpLocks/>
              </p:cNvGrpSpPr>
              <p:nvPr/>
            </p:nvGrpSpPr>
            <p:grpSpPr bwMode="auto">
              <a:xfrm rot="19852452" flipH="1">
                <a:off x="0" y="2396"/>
                <a:ext cx="111" cy="241"/>
                <a:chOff x="2887" y="1765"/>
                <a:chExt cx="111" cy="265"/>
              </a:xfrm>
            </p:grpSpPr>
            <p:sp>
              <p:nvSpPr>
                <p:cNvPr id="3165" name="Freeform 835"/>
                <p:cNvSpPr>
                  <a:spLocks/>
                </p:cNvSpPr>
                <p:nvPr/>
              </p:nvSpPr>
              <p:spPr bwMode="auto">
                <a:xfrm rot="10800000">
                  <a:off x="2952" y="1781"/>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3166" name="Freeform 836"/>
                <p:cNvSpPr>
                  <a:spLocks/>
                </p:cNvSpPr>
                <p:nvPr/>
              </p:nvSpPr>
              <p:spPr bwMode="auto">
                <a:xfrm>
                  <a:off x="2887" y="1878"/>
                  <a:ext cx="46" cy="152"/>
                </a:xfrm>
                <a:custGeom>
                  <a:avLst/>
                  <a:gdLst>
                    <a:gd name="T0" fmla="*/ 17 w 46"/>
                    <a:gd name="T1" fmla="*/ 0 h 152"/>
                    <a:gd name="T2" fmla="*/ 18 w 46"/>
                    <a:gd name="T3" fmla="*/ 88 h 152"/>
                    <a:gd name="T4" fmla="*/ 46 w 46"/>
                    <a:gd name="T5" fmla="*/ 152 h 152"/>
                    <a:gd name="T6" fmla="*/ 0 60000 65536"/>
                    <a:gd name="T7" fmla="*/ 0 60000 65536"/>
                    <a:gd name="T8" fmla="*/ 0 60000 65536"/>
                    <a:gd name="T9" fmla="*/ 0 w 46"/>
                    <a:gd name="T10" fmla="*/ 0 h 152"/>
                    <a:gd name="T11" fmla="*/ 46 w 46"/>
                    <a:gd name="T12" fmla="*/ 152 h 152"/>
                  </a:gdLst>
                  <a:ahLst/>
                  <a:cxnLst>
                    <a:cxn ang="T6">
                      <a:pos x="T0" y="T1"/>
                    </a:cxn>
                    <a:cxn ang="T7">
                      <a:pos x="T2" y="T3"/>
                    </a:cxn>
                    <a:cxn ang="T8">
                      <a:pos x="T4" y="T5"/>
                    </a:cxn>
                  </a:cxnLst>
                  <a:rect l="T9" t="T10" r="T11" b="T12"/>
                  <a:pathLst>
                    <a:path w="46" h="152">
                      <a:moveTo>
                        <a:pt x="17" y="0"/>
                      </a:moveTo>
                      <a:cubicBezTo>
                        <a:pt x="8" y="47"/>
                        <a:pt x="28" y="20"/>
                        <a:pt x="18" y="88"/>
                      </a:cubicBezTo>
                      <a:cubicBezTo>
                        <a:pt x="28" y="122"/>
                        <a:pt x="0" y="143"/>
                        <a:pt x="46" y="152"/>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3167" name="Freeform 837"/>
                <p:cNvSpPr>
                  <a:spLocks/>
                </p:cNvSpPr>
                <p:nvPr/>
              </p:nvSpPr>
              <p:spPr bwMode="auto">
                <a:xfrm>
                  <a:off x="2917" y="1765"/>
                  <a:ext cx="20" cy="155"/>
                </a:xfrm>
                <a:custGeom>
                  <a:avLst/>
                  <a:gdLst>
                    <a:gd name="T0" fmla="*/ 0 w 20"/>
                    <a:gd name="T1" fmla="*/ 0 h 155"/>
                    <a:gd name="T2" fmla="*/ 18 w 20"/>
                    <a:gd name="T3" fmla="*/ 80 h 155"/>
                    <a:gd name="T4" fmla="*/ 12 w 20"/>
                    <a:gd name="T5" fmla="*/ 116 h 155"/>
                    <a:gd name="T6" fmla="*/ 15 w 20"/>
                    <a:gd name="T7" fmla="*/ 155 h 155"/>
                    <a:gd name="T8" fmla="*/ 0 60000 65536"/>
                    <a:gd name="T9" fmla="*/ 0 60000 65536"/>
                    <a:gd name="T10" fmla="*/ 0 60000 65536"/>
                    <a:gd name="T11" fmla="*/ 0 60000 65536"/>
                    <a:gd name="T12" fmla="*/ 0 w 20"/>
                    <a:gd name="T13" fmla="*/ 0 h 155"/>
                    <a:gd name="T14" fmla="*/ 20 w 20"/>
                    <a:gd name="T15" fmla="*/ 155 h 155"/>
                  </a:gdLst>
                  <a:ahLst/>
                  <a:cxnLst>
                    <a:cxn ang="T8">
                      <a:pos x="T0" y="T1"/>
                    </a:cxn>
                    <a:cxn ang="T9">
                      <a:pos x="T2" y="T3"/>
                    </a:cxn>
                    <a:cxn ang="T10">
                      <a:pos x="T4" y="T5"/>
                    </a:cxn>
                    <a:cxn ang="T11">
                      <a:pos x="T6" y="T7"/>
                    </a:cxn>
                  </a:cxnLst>
                  <a:rect l="T12" t="T13" r="T14" b="T15"/>
                  <a:pathLst>
                    <a:path w="20" h="155">
                      <a:moveTo>
                        <a:pt x="0" y="0"/>
                      </a:moveTo>
                      <a:cubicBezTo>
                        <a:pt x="4" y="13"/>
                        <a:pt x="15" y="60"/>
                        <a:pt x="18" y="80"/>
                      </a:cubicBezTo>
                      <a:cubicBezTo>
                        <a:pt x="20" y="99"/>
                        <a:pt x="12" y="104"/>
                        <a:pt x="12" y="116"/>
                      </a:cubicBezTo>
                      <a:cubicBezTo>
                        <a:pt x="12" y="128"/>
                        <a:pt x="13" y="146"/>
                        <a:pt x="15" y="155"/>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3168" name="Freeform 838"/>
                <p:cNvSpPr>
                  <a:spLocks/>
                </p:cNvSpPr>
                <p:nvPr/>
              </p:nvSpPr>
              <p:spPr bwMode="auto">
                <a:xfrm>
                  <a:off x="2938" y="1887"/>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grpSp>
          <p:grpSp>
            <p:nvGrpSpPr>
              <p:cNvPr id="2865" name="Group 839"/>
              <p:cNvGrpSpPr>
                <a:grpSpLocks/>
              </p:cNvGrpSpPr>
              <p:nvPr/>
            </p:nvGrpSpPr>
            <p:grpSpPr bwMode="auto">
              <a:xfrm rot="20827064" flipH="1">
                <a:off x="669" y="2062"/>
                <a:ext cx="645" cy="253"/>
                <a:chOff x="2569" y="1765"/>
                <a:chExt cx="645" cy="265"/>
              </a:xfrm>
            </p:grpSpPr>
            <p:grpSp>
              <p:nvGrpSpPr>
                <p:cNvPr id="3132" name="Group 840"/>
                <p:cNvGrpSpPr>
                  <a:grpSpLocks/>
                </p:cNvGrpSpPr>
                <p:nvPr/>
              </p:nvGrpSpPr>
              <p:grpSpPr bwMode="auto">
                <a:xfrm rot="205847">
                  <a:off x="2998" y="1765"/>
                  <a:ext cx="216" cy="265"/>
                  <a:chOff x="2782" y="1765"/>
                  <a:chExt cx="216" cy="265"/>
                </a:xfrm>
              </p:grpSpPr>
              <p:grpSp>
                <p:nvGrpSpPr>
                  <p:cNvPr id="3155" name="Group 841"/>
                  <p:cNvGrpSpPr>
                    <a:grpSpLocks/>
                  </p:cNvGrpSpPr>
                  <p:nvPr/>
                </p:nvGrpSpPr>
                <p:grpSpPr bwMode="auto">
                  <a:xfrm>
                    <a:off x="2782" y="1765"/>
                    <a:ext cx="111" cy="265"/>
                    <a:chOff x="2887" y="1765"/>
                    <a:chExt cx="111" cy="265"/>
                  </a:xfrm>
                </p:grpSpPr>
                <p:sp>
                  <p:nvSpPr>
                    <p:cNvPr id="3161" name="Freeform 842"/>
                    <p:cNvSpPr>
                      <a:spLocks/>
                    </p:cNvSpPr>
                    <p:nvPr/>
                  </p:nvSpPr>
                  <p:spPr bwMode="auto">
                    <a:xfrm rot="10800000">
                      <a:off x="2952" y="1781"/>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3162" name="Freeform 843"/>
                    <p:cNvSpPr>
                      <a:spLocks/>
                    </p:cNvSpPr>
                    <p:nvPr/>
                  </p:nvSpPr>
                  <p:spPr bwMode="auto">
                    <a:xfrm>
                      <a:off x="2887" y="1878"/>
                      <a:ext cx="46" cy="152"/>
                    </a:xfrm>
                    <a:custGeom>
                      <a:avLst/>
                      <a:gdLst>
                        <a:gd name="T0" fmla="*/ 17 w 46"/>
                        <a:gd name="T1" fmla="*/ 0 h 152"/>
                        <a:gd name="T2" fmla="*/ 18 w 46"/>
                        <a:gd name="T3" fmla="*/ 88 h 152"/>
                        <a:gd name="T4" fmla="*/ 46 w 46"/>
                        <a:gd name="T5" fmla="*/ 152 h 152"/>
                        <a:gd name="T6" fmla="*/ 0 60000 65536"/>
                        <a:gd name="T7" fmla="*/ 0 60000 65536"/>
                        <a:gd name="T8" fmla="*/ 0 60000 65536"/>
                        <a:gd name="T9" fmla="*/ 0 w 46"/>
                        <a:gd name="T10" fmla="*/ 0 h 152"/>
                        <a:gd name="T11" fmla="*/ 46 w 46"/>
                        <a:gd name="T12" fmla="*/ 152 h 152"/>
                      </a:gdLst>
                      <a:ahLst/>
                      <a:cxnLst>
                        <a:cxn ang="T6">
                          <a:pos x="T0" y="T1"/>
                        </a:cxn>
                        <a:cxn ang="T7">
                          <a:pos x="T2" y="T3"/>
                        </a:cxn>
                        <a:cxn ang="T8">
                          <a:pos x="T4" y="T5"/>
                        </a:cxn>
                      </a:cxnLst>
                      <a:rect l="T9" t="T10" r="T11" b="T12"/>
                      <a:pathLst>
                        <a:path w="46" h="152">
                          <a:moveTo>
                            <a:pt x="17" y="0"/>
                          </a:moveTo>
                          <a:cubicBezTo>
                            <a:pt x="8" y="47"/>
                            <a:pt x="28" y="20"/>
                            <a:pt x="18" y="88"/>
                          </a:cubicBezTo>
                          <a:cubicBezTo>
                            <a:pt x="28" y="122"/>
                            <a:pt x="0" y="143"/>
                            <a:pt x="46" y="152"/>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3163" name="Freeform 844"/>
                    <p:cNvSpPr>
                      <a:spLocks/>
                    </p:cNvSpPr>
                    <p:nvPr/>
                  </p:nvSpPr>
                  <p:spPr bwMode="auto">
                    <a:xfrm>
                      <a:off x="2917" y="1765"/>
                      <a:ext cx="20" cy="155"/>
                    </a:xfrm>
                    <a:custGeom>
                      <a:avLst/>
                      <a:gdLst>
                        <a:gd name="T0" fmla="*/ 0 w 20"/>
                        <a:gd name="T1" fmla="*/ 0 h 155"/>
                        <a:gd name="T2" fmla="*/ 18 w 20"/>
                        <a:gd name="T3" fmla="*/ 80 h 155"/>
                        <a:gd name="T4" fmla="*/ 12 w 20"/>
                        <a:gd name="T5" fmla="*/ 116 h 155"/>
                        <a:gd name="T6" fmla="*/ 15 w 20"/>
                        <a:gd name="T7" fmla="*/ 155 h 155"/>
                        <a:gd name="T8" fmla="*/ 0 60000 65536"/>
                        <a:gd name="T9" fmla="*/ 0 60000 65536"/>
                        <a:gd name="T10" fmla="*/ 0 60000 65536"/>
                        <a:gd name="T11" fmla="*/ 0 60000 65536"/>
                        <a:gd name="T12" fmla="*/ 0 w 20"/>
                        <a:gd name="T13" fmla="*/ 0 h 155"/>
                        <a:gd name="T14" fmla="*/ 20 w 20"/>
                        <a:gd name="T15" fmla="*/ 155 h 155"/>
                      </a:gdLst>
                      <a:ahLst/>
                      <a:cxnLst>
                        <a:cxn ang="T8">
                          <a:pos x="T0" y="T1"/>
                        </a:cxn>
                        <a:cxn ang="T9">
                          <a:pos x="T2" y="T3"/>
                        </a:cxn>
                        <a:cxn ang="T10">
                          <a:pos x="T4" y="T5"/>
                        </a:cxn>
                        <a:cxn ang="T11">
                          <a:pos x="T6" y="T7"/>
                        </a:cxn>
                      </a:cxnLst>
                      <a:rect l="T12" t="T13" r="T14" b="T15"/>
                      <a:pathLst>
                        <a:path w="20" h="155">
                          <a:moveTo>
                            <a:pt x="0" y="0"/>
                          </a:moveTo>
                          <a:cubicBezTo>
                            <a:pt x="4" y="13"/>
                            <a:pt x="15" y="60"/>
                            <a:pt x="18" y="80"/>
                          </a:cubicBezTo>
                          <a:cubicBezTo>
                            <a:pt x="20" y="99"/>
                            <a:pt x="12" y="104"/>
                            <a:pt x="12" y="116"/>
                          </a:cubicBezTo>
                          <a:cubicBezTo>
                            <a:pt x="12" y="128"/>
                            <a:pt x="13" y="146"/>
                            <a:pt x="15" y="155"/>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3164" name="Freeform 845"/>
                    <p:cNvSpPr>
                      <a:spLocks/>
                    </p:cNvSpPr>
                    <p:nvPr/>
                  </p:nvSpPr>
                  <p:spPr bwMode="auto">
                    <a:xfrm>
                      <a:off x="2938" y="1887"/>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grpSp>
              <p:grpSp>
                <p:nvGrpSpPr>
                  <p:cNvPr id="3156" name="Group 846"/>
                  <p:cNvGrpSpPr>
                    <a:grpSpLocks/>
                  </p:cNvGrpSpPr>
                  <p:nvPr/>
                </p:nvGrpSpPr>
                <p:grpSpPr bwMode="auto">
                  <a:xfrm>
                    <a:off x="2887" y="1765"/>
                    <a:ext cx="111" cy="265"/>
                    <a:chOff x="2887" y="1765"/>
                    <a:chExt cx="111" cy="265"/>
                  </a:xfrm>
                </p:grpSpPr>
                <p:sp>
                  <p:nvSpPr>
                    <p:cNvPr id="3157" name="Freeform 847"/>
                    <p:cNvSpPr>
                      <a:spLocks/>
                    </p:cNvSpPr>
                    <p:nvPr/>
                  </p:nvSpPr>
                  <p:spPr bwMode="auto">
                    <a:xfrm rot="10800000">
                      <a:off x="2952" y="1781"/>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3158" name="Freeform 848"/>
                    <p:cNvSpPr>
                      <a:spLocks/>
                    </p:cNvSpPr>
                    <p:nvPr/>
                  </p:nvSpPr>
                  <p:spPr bwMode="auto">
                    <a:xfrm>
                      <a:off x="2887" y="1878"/>
                      <a:ext cx="46" cy="152"/>
                    </a:xfrm>
                    <a:custGeom>
                      <a:avLst/>
                      <a:gdLst>
                        <a:gd name="T0" fmla="*/ 17 w 46"/>
                        <a:gd name="T1" fmla="*/ 0 h 152"/>
                        <a:gd name="T2" fmla="*/ 18 w 46"/>
                        <a:gd name="T3" fmla="*/ 88 h 152"/>
                        <a:gd name="T4" fmla="*/ 46 w 46"/>
                        <a:gd name="T5" fmla="*/ 152 h 152"/>
                        <a:gd name="T6" fmla="*/ 0 60000 65536"/>
                        <a:gd name="T7" fmla="*/ 0 60000 65536"/>
                        <a:gd name="T8" fmla="*/ 0 60000 65536"/>
                        <a:gd name="T9" fmla="*/ 0 w 46"/>
                        <a:gd name="T10" fmla="*/ 0 h 152"/>
                        <a:gd name="T11" fmla="*/ 46 w 46"/>
                        <a:gd name="T12" fmla="*/ 152 h 152"/>
                      </a:gdLst>
                      <a:ahLst/>
                      <a:cxnLst>
                        <a:cxn ang="T6">
                          <a:pos x="T0" y="T1"/>
                        </a:cxn>
                        <a:cxn ang="T7">
                          <a:pos x="T2" y="T3"/>
                        </a:cxn>
                        <a:cxn ang="T8">
                          <a:pos x="T4" y="T5"/>
                        </a:cxn>
                      </a:cxnLst>
                      <a:rect l="T9" t="T10" r="T11" b="T12"/>
                      <a:pathLst>
                        <a:path w="46" h="152">
                          <a:moveTo>
                            <a:pt x="17" y="0"/>
                          </a:moveTo>
                          <a:cubicBezTo>
                            <a:pt x="8" y="47"/>
                            <a:pt x="28" y="20"/>
                            <a:pt x="18" y="88"/>
                          </a:cubicBezTo>
                          <a:cubicBezTo>
                            <a:pt x="28" y="122"/>
                            <a:pt x="0" y="143"/>
                            <a:pt x="46" y="152"/>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3159" name="Freeform 849"/>
                    <p:cNvSpPr>
                      <a:spLocks/>
                    </p:cNvSpPr>
                    <p:nvPr/>
                  </p:nvSpPr>
                  <p:spPr bwMode="auto">
                    <a:xfrm>
                      <a:off x="2917" y="1765"/>
                      <a:ext cx="20" cy="155"/>
                    </a:xfrm>
                    <a:custGeom>
                      <a:avLst/>
                      <a:gdLst>
                        <a:gd name="T0" fmla="*/ 0 w 20"/>
                        <a:gd name="T1" fmla="*/ 0 h 155"/>
                        <a:gd name="T2" fmla="*/ 18 w 20"/>
                        <a:gd name="T3" fmla="*/ 80 h 155"/>
                        <a:gd name="T4" fmla="*/ 12 w 20"/>
                        <a:gd name="T5" fmla="*/ 116 h 155"/>
                        <a:gd name="T6" fmla="*/ 15 w 20"/>
                        <a:gd name="T7" fmla="*/ 155 h 155"/>
                        <a:gd name="T8" fmla="*/ 0 60000 65536"/>
                        <a:gd name="T9" fmla="*/ 0 60000 65536"/>
                        <a:gd name="T10" fmla="*/ 0 60000 65536"/>
                        <a:gd name="T11" fmla="*/ 0 60000 65536"/>
                        <a:gd name="T12" fmla="*/ 0 w 20"/>
                        <a:gd name="T13" fmla="*/ 0 h 155"/>
                        <a:gd name="T14" fmla="*/ 20 w 20"/>
                        <a:gd name="T15" fmla="*/ 155 h 155"/>
                      </a:gdLst>
                      <a:ahLst/>
                      <a:cxnLst>
                        <a:cxn ang="T8">
                          <a:pos x="T0" y="T1"/>
                        </a:cxn>
                        <a:cxn ang="T9">
                          <a:pos x="T2" y="T3"/>
                        </a:cxn>
                        <a:cxn ang="T10">
                          <a:pos x="T4" y="T5"/>
                        </a:cxn>
                        <a:cxn ang="T11">
                          <a:pos x="T6" y="T7"/>
                        </a:cxn>
                      </a:cxnLst>
                      <a:rect l="T12" t="T13" r="T14" b="T15"/>
                      <a:pathLst>
                        <a:path w="20" h="155">
                          <a:moveTo>
                            <a:pt x="0" y="0"/>
                          </a:moveTo>
                          <a:cubicBezTo>
                            <a:pt x="4" y="13"/>
                            <a:pt x="15" y="60"/>
                            <a:pt x="18" y="80"/>
                          </a:cubicBezTo>
                          <a:cubicBezTo>
                            <a:pt x="20" y="99"/>
                            <a:pt x="12" y="104"/>
                            <a:pt x="12" y="116"/>
                          </a:cubicBezTo>
                          <a:cubicBezTo>
                            <a:pt x="12" y="128"/>
                            <a:pt x="13" y="146"/>
                            <a:pt x="15" y="155"/>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3160" name="Freeform 850"/>
                    <p:cNvSpPr>
                      <a:spLocks/>
                    </p:cNvSpPr>
                    <p:nvPr/>
                  </p:nvSpPr>
                  <p:spPr bwMode="auto">
                    <a:xfrm>
                      <a:off x="2938" y="1887"/>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grpSp>
            </p:grpSp>
            <p:grpSp>
              <p:nvGrpSpPr>
                <p:cNvPr id="3133" name="Group 851"/>
                <p:cNvGrpSpPr>
                  <a:grpSpLocks/>
                </p:cNvGrpSpPr>
                <p:nvPr/>
              </p:nvGrpSpPr>
              <p:grpSpPr bwMode="auto">
                <a:xfrm rot="-232276">
                  <a:off x="2569" y="1765"/>
                  <a:ext cx="216" cy="265"/>
                  <a:chOff x="2782" y="1765"/>
                  <a:chExt cx="216" cy="265"/>
                </a:xfrm>
              </p:grpSpPr>
              <p:grpSp>
                <p:nvGrpSpPr>
                  <p:cNvPr id="3145" name="Group 852"/>
                  <p:cNvGrpSpPr>
                    <a:grpSpLocks/>
                  </p:cNvGrpSpPr>
                  <p:nvPr/>
                </p:nvGrpSpPr>
                <p:grpSpPr bwMode="auto">
                  <a:xfrm>
                    <a:off x="2782" y="1765"/>
                    <a:ext cx="111" cy="265"/>
                    <a:chOff x="2887" y="1765"/>
                    <a:chExt cx="111" cy="265"/>
                  </a:xfrm>
                </p:grpSpPr>
                <p:sp>
                  <p:nvSpPr>
                    <p:cNvPr id="3151" name="Freeform 853"/>
                    <p:cNvSpPr>
                      <a:spLocks/>
                    </p:cNvSpPr>
                    <p:nvPr/>
                  </p:nvSpPr>
                  <p:spPr bwMode="auto">
                    <a:xfrm rot="10800000">
                      <a:off x="2952" y="1781"/>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3152" name="Freeform 854"/>
                    <p:cNvSpPr>
                      <a:spLocks/>
                    </p:cNvSpPr>
                    <p:nvPr/>
                  </p:nvSpPr>
                  <p:spPr bwMode="auto">
                    <a:xfrm>
                      <a:off x="2887" y="1878"/>
                      <a:ext cx="46" cy="152"/>
                    </a:xfrm>
                    <a:custGeom>
                      <a:avLst/>
                      <a:gdLst>
                        <a:gd name="T0" fmla="*/ 17 w 46"/>
                        <a:gd name="T1" fmla="*/ 0 h 152"/>
                        <a:gd name="T2" fmla="*/ 18 w 46"/>
                        <a:gd name="T3" fmla="*/ 88 h 152"/>
                        <a:gd name="T4" fmla="*/ 46 w 46"/>
                        <a:gd name="T5" fmla="*/ 152 h 152"/>
                        <a:gd name="T6" fmla="*/ 0 60000 65536"/>
                        <a:gd name="T7" fmla="*/ 0 60000 65536"/>
                        <a:gd name="T8" fmla="*/ 0 60000 65536"/>
                        <a:gd name="T9" fmla="*/ 0 w 46"/>
                        <a:gd name="T10" fmla="*/ 0 h 152"/>
                        <a:gd name="T11" fmla="*/ 46 w 46"/>
                        <a:gd name="T12" fmla="*/ 152 h 152"/>
                      </a:gdLst>
                      <a:ahLst/>
                      <a:cxnLst>
                        <a:cxn ang="T6">
                          <a:pos x="T0" y="T1"/>
                        </a:cxn>
                        <a:cxn ang="T7">
                          <a:pos x="T2" y="T3"/>
                        </a:cxn>
                        <a:cxn ang="T8">
                          <a:pos x="T4" y="T5"/>
                        </a:cxn>
                      </a:cxnLst>
                      <a:rect l="T9" t="T10" r="T11" b="T12"/>
                      <a:pathLst>
                        <a:path w="46" h="152">
                          <a:moveTo>
                            <a:pt x="17" y="0"/>
                          </a:moveTo>
                          <a:cubicBezTo>
                            <a:pt x="8" y="47"/>
                            <a:pt x="28" y="20"/>
                            <a:pt x="18" y="88"/>
                          </a:cubicBezTo>
                          <a:cubicBezTo>
                            <a:pt x="28" y="122"/>
                            <a:pt x="0" y="143"/>
                            <a:pt x="46" y="152"/>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3153" name="Freeform 855"/>
                    <p:cNvSpPr>
                      <a:spLocks/>
                    </p:cNvSpPr>
                    <p:nvPr/>
                  </p:nvSpPr>
                  <p:spPr bwMode="auto">
                    <a:xfrm>
                      <a:off x="2917" y="1765"/>
                      <a:ext cx="20" cy="155"/>
                    </a:xfrm>
                    <a:custGeom>
                      <a:avLst/>
                      <a:gdLst>
                        <a:gd name="T0" fmla="*/ 0 w 20"/>
                        <a:gd name="T1" fmla="*/ 0 h 155"/>
                        <a:gd name="T2" fmla="*/ 18 w 20"/>
                        <a:gd name="T3" fmla="*/ 80 h 155"/>
                        <a:gd name="T4" fmla="*/ 12 w 20"/>
                        <a:gd name="T5" fmla="*/ 116 h 155"/>
                        <a:gd name="T6" fmla="*/ 15 w 20"/>
                        <a:gd name="T7" fmla="*/ 155 h 155"/>
                        <a:gd name="T8" fmla="*/ 0 60000 65536"/>
                        <a:gd name="T9" fmla="*/ 0 60000 65536"/>
                        <a:gd name="T10" fmla="*/ 0 60000 65536"/>
                        <a:gd name="T11" fmla="*/ 0 60000 65536"/>
                        <a:gd name="T12" fmla="*/ 0 w 20"/>
                        <a:gd name="T13" fmla="*/ 0 h 155"/>
                        <a:gd name="T14" fmla="*/ 20 w 20"/>
                        <a:gd name="T15" fmla="*/ 155 h 155"/>
                      </a:gdLst>
                      <a:ahLst/>
                      <a:cxnLst>
                        <a:cxn ang="T8">
                          <a:pos x="T0" y="T1"/>
                        </a:cxn>
                        <a:cxn ang="T9">
                          <a:pos x="T2" y="T3"/>
                        </a:cxn>
                        <a:cxn ang="T10">
                          <a:pos x="T4" y="T5"/>
                        </a:cxn>
                        <a:cxn ang="T11">
                          <a:pos x="T6" y="T7"/>
                        </a:cxn>
                      </a:cxnLst>
                      <a:rect l="T12" t="T13" r="T14" b="T15"/>
                      <a:pathLst>
                        <a:path w="20" h="155">
                          <a:moveTo>
                            <a:pt x="0" y="0"/>
                          </a:moveTo>
                          <a:cubicBezTo>
                            <a:pt x="4" y="13"/>
                            <a:pt x="15" y="60"/>
                            <a:pt x="18" y="80"/>
                          </a:cubicBezTo>
                          <a:cubicBezTo>
                            <a:pt x="20" y="99"/>
                            <a:pt x="12" y="104"/>
                            <a:pt x="12" y="116"/>
                          </a:cubicBezTo>
                          <a:cubicBezTo>
                            <a:pt x="12" y="128"/>
                            <a:pt x="13" y="146"/>
                            <a:pt x="15" y="155"/>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3154" name="Freeform 856"/>
                    <p:cNvSpPr>
                      <a:spLocks/>
                    </p:cNvSpPr>
                    <p:nvPr/>
                  </p:nvSpPr>
                  <p:spPr bwMode="auto">
                    <a:xfrm>
                      <a:off x="2938" y="1887"/>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grpSp>
              <p:grpSp>
                <p:nvGrpSpPr>
                  <p:cNvPr id="3146" name="Group 857"/>
                  <p:cNvGrpSpPr>
                    <a:grpSpLocks/>
                  </p:cNvGrpSpPr>
                  <p:nvPr/>
                </p:nvGrpSpPr>
                <p:grpSpPr bwMode="auto">
                  <a:xfrm>
                    <a:off x="2887" y="1765"/>
                    <a:ext cx="111" cy="265"/>
                    <a:chOff x="2887" y="1765"/>
                    <a:chExt cx="111" cy="265"/>
                  </a:xfrm>
                </p:grpSpPr>
                <p:sp>
                  <p:nvSpPr>
                    <p:cNvPr id="3147" name="Freeform 858"/>
                    <p:cNvSpPr>
                      <a:spLocks/>
                    </p:cNvSpPr>
                    <p:nvPr/>
                  </p:nvSpPr>
                  <p:spPr bwMode="auto">
                    <a:xfrm rot="10800000">
                      <a:off x="2952" y="1781"/>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3148" name="Freeform 859"/>
                    <p:cNvSpPr>
                      <a:spLocks/>
                    </p:cNvSpPr>
                    <p:nvPr/>
                  </p:nvSpPr>
                  <p:spPr bwMode="auto">
                    <a:xfrm>
                      <a:off x="2887" y="1878"/>
                      <a:ext cx="46" cy="152"/>
                    </a:xfrm>
                    <a:custGeom>
                      <a:avLst/>
                      <a:gdLst>
                        <a:gd name="T0" fmla="*/ 17 w 46"/>
                        <a:gd name="T1" fmla="*/ 0 h 152"/>
                        <a:gd name="T2" fmla="*/ 18 w 46"/>
                        <a:gd name="T3" fmla="*/ 88 h 152"/>
                        <a:gd name="T4" fmla="*/ 46 w 46"/>
                        <a:gd name="T5" fmla="*/ 152 h 152"/>
                        <a:gd name="T6" fmla="*/ 0 60000 65536"/>
                        <a:gd name="T7" fmla="*/ 0 60000 65536"/>
                        <a:gd name="T8" fmla="*/ 0 60000 65536"/>
                        <a:gd name="T9" fmla="*/ 0 w 46"/>
                        <a:gd name="T10" fmla="*/ 0 h 152"/>
                        <a:gd name="T11" fmla="*/ 46 w 46"/>
                        <a:gd name="T12" fmla="*/ 152 h 152"/>
                      </a:gdLst>
                      <a:ahLst/>
                      <a:cxnLst>
                        <a:cxn ang="T6">
                          <a:pos x="T0" y="T1"/>
                        </a:cxn>
                        <a:cxn ang="T7">
                          <a:pos x="T2" y="T3"/>
                        </a:cxn>
                        <a:cxn ang="T8">
                          <a:pos x="T4" y="T5"/>
                        </a:cxn>
                      </a:cxnLst>
                      <a:rect l="T9" t="T10" r="T11" b="T12"/>
                      <a:pathLst>
                        <a:path w="46" h="152">
                          <a:moveTo>
                            <a:pt x="17" y="0"/>
                          </a:moveTo>
                          <a:cubicBezTo>
                            <a:pt x="8" y="47"/>
                            <a:pt x="28" y="20"/>
                            <a:pt x="18" y="88"/>
                          </a:cubicBezTo>
                          <a:cubicBezTo>
                            <a:pt x="28" y="122"/>
                            <a:pt x="0" y="143"/>
                            <a:pt x="46" y="152"/>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3149" name="Freeform 860"/>
                    <p:cNvSpPr>
                      <a:spLocks/>
                    </p:cNvSpPr>
                    <p:nvPr/>
                  </p:nvSpPr>
                  <p:spPr bwMode="auto">
                    <a:xfrm>
                      <a:off x="2917" y="1765"/>
                      <a:ext cx="20" cy="155"/>
                    </a:xfrm>
                    <a:custGeom>
                      <a:avLst/>
                      <a:gdLst>
                        <a:gd name="T0" fmla="*/ 0 w 20"/>
                        <a:gd name="T1" fmla="*/ 0 h 155"/>
                        <a:gd name="T2" fmla="*/ 18 w 20"/>
                        <a:gd name="T3" fmla="*/ 80 h 155"/>
                        <a:gd name="T4" fmla="*/ 12 w 20"/>
                        <a:gd name="T5" fmla="*/ 116 h 155"/>
                        <a:gd name="T6" fmla="*/ 15 w 20"/>
                        <a:gd name="T7" fmla="*/ 155 h 155"/>
                        <a:gd name="T8" fmla="*/ 0 60000 65536"/>
                        <a:gd name="T9" fmla="*/ 0 60000 65536"/>
                        <a:gd name="T10" fmla="*/ 0 60000 65536"/>
                        <a:gd name="T11" fmla="*/ 0 60000 65536"/>
                        <a:gd name="T12" fmla="*/ 0 w 20"/>
                        <a:gd name="T13" fmla="*/ 0 h 155"/>
                        <a:gd name="T14" fmla="*/ 20 w 20"/>
                        <a:gd name="T15" fmla="*/ 155 h 155"/>
                      </a:gdLst>
                      <a:ahLst/>
                      <a:cxnLst>
                        <a:cxn ang="T8">
                          <a:pos x="T0" y="T1"/>
                        </a:cxn>
                        <a:cxn ang="T9">
                          <a:pos x="T2" y="T3"/>
                        </a:cxn>
                        <a:cxn ang="T10">
                          <a:pos x="T4" y="T5"/>
                        </a:cxn>
                        <a:cxn ang="T11">
                          <a:pos x="T6" y="T7"/>
                        </a:cxn>
                      </a:cxnLst>
                      <a:rect l="T12" t="T13" r="T14" b="T15"/>
                      <a:pathLst>
                        <a:path w="20" h="155">
                          <a:moveTo>
                            <a:pt x="0" y="0"/>
                          </a:moveTo>
                          <a:cubicBezTo>
                            <a:pt x="4" y="13"/>
                            <a:pt x="15" y="60"/>
                            <a:pt x="18" y="80"/>
                          </a:cubicBezTo>
                          <a:cubicBezTo>
                            <a:pt x="20" y="99"/>
                            <a:pt x="12" y="104"/>
                            <a:pt x="12" y="116"/>
                          </a:cubicBezTo>
                          <a:cubicBezTo>
                            <a:pt x="12" y="128"/>
                            <a:pt x="13" y="146"/>
                            <a:pt x="15" y="155"/>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3150" name="Freeform 861"/>
                    <p:cNvSpPr>
                      <a:spLocks/>
                    </p:cNvSpPr>
                    <p:nvPr/>
                  </p:nvSpPr>
                  <p:spPr bwMode="auto">
                    <a:xfrm>
                      <a:off x="2938" y="1887"/>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grpSp>
            </p:grpSp>
            <p:grpSp>
              <p:nvGrpSpPr>
                <p:cNvPr id="3134" name="Group 862"/>
                <p:cNvGrpSpPr>
                  <a:grpSpLocks/>
                </p:cNvGrpSpPr>
                <p:nvPr/>
              </p:nvGrpSpPr>
              <p:grpSpPr bwMode="auto">
                <a:xfrm>
                  <a:off x="2782" y="1765"/>
                  <a:ext cx="216" cy="265"/>
                  <a:chOff x="2782" y="1765"/>
                  <a:chExt cx="216" cy="265"/>
                </a:xfrm>
              </p:grpSpPr>
              <p:grpSp>
                <p:nvGrpSpPr>
                  <p:cNvPr id="3135" name="Group 863"/>
                  <p:cNvGrpSpPr>
                    <a:grpSpLocks/>
                  </p:cNvGrpSpPr>
                  <p:nvPr/>
                </p:nvGrpSpPr>
                <p:grpSpPr bwMode="auto">
                  <a:xfrm>
                    <a:off x="2782" y="1765"/>
                    <a:ext cx="111" cy="265"/>
                    <a:chOff x="2887" y="1765"/>
                    <a:chExt cx="111" cy="265"/>
                  </a:xfrm>
                </p:grpSpPr>
                <p:sp>
                  <p:nvSpPr>
                    <p:cNvPr id="3141" name="Freeform 864"/>
                    <p:cNvSpPr>
                      <a:spLocks/>
                    </p:cNvSpPr>
                    <p:nvPr/>
                  </p:nvSpPr>
                  <p:spPr bwMode="auto">
                    <a:xfrm rot="10800000">
                      <a:off x="2952" y="1781"/>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3142" name="Freeform 865"/>
                    <p:cNvSpPr>
                      <a:spLocks/>
                    </p:cNvSpPr>
                    <p:nvPr/>
                  </p:nvSpPr>
                  <p:spPr bwMode="auto">
                    <a:xfrm>
                      <a:off x="2887" y="1878"/>
                      <a:ext cx="46" cy="152"/>
                    </a:xfrm>
                    <a:custGeom>
                      <a:avLst/>
                      <a:gdLst>
                        <a:gd name="T0" fmla="*/ 17 w 46"/>
                        <a:gd name="T1" fmla="*/ 0 h 152"/>
                        <a:gd name="T2" fmla="*/ 18 w 46"/>
                        <a:gd name="T3" fmla="*/ 88 h 152"/>
                        <a:gd name="T4" fmla="*/ 46 w 46"/>
                        <a:gd name="T5" fmla="*/ 152 h 152"/>
                        <a:gd name="T6" fmla="*/ 0 60000 65536"/>
                        <a:gd name="T7" fmla="*/ 0 60000 65536"/>
                        <a:gd name="T8" fmla="*/ 0 60000 65536"/>
                        <a:gd name="T9" fmla="*/ 0 w 46"/>
                        <a:gd name="T10" fmla="*/ 0 h 152"/>
                        <a:gd name="T11" fmla="*/ 46 w 46"/>
                        <a:gd name="T12" fmla="*/ 152 h 152"/>
                      </a:gdLst>
                      <a:ahLst/>
                      <a:cxnLst>
                        <a:cxn ang="T6">
                          <a:pos x="T0" y="T1"/>
                        </a:cxn>
                        <a:cxn ang="T7">
                          <a:pos x="T2" y="T3"/>
                        </a:cxn>
                        <a:cxn ang="T8">
                          <a:pos x="T4" y="T5"/>
                        </a:cxn>
                      </a:cxnLst>
                      <a:rect l="T9" t="T10" r="T11" b="T12"/>
                      <a:pathLst>
                        <a:path w="46" h="152">
                          <a:moveTo>
                            <a:pt x="17" y="0"/>
                          </a:moveTo>
                          <a:cubicBezTo>
                            <a:pt x="8" y="47"/>
                            <a:pt x="28" y="20"/>
                            <a:pt x="18" y="88"/>
                          </a:cubicBezTo>
                          <a:cubicBezTo>
                            <a:pt x="28" y="122"/>
                            <a:pt x="0" y="143"/>
                            <a:pt x="46" y="152"/>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3143" name="Freeform 866"/>
                    <p:cNvSpPr>
                      <a:spLocks/>
                    </p:cNvSpPr>
                    <p:nvPr/>
                  </p:nvSpPr>
                  <p:spPr bwMode="auto">
                    <a:xfrm>
                      <a:off x="2917" y="1765"/>
                      <a:ext cx="20" cy="155"/>
                    </a:xfrm>
                    <a:custGeom>
                      <a:avLst/>
                      <a:gdLst>
                        <a:gd name="T0" fmla="*/ 0 w 20"/>
                        <a:gd name="T1" fmla="*/ 0 h 155"/>
                        <a:gd name="T2" fmla="*/ 18 w 20"/>
                        <a:gd name="T3" fmla="*/ 80 h 155"/>
                        <a:gd name="T4" fmla="*/ 12 w 20"/>
                        <a:gd name="T5" fmla="*/ 116 h 155"/>
                        <a:gd name="T6" fmla="*/ 15 w 20"/>
                        <a:gd name="T7" fmla="*/ 155 h 155"/>
                        <a:gd name="T8" fmla="*/ 0 60000 65536"/>
                        <a:gd name="T9" fmla="*/ 0 60000 65536"/>
                        <a:gd name="T10" fmla="*/ 0 60000 65536"/>
                        <a:gd name="T11" fmla="*/ 0 60000 65536"/>
                        <a:gd name="T12" fmla="*/ 0 w 20"/>
                        <a:gd name="T13" fmla="*/ 0 h 155"/>
                        <a:gd name="T14" fmla="*/ 20 w 20"/>
                        <a:gd name="T15" fmla="*/ 155 h 155"/>
                      </a:gdLst>
                      <a:ahLst/>
                      <a:cxnLst>
                        <a:cxn ang="T8">
                          <a:pos x="T0" y="T1"/>
                        </a:cxn>
                        <a:cxn ang="T9">
                          <a:pos x="T2" y="T3"/>
                        </a:cxn>
                        <a:cxn ang="T10">
                          <a:pos x="T4" y="T5"/>
                        </a:cxn>
                        <a:cxn ang="T11">
                          <a:pos x="T6" y="T7"/>
                        </a:cxn>
                      </a:cxnLst>
                      <a:rect l="T12" t="T13" r="T14" b="T15"/>
                      <a:pathLst>
                        <a:path w="20" h="155">
                          <a:moveTo>
                            <a:pt x="0" y="0"/>
                          </a:moveTo>
                          <a:cubicBezTo>
                            <a:pt x="4" y="13"/>
                            <a:pt x="15" y="60"/>
                            <a:pt x="18" y="80"/>
                          </a:cubicBezTo>
                          <a:cubicBezTo>
                            <a:pt x="20" y="99"/>
                            <a:pt x="12" y="104"/>
                            <a:pt x="12" y="116"/>
                          </a:cubicBezTo>
                          <a:cubicBezTo>
                            <a:pt x="12" y="128"/>
                            <a:pt x="13" y="146"/>
                            <a:pt x="15" y="155"/>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3144" name="Freeform 867"/>
                    <p:cNvSpPr>
                      <a:spLocks/>
                    </p:cNvSpPr>
                    <p:nvPr/>
                  </p:nvSpPr>
                  <p:spPr bwMode="auto">
                    <a:xfrm>
                      <a:off x="2938" y="1887"/>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grpSp>
              <p:grpSp>
                <p:nvGrpSpPr>
                  <p:cNvPr id="3136" name="Group 868"/>
                  <p:cNvGrpSpPr>
                    <a:grpSpLocks/>
                  </p:cNvGrpSpPr>
                  <p:nvPr/>
                </p:nvGrpSpPr>
                <p:grpSpPr bwMode="auto">
                  <a:xfrm>
                    <a:off x="2887" y="1765"/>
                    <a:ext cx="111" cy="265"/>
                    <a:chOff x="2887" y="1765"/>
                    <a:chExt cx="111" cy="265"/>
                  </a:xfrm>
                </p:grpSpPr>
                <p:sp>
                  <p:nvSpPr>
                    <p:cNvPr id="3137" name="Freeform 869"/>
                    <p:cNvSpPr>
                      <a:spLocks/>
                    </p:cNvSpPr>
                    <p:nvPr/>
                  </p:nvSpPr>
                  <p:spPr bwMode="auto">
                    <a:xfrm rot="10800000">
                      <a:off x="2952" y="1781"/>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3138" name="Freeform 870"/>
                    <p:cNvSpPr>
                      <a:spLocks/>
                    </p:cNvSpPr>
                    <p:nvPr/>
                  </p:nvSpPr>
                  <p:spPr bwMode="auto">
                    <a:xfrm>
                      <a:off x="2887" y="1878"/>
                      <a:ext cx="46" cy="152"/>
                    </a:xfrm>
                    <a:custGeom>
                      <a:avLst/>
                      <a:gdLst>
                        <a:gd name="T0" fmla="*/ 17 w 46"/>
                        <a:gd name="T1" fmla="*/ 0 h 152"/>
                        <a:gd name="T2" fmla="*/ 18 w 46"/>
                        <a:gd name="T3" fmla="*/ 88 h 152"/>
                        <a:gd name="T4" fmla="*/ 46 w 46"/>
                        <a:gd name="T5" fmla="*/ 152 h 152"/>
                        <a:gd name="T6" fmla="*/ 0 60000 65536"/>
                        <a:gd name="T7" fmla="*/ 0 60000 65536"/>
                        <a:gd name="T8" fmla="*/ 0 60000 65536"/>
                        <a:gd name="T9" fmla="*/ 0 w 46"/>
                        <a:gd name="T10" fmla="*/ 0 h 152"/>
                        <a:gd name="T11" fmla="*/ 46 w 46"/>
                        <a:gd name="T12" fmla="*/ 152 h 152"/>
                      </a:gdLst>
                      <a:ahLst/>
                      <a:cxnLst>
                        <a:cxn ang="T6">
                          <a:pos x="T0" y="T1"/>
                        </a:cxn>
                        <a:cxn ang="T7">
                          <a:pos x="T2" y="T3"/>
                        </a:cxn>
                        <a:cxn ang="T8">
                          <a:pos x="T4" y="T5"/>
                        </a:cxn>
                      </a:cxnLst>
                      <a:rect l="T9" t="T10" r="T11" b="T12"/>
                      <a:pathLst>
                        <a:path w="46" h="152">
                          <a:moveTo>
                            <a:pt x="17" y="0"/>
                          </a:moveTo>
                          <a:cubicBezTo>
                            <a:pt x="8" y="47"/>
                            <a:pt x="28" y="20"/>
                            <a:pt x="18" y="88"/>
                          </a:cubicBezTo>
                          <a:cubicBezTo>
                            <a:pt x="28" y="122"/>
                            <a:pt x="0" y="143"/>
                            <a:pt x="46" y="152"/>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3139" name="Freeform 871"/>
                    <p:cNvSpPr>
                      <a:spLocks/>
                    </p:cNvSpPr>
                    <p:nvPr/>
                  </p:nvSpPr>
                  <p:spPr bwMode="auto">
                    <a:xfrm>
                      <a:off x="2917" y="1765"/>
                      <a:ext cx="20" cy="155"/>
                    </a:xfrm>
                    <a:custGeom>
                      <a:avLst/>
                      <a:gdLst>
                        <a:gd name="T0" fmla="*/ 0 w 20"/>
                        <a:gd name="T1" fmla="*/ 0 h 155"/>
                        <a:gd name="T2" fmla="*/ 18 w 20"/>
                        <a:gd name="T3" fmla="*/ 80 h 155"/>
                        <a:gd name="T4" fmla="*/ 12 w 20"/>
                        <a:gd name="T5" fmla="*/ 116 h 155"/>
                        <a:gd name="T6" fmla="*/ 15 w 20"/>
                        <a:gd name="T7" fmla="*/ 155 h 155"/>
                        <a:gd name="T8" fmla="*/ 0 60000 65536"/>
                        <a:gd name="T9" fmla="*/ 0 60000 65536"/>
                        <a:gd name="T10" fmla="*/ 0 60000 65536"/>
                        <a:gd name="T11" fmla="*/ 0 60000 65536"/>
                        <a:gd name="T12" fmla="*/ 0 w 20"/>
                        <a:gd name="T13" fmla="*/ 0 h 155"/>
                        <a:gd name="T14" fmla="*/ 20 w 20"/>
                        <a:gd name="T15" fmla="*/ 155 h 155"/>
                      </a:gdLst>
                      <a:ahLst/>
                      <a:cxnLst>
                        <a:cxn ang="T8">
                          <a:pos x="T0" y="T1"/>
                        </a:cxn>
                        <a:cxn ang="T9">
                          <a:pos x="T2" y="T3"/>
                        </a:cxn>
                        <a:cxn ang="T10">
                          <a:pos x="T4" y="T5"/>
                        </a:cxn>
                        <a:cxn ang="T11">
                          <a:pos x="T6" y="T7"/>
                        </a:cxn>
                      </a:cxnLst>
                      <a:rect l="T12" t="T13" r="T14" b="T15"/>
                      <a:pathLst>
                        <a:path w="20" h="155">
                          <a:moveTo>
                            <a:pt x="0" y="0"/>
                          </a:moveTo>
                          <a:cubicBezTo>
                            <a:pt x="4" y="13"/>
                            <a:pt x="15" y="60"/>
                            <a:pt x="18" y="80"/>
                          </a:cubicBezTo>
                          <a:cubicBezTo>
                            <a:pt x="20" y="99"/>
                            <a:pt x="12" y="104"/>
                            <a:pt x="12" y="116"/>
                          </a:cubicBezTo>
                          <a:cubicBezTo>
                            <a:pt x="12" y="128"/>
                            <a:pt x="13" y="146"/>
                            <a:pt x="15" y="155"/>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3140" name="Freeform 872"/>
                    <p:cNvSpPr>
                      <a:spLocks/>
                    </p:cNvSpPr>
                    <p:nvPr/>
                  </p:nvSpPr>
                  <p:spPr bwMode="auto">
                    <a:xfrm>
                      <a:off x="2938" y="1887"/>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grpSp>
            </p:grpSp>
          </p:grpSp>
          <p:grpSp>
            <p:nvGrpSpPr>
              <p:cNvPr id="2866" name="Group 873"/>
              <p:cNvGrpSpPr>
                <a:grpSpLocks/>
              </p:cNvGrpSpPr>
              <p:nvPr/>
            </p:nvGrpSpPr>
            <p:grpSpPr bwMode="auto">
              <a:xfrm rot="20981307" flipH="1">
                <a:off x="1293" y="1919"/>
                <a:ext cx="645" cy="253"/>
                <a:chOff x="2569" y="1765"/>
                <a:chExt cx="645" cy="265"/>
              </a:xfrm>
            </p:grpSpPr>
            <p:grpSp>
              <p:nvGrpSpPr>
                <p:cNvPr id="3099" name="Group 874"/>
                <p:cNvGrpSpPr>
                  <a:grpSpLocks/>
                </p:cNvGrpSpPr>
                <p:nvPr/>
              </p:nvGrpSpPr>
              <p:grpSpPr bwMode="auto">
                <a:xfrm rot="205847">
                  <a:off x="2998" y="1765"/>
                  <a:ext cx="216" cy="265"/>
                  <a:chOff x="2782" y="1765"/>
                  <a:chExt cx="216" cy="265"/>
                </a:xfrm>
              </p:grpSpPr>
              <p:grpSp>
                <p:nvGrpSpPr>
                  <p:cNvPr id="3122" name="Group 875"/>
                  <p:cNvGrpSpPr>
                    <a:grpSpLocks/>
                  </p:cNvGrpSpPr>
                  <p:nvPr/>
                </p:nvGrpSpPr>
                <p:grpSpPr bwMode="auto">
                  <a:xfrm>
                    <a:off x="2782" y="1765"/>
                    <a:ext cx="111" cy="265"/>
                    <a:chOff x="2887" y="1765"/>
                    <a:chExt cx="111" cy="265"/>
                  </a:xfrm>
                </p:grpSpPr>
                <p:sp>
                  <p:nvSpPr>
                    <p:cNvPr id="3128" name="Freeform 876"/>
                    <p:cNvSpPr>
                      <a:spLocks/>
                    </p:cNvSpPr>
                    <p:nvPr/>
                  </p:nvSpPr>
                  <p:spPr bwMode="auto">
                    <a:xfrm rot="10800000">
                      <a:off x="2952" y="1781"/>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3129" name="Freeform 877"/>
                    <p:cNvSpPr>
                      <a:spLocks/>
                    </p:cNvSpPr>
                    <p:nvPr/>
                  </p:nvSpPr>
                  <p:spPr bwMode="auto">
                    <a:xfrm>
                      <a:off x="2887" y="1878"/>
                      <a:ext cx="46" cy="152"/>
                    </a:xfrm>
                    <a:custGeom>
                      <a:avLst/>
                      <a:gdLst>
                        <a:gd name="T0" fmla="*/ 17 w 46"/>
                        <a:gd name="T1" fmla="*/ 0 h 152"/>
                        <a:gd name="T2" fmla="*/ 18 w 46"/>
                        <a:gd name="T3" fmla="*/ 88 h 152"/>
                        <a:gd name="T4" fmla="*/ 46 w 46"/>
                        <a:gd name="T5" fmla="*/ 152 h 152"/>
                        <a:gd name="T6" fmla="*/ 0 60000 65536"/>
                        <a:gd name="T7" fmla="*/ 0 60000 65536"/>
                        <a:gd name="T8" fmla="*/ 0 60000 65536"/>
                        <a:gd name="T9" fmla="*/ 0 w 46"/>
                        <a:gd name="T10" fmla="*/ 0 h 152"/>
                        <a:gd name="T11" fmla="*/ 46 w 46"/>
                        <a:gd name="T12" fmla="*/ 152 h 152"/>
                      </a:gdLst>
                      <a:ahLst/>
                      <a:cxnLst>
                        <a:cxn ang="T6">
                          <a:pos x="T0" y="T1"/>
                        </a:cxn>
                        <a:cxn ang="T7">
                          <a:pos x="T2" y="T3"/>
                        </a:cxn>
                        <a:cxn ang="T8">
                          <a:pos x="T4" y="T5"/>
                        </a:cxn>
                      </a:cxnLst>
                      <a:rect l="T9" t="T10" r="T11" b="T12"/>
                      <a:pathLst>
                        <a:path w="46" h="152">
                          <a:moveTo>
                            <a:pt x="17" y="0"/>
                          </a:moveTo>
                          <a:cubicBezTo>
                            <a:pt x="8" y="47"/>
                            <a:pt x="28" y="20"/>
                            <a:pt x="18" y="88"/>
                          </a:cubicBezTo>
                          <a:cubicBezTo>
                            <a:pt x="28" y="122"/>
                            <a:pt x="0" y="143"/>
                            <a:pt x="46" y="152"/>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3130" name="Freeform 878"/>
                    <p:cNvSpPr>
                      <a:spLocks/>
                    </p:cNvSpPr>
                    <p:nvPr/>
                  </p:nvSpPr>
                  <p:spPr bwMode="auto">
                    <a:xfrm>
                      <a:off x="2917" y="1765"/>
                      <a:ext cx="20" cy="155"/>
                    </a:xfrm>
                    <a:custGeom>
                      <a:avLst/>
                      <a:gdLst>
                        <a:gd name="T0" fmla="*/ 0 w 20"/>
                        <a:gd name="T1" fmla="*/ 0 h 155"/>
                        <a:gd name="T2" fmla="*/ 18 w 20"/>
                        <a:gd name="T3" fmla="*/ 80 h 155"/>
                        <a:gd name="T4" fmla="*/ 12 w 20"/>
                        <a:gd name="T5" fmla="*/ 116 h 155"/>
                        <a:gd name="T6" fmla="*/ 15 w 20"/>
                        <a:gd name="T7" fmla="*/ 155 h 155"/>
                        <a:gd name="T8" fmla="*/ 0 60000 65536"/>
                        <a:gd name="T9" fmla="*/ 0 60000 65536"/>
                        <a:gd name="T10" fmla="*/ 0 60000 65536"/>
                        <a:gd name="T11" fmla="*/ 0 60000 65536"/>
                        <a:gd name="T12" fmla="*/ 0 w 20"/>
                        <a:gd name="T13" fmla="*/ 0 h 155"/>
                        <a:gd name="T14" fmla="*/ 20 w 20"/>
                        <a:gd name="T15" fmla="*/ 155 h 155"/>
                      </a:gdLst>
                      <a:ahLst/>
                      <a:cxnLst>
                        <a:cxn ang="T8">
                          <a:pos x="T0" y="T1"/>
                        </a:cxn>
                        <a:cxn ang="T9">
                          <a:pos x="T2" y="T3"/>
                        </a:cxn>
                        <a:cxn ang="T10">
                          <a:pos x="T4" y="T5"/>
                        </a:cxn>
                        <a:cxn ang="T11">
                          <a:pos x="T6" y="T7"/>
                        </a:cxn>
                      </a:cxnLst>
                      <a:rect l="T12" t="T13" r="T14" b="T15"/>
                      <a:pathLst>
                        <a:path w="20" h="155">
                          <a:moveTo>
                            <a:pt x="0" y="0"/>
                          </a:moveTo>
                          <a:cubicBezTo>
                            <a:pt x="4" y="13"/>
                            <a:pt x="15" y="60"/>
                            <a:pt x="18" y="80"/>
                          </a:cubicBezTo>
                          <a:cubicBezTo>
                            <a:pt x="20" y="99"/>
                            <a:pt x="12" y="104"/>
                            <a:pt x="12" y="116"/>
                          </a:cubicBezTo>
                          <a:cubicBezTo>
                            <a:pt x="12" y="128"/>
                            <a:pt x="13" y="146"/>
                            <a:pt x="15" y="155"/>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3131" name="Freeform 879"/>
                    <p:cNvSpPr>
                      <a:spLocks/>
                    </p:cNvSpPr>
                    <p:nvPr/>
                  </p:nvSpPr>
                  <p:spPr bwMode="auto">
                    <a:xfrm>
                      <a:off x="2938" y="1887"/>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grpSp>
              <p:grpSp>
                <p:nvGrpSpPr>
                  <p:cNvPr id="3123" name="Group 880"/>
                  <p:cNvGrpSpPr>
                    <a:grpSpLocks/>
                  </p:cNvGrpSpPr>
                  <p:nvPr/>
                </p:nvGrpSpPr>
                <p:grpSpPr bwMode="auto">
                  <a:xfrm>
                    <a:off x="2887" y="1765"/>
                    <a:ext cx="111" cy="265"/>
                    <a:chOff x="2887" y="1765"/>
                    <a:chExt cx="111" cy="265"/>
                  </a:xfrm>
                </p:grpSpPr>
                <p:sp>
                  <p:nvSpPr>
                    <p:cNvPr id="3124" name="Freeform 881"/>
                    <p:cNvSpPr>
                      <a:spLocks/>
                    </p:cNvSpPr>
                    <p:nvPr/>
                  </p:nvSpPr>
                  <p:spPr bwMode="auto">
                    <a:xfrm rot="10800000">
                      <a:off x="2952" y="1781"/>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3125" name="Freeform 882"/>
                    <p:cNvSpPr>
                      <a:spLocks/>
                    </p:cNvSpPr>
                    <p:nvPr/>
                  </p:nvSpPr>
                  <p:spPr bwMode="auto">
                    <a:xfrm>
                      <a:off x="2887" y="1878"/>
                      <a:ext cx="46" cy="152"/>
                    </a:xfrm>
                    <a:custGeom>
                      <a:avLst/>
                      <a:gdLst>
                        <a:gd name="T0" fmla="*/ 17 w 46"/>
                        <a:gd name="T1" fmla="*/ 0 h 152"/>
                        <a:gd name="T2" fmla="*/ 18 w 46"/>
                        <a:gd name="T3" fmla="*/ 88 h 152"/>
                        <a:gd name="T4" fmla="*/ 46 w 46"/>
                        <a:gd name="T5" fmla="*/ 152 h 152"/>
                        <a:gd name="T6" fmla="*/ 0 60000 65536"/>
                        <a:gd name="T7" fmla="*/ 0 60000 65536"/>
                        <a:gd name="T8" fmla="*/ 0 60000 65536"/>
                        <a:gd name="T9" fmla="*/ 0 w 46"/>
                        <a:gd name="T10" fmla="*/ 0 h 152"/>
                        <a:gd name="T11" fmla="*/ 46 w 46"/>
                        <a:gd name="T12" fmla="*/ 152 h 152"/>
                      </a:gdLst>
                      <a:ahLst/>
                      <a:cxnLst>
                        <a:cxn ang="T6">
                          <a:pos x="T0" y="T1"/>
                        </a:cxn>
                        <a:cxn ang="T7">
                          <a:pos x="T2" y="T3"/>
                        </a:cxn>
                        <a:cxn ang="T8">
                          <a:pos x="T4" y="T5"/>
                        </a:cxn>
                      </a:cxnLst>
                      <a:rect l="T9" t="T10" r="T11" b="T12"/>
                      <a:pathLst>
                        <a:path w="46" h="152">
                          <a:moveTo>
                            <a:pt x="17" y="0"/>
                          </a:moveTo>
                          <a:cubicBezTo>
                            <a:pt x="8" y="47"/>
                            <a:pt x="28" y="20"/>
                            <a:pt x="18" y="88"/>
                          </a:cubicBezTo>
                          <a:cubicBezTo>
                            <a:pt x="28" y="122"/>
                            <a:pt x="0" y="143"/>
                            <a:pt x="46" y="152"/>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3126" name="Freeform 883"/>
                    <p:cNvSpPr>
                      <a:spLocks/>
                    </p:cNvSpPr>
                    <p:nvPr/>
                  </p:nvSpPr>
                  <p:spPr bwMode="auto">
                    <a:xfrm>
                      <a:off x="2917" y="1765"/>
                      <a:ext cx="20" cy="155"/>
                    </a:xfrm>
                    <a:custGeom>
                      <a:avLst/>
                      <a:gdLst>
                        <a:gd name="T0" fmla="*/ 0 w 20"/>
                        <a:gd name="T1" fmla="*/ 0 h 155"/>
                        <a:gd name="T2" fmla="*/ 18 w 20"/>
                        <a:gd name="T3" fmla="*/ 80 h 155"/>
                        <a:gd name="T4" fmla="*/ 12 w 20"/>
                        <a:gd name="T5" fmla="*/ 116 h 155"/>
                        <a:gd name="T6" fmla="*/ 15 w 20"/>
                        <a:gd name="T7" fmla="*/ 155 h 155"/>
                        <a:gd name="T8" fmla="*/ 0 60000 65536"/>
                        <a:gd name="T9" fmla="*/ 0 60000 65536"/>
                        <a:gd name="T10" fmla="*/ 0 60000 65536"/>
                        <a:gd name="T11" fmla="*/ 0 60000 65536"/>
                        <a:gd name="T12" fmla="*/ 0 w 20"/>
                        <a:gd name="T13" fmla="*/ 0 h 155"/>
                        <a:gd name="T14" fmla="*/ 20 w 20"/>
                        <a:gd name="T15" fmla="*/ 155 h 155"/>
                      </a:gdLst>
                      <a:ahLst/>
                      <a:cxnLst>
                        <a:cxn ang="T8">
                          <a:pos x="T0" y="T1"/>
                        </a:cxn>
                        <a:cxn ang="T9">
                          <a:pos x="T2" y="T3"/>
                        </a:cxn>
                        <a:cxn ang="T10">
                          <a:pos x="T4" y="T5"/>
                        </a:cxn>
                        <a:cxn ang="T11">
                          <a:pos x="T6" y="T7"/>
                        </a:cxn>
                      </a:cxnLst>
                      <a:rect l="T12" t="T13" r="T14" b="T15"/>
                      <a:pathLst>
                        <a:path w="20" h="155">
                          <a:moveTo>
                            <a:pt x="0" y="0"/>
                          </a:moveTo>
                          <a:cubicBezTo>
                            <a:pt x="4" y="13"/>
                            <a:pt x="15" y="60"/>
                            <a:pt x="18" y="80"/>
                          </a:cubicBezTo>
                          <a:cubicBezTo>
                            <a:pt x="20" y="99"/>
                            <a:pt x="12" y="104"/>
                            <a:pt x="12" y="116"/>
                          </a:cubicBezTo>
                          <a:cubicBezTo>
                            <a:pt x="12" y="128"/>
                            <a:pt x="13" y="146"/>
                            <a:pt x="15" y="155"/>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3127" name="Freeform 884"/>
                    <p:cNvSpPr>
                      <a:spLocks/>
                    </p:cNvSpPr>
                    <p:nvPr/>
                  </p:nvSpPr>
                  <p:spPr bwMode="auto">
                    <a:xfrm>
                      <a:off x="2938" y="1887"/>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grpSp>
            </p:grpSp>
            <p:grpSp>
              <p:nvGrpSpPr>
                <p:cNvPr id="3100" name="Group 885"/>
                <p:cNvGrpSpPr>
                  <a:grpSpLocks/>
                </p:cNvGrpSpPr>
                <p:nvPr/>
              </p:nvGrpSpPr>
              <p:grpSpPr bwMode="auto">
                <a:xfrm rot="-232276">
                  <a:off x="2569" y="1765"/>
                  <a:ext cx="216" cy="265"/>
                  <a:chOff x="2782" y="1765"/>
                  <a:chExt cx="216" cy="265"/>
                </a:xfrm>
              </p:grpSpPr>
              <p:grpSp>
                <p:nvGrpSpPr>
                  <p:cNvPr id="3112" name="Group 886"/>
                  <p:cNvGrpSpPr>
                    <a:grpSpLocks/>
                  </p:cNvGrpSpPr>
                  <p:nvPr/>
                </p:nvGrpSpPr>
                <p:grpSpPr bwMode="auto">
                  <a:xfrm>
                    <a:off x="2782" y="1765"/>
                    <a:ext cx="111" cy="265"/>
                    <a:chOff x="2887" y="1765"/>
                    <a:chExt cx="111" cy="265"/>
                  </a:xfrm>
                </p:grpSpPr>
                <p:sp>
                  <p:nvSpPr>
                    <p:cNvPr id="3118" name="Freeform 887"/>
                    <p:cNvSpPr>
                      <a:spLocks/>
                    </p:cNvSpPr>
                    <p:nvPr/>
                  </p:nvSpPr>
                  <p:spPr bwMode="auto">
                    <a:xfrm rot="10800000">
                      <a:off x="2952" y="1781"/>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3119" name="Freeform 888"/>
                    <p:cNvSpPr>
                      <a:spLocks/>
                    </p:cNvSpPr>
                    <p:nvPr/>
                  </p:nvSpPr>
                  <p:spPr bwMode="auto">
                    <a:xfrm>
                      <a:off x="2887" y="1878"/>
                      <a:ext cx="46" cy="152"/>
                    </a:xfrm>
                    <a:custGeom>
                      <a:avLst/>
                      <a:gdLst>
                        <a:gd name="T0" fmla="*/ 17 w 46"/>
                        <a:gd name="T1" fmla="*/ 0 h 152"/>
                        <a:gd name="T2" fmla="*/ 18 w 46"/>
                        <a:gd name="T3" fmla="*/ 88 h 152"/>
                        <a:gd name="T4" fmla="*/ 46 w 46"/>
                        <a:gd name="T5" fmla="*/ 152 h 152"/>
                        <a:gd name="T6" fmla="*/ 0 60000 65536"/>
                        <a:gd name="T7" fmla="*/ 0 60000 65536"/>
                        <a:gd name="T8" fmla="*/ 0 60000 65536"/>
                        <a:gd name="T9" fmla="*/ 0 w 46"/>
                        <a:gd name="T10" fmla="*/ 0 h 152"/>
                        <a:gd name="T11" fmla="*/ 46 w 46"/>
                        <a:gd name="T12" fmla="*/ 152 h 152"/>
                      </a:gdLst>
                      <a:ahLst/>
                      <a:cxnLst>
                        <a:cxn ang="T6">
                          <a:pos x="T0" y="T1"/>
                        </a:cxn>
                        <a:cxn ang="T7">
                          <a:pos x="T2" y="T3"/>
                        </a:cxn>
                        <a:cxn ang="T8">
                          <a:pos x="T4" y="T5"/>
                        </a:cxn>
                      </a:cxnLst>
                      <a:rect l="T9" t="T10" r="T11" b="T12"/>
                      <a:pathLst>
                        <a:path w="46" h="152">
                          <a:moveTo>
                            <a:pt x="17" y="0"/>
                          </a:moveTo>
                          <a:cubicBezTo>
                            <a:pt x="8" y="47"/>
                            <a:pt x="28" y="20"/>
                            <a:pt x="18" y="88"/>
                          </a:cubicBezTo>
                          <a:cubicBezTo>
                            <a:pt x="28" y="122"/>
                            <a:pt x="0" y="143"/>
                            <a:pt x="46" y="152"/>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3120" name="Freeform 889"/>
                    <p:cNvSpPr>
                      <a:spLocks/>
                    </p:cNvSpPr>
                    <p:nvPr/>
                  </p:nvSpPr>
                  <p:spPr bwMode="auto">
                    <a:xfrm>
                      <a:off x="2917" y="1765"/>
                      <a:ext cx="20" cy="155"/>
                    </a:xfrm>
                    <a:custGeom>
                      <a:avLst/>
                      <a:gdLst>
                        <a:gd name="T0" fmla="*/ 0 w 20"/>
                        <a:gd name="T1" fmla="*/ 0 h 155"/>
                        <a:gd name="T2" fmla="*/ 18 w 20"/>
                        <a:gd name="T3" fmla="*/ 80 h 155"/>
                        <a:gd name="T4" fmla="*/ 12 w 20"/>
                        <a:gd name="T5" fmla="*/ 116 h 155"/>
                        <a:gd name="T6" fmla="*/ 15 w 20"/>
                        <a:gd name="T7" fmla="*/ 155 h 155"/>
                        <a:gd name="T8" fmla="*/ 0 60000 65536"/>
                        <a:gd name="T9" fmla="*/ 0 60000 65536"/>
                        <a:gd name="T10" fmla="*/ 0 60000 65536"/>
                        <a:gd name="T11" fmla="*/ 0 60000 65536"/>
                        <a:gd name="T12" fmla="*/ 0 w 20"/>
                        <a:gd name="T13" fmla="*/ 0 h 155"/>
                        <a:gd name="T14" fmla="*/ 20 w 20"/>
                        <a:gd name="T15" fmla="*/ 155 h 155"/>
                      </a:gdLst>
                      <a:ahLst/>
                      <a:cxnLst>
                        <a:cxn ang="T8">
                          <a:pos x="T0" y="T1"/>
                        </a:cxn>
                        <a:cxn ang="T9">
                          <a:pos x="T2" y="T3"/>
                        </a:cxn>
                        <a:cxn ang="T10">
                          <a:pos x="T4" y="T5"/>
                        </a:cxn>
                        <a:cxn ang="T11">
                          <a:pos x="T6" y="T7"/>
                        </a:cxn>
                      </a:cxnLst>
                      <a:rect l="T12" t="T13" r="T14" b="T15"/>
                      <a:pathLst>
                        <a:path w="20" h="155">
                          <a:moveTo>
                            <a:pt x="0" y="0"/>
                          </a:moveTo>
                          <a:cubicBezTo>
                            <a:pt x="4" y="13"/>
                            <a:pt x="15" y="60"/>
                            <a:pt x="18" y="80"/>
                          </a:cubicBezTo>
                          <a:cubicBezTo>
                            <a:pt x="20" y="99"/>
                            <a:pt x="12" y="104"/>
                            <a:pt x="12" y="116"/>
                          </a:cubicBezTo>
                          <a:cubicBezTo>
                            <a:pt x="12" y="128"/>
                            <a:pt x="13" y="146"/>
                            <a:pt x="15" y="155"/>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3121" name="Freeform 890"/>
                    <p:cNvSpPr>
                      <a:spLocks/>
                    </p:cNvSpPr>
                    <p:nvPr/>
                  </p:nvSpPr>
                  <p:spPr bwMode="auto">
                    <a:xfrm>
                      <a:off x="2938" y="1887"/>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grpSp>
              <p:grpSp>
                <p:nvGrpSpPr>
                  <p:cNvPr id="3113" name="Group 891"/>
                  <p:cNvGrpSpPr>
                    <a:grpSpLocks/>
                  </p:cNvGrpSpPr>
                  <p:nvPr/>
                </p:nvGrpSpPr>
                <p:grpSpPr bwMode="auto">
                  <a:xfrm>
                    <a:off x="2887" y="1765"/>
                    <a:ext cx="111" cy="265"/>
                    <a:chOff x="2887" y="1765"/>
                    <a:chExt cx="111" cy="265"/>
                  </a:xfrm>
                </p:grpSpPr>
                <p:sp>
                  <p:nvSpPr>
                    <p:cNvPr id="3114" name="Freeform 892"/>
                    <p:cNvSpPr>
                      <a:spLocks/>
                    </p:cNvSpPr>
                    <p:nvPr/>
                  </p:nvSpPr>
                  <p:spPr bwMode="auto">
                    <a:xfrm rot="10800000">
                      <a:off x="2952" y="1781"/>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3115" name="Freeform 893"/>
                    <p:cNvSpPr>
                      <a:spLocks/>
                    </p:cNvSpPr>
                    <p:nvPr/>
                  </p:nvSpPr>
                  <p:spPr bwMode="auto">
                    <a:xfrm>
                      <a:off x="2887" y="1878"/>
                      <a:ext cx="46" cy="152"/>
                    </a:xfrm>
                    <a:custGeom>
                      <a:avLst/>
                      <a:gdLst>
                        <a:gd name="T0" fmla="*/ 17 w 46"/>
                        <a:gd name="T1" fmla="*/ 0 h 152"/>
                        <a:gd name="T2" fmla="*/ 18 w 46"/>
                        <a:gd name="T3" fmla="*/ 88 h 152"/>
                        <a:gd name="T4" fmla="*/ 46 w 46"/>
                        <a:gd name="T5" fmla="*/ 152 h 152"/>
                        <a:gd name="T6" fmla="*/ 0 60000 65536"/>
                        <a:gd name="T7" fmla="*/ 0 60000 65536"/>
                        <a:gd name="T8" fmla="*/ 0 60000 65536"/>
                        <a:gd name="T9" fmla="*/ 0 w 46"/>
                        <a:gd name="T10" fmla="*/ 0 h 152"/>
                        <a:gd name="T11" fmla="*/ 46 w 46"/>
                        <a:gd name="T12" fmla="*/ 152 h 152"/>
                      </a:gdLst>
                      <a:ahLst/>
                      <a:cxnLst>
                        <a:cxn ang="T6">
                          <a:pos x="T0" y="T1"/>
                        </a:cxn>
                        <a:cxn ang="T7">
                          <a:pos x="T2" y="T3"/>
                        </a:cxn>
                        <a:cxn ang="T8">
                          <a:pos x="T4" y="T5"/>
                        </a:cxn>
                      </a:cxnLst>
                      <a:rect l="T9" t="T10" r="T11" b="T12"/>
                      <a:pathLst>
                        <a:path w="46" h="152">
                          <a:moveTo>
                            <a:pt x="17" y="0"/>
                          </a:moveTo>
                          <a:cubicBezTo>
                            <a:pt x="8" y="47"/>
                            <a:pt x="28" y="20"/>
                            <a:pt x="18" y="88"/>
                          </a:cubicBezTo>
                          <a:cubicBezTo>
                            <a:pt x="28" y="122"/>
                            <a:pt x="0" y="143"/>
                            <a:pt x="46" y="152"/>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3116" name="Freeform 894"/>
                    <p:cNvSpPr>
                      <a:spLocks/>
                    </p:cNvSpPr>
                    <p:nvPr/>
                  </p:nvSpPr>
                  <p:spPr bwMode="auto">
                    <a:xfrm>
                      <a:off x="2917" y="1765"/>
                      <a:ext cx="20" cy="155"/>
                    </a:xfrm>
                    <a:custGeom>
                      <a:avLst/>
                      <a:gdLst>
                        <a:gd name="T0" fmla="*/ 0 w 20"/>
                        <a:gd name="T1" fmla="*/ 0 h 155"/>
                        <a:gd name="T2" fmla="*/ 18 w 20"/>
                        <a:gd name="T3" fmla="*/ 80 h 155"/>
                        <a:gd name="T4" fmla="*/ 12 w 20"/>
                        <a:gd name="T5" fmla="*/ 116 h 155"/>
                        <a:gd name="T6" fmla="*/ 15 w 20"/>
                        <a:gd name="T7" fmla="*/ 155 h 155"/>
                        <a:gd name="T8" fmla="*/ 0 60000 65536"/>
                        <a:gd name="T9" fmla="*/ 0 60000 65536"/>
                        <a:gd name="T10" fmla="*/ 0 60000 65536"/>
                        <a:gd name="T11" fmla="*/ 0 60000 65536"/>
                        <a:gd name="T12" fmla="*/ 0 w 20"/>
                        <a:gd name="T13" fmla="*/ 0 h 155"/>
                        <a:gd name="T14" fmla="*/ 20 w 20"/>
                        <a:gd name="T15" fmla="*/ 155 h 155"/>
                      </a:gdLst>
                      <a:ahLst/>
                      <a:cxnLst>
                        <a:cxn ang="T8">
                          <a:pos x="T0" y="T1"/>
                        </a:cxn>
                        <a:cxn ang="T9">
                          <a:pos x="T2" y="T3"/>
                        </a:cxn>
                        <a:cxn ang="T10">
                          <a:pos x="T4" y="T5"/>
                        </a:cxn>
                        <a:cxn ang="T11">
                          <a:pos x="T6" y="T7"/>
                        </a:cxn>
                      </a:cxnLst>
                      <a:rect l="T12" t="T13" r="T14" b="T15"/>
                      <a:pathLst>
                        <a:path w="20" h="155">
                          <a:moveTo>
                            <a:pt x="0" y="0"/>
                          </a:moveTo>
                          <a:cubicBezTo>
                            <a:pt x="4" y="13"/>
                            <a:pt x="15" y="60"/>
                            <a:pt x="18" y="80"/>
                          </a:cubicBezTo>
                          <a:cubicBezTo>
                            <a:pt x="20" y="99"/>
                            <a:pt x="12" y="104"/>
                            <a:pt x="12" y="116"/>
                          </a:cubicBezTo>
                          <a:cubicBezTo>
                            <a:pt x="12" y="128"/>
                            <a:pt x="13" y="146"/>
                            <a:pt x="15" y="155"/>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3117" name="Freeform 895"/>
                    <p:cNvSpPr>
                      <a:spLocks/>
                    </p:cNvSpPr>
                    <p:nvPr/>
                  </p:nvSpPr>
                  <p:spPr bwMode="auto">
                    <a:xfrm>
                      <a:off x="2938" y="1887"/>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grpSp>
            </p:grpSp>
            <p:grpSp>
              <p:nvGrpSpPr>
                <p:cNvPr id="3101" name="Group 896"/>
                <p:cNvGrpSpPr>
                  <a:grpSpLocks/>
                </p:cNvGrpSpPr>
                <p:nvPr/>
              </p:nvGrpSpPr>
              <p:grpSpPr bwMode="auto">
                <a:xfrm>
                  <a:off x="2782" y="1765"/>
                  <a:ext cx="216" cy="265"/>
                  <a:chOff x="2782" y="1765"/>
                  <a:chExt cx="216" cy="265"/>
                </a:xfrm>
              </p:grpSpPr>
              <p:grpSp>
                <p:nvGrpSpPr>
                  <p:cNvPr id="3102" name="Group 897"/>
                  <p:cNvGrpSpPr>
                    <a:grpSpLocks/>
                  </p:cNvGrpSpPr>
                  <p:nvPr/>
                </p:nvGrpSpPr>
                <p:grpSpPr bwMode="auto">
                  <a:xfrm>
                    <a:off x="2782" y="1765"/>
                    <a:ext cx="111" cy="265"/>
                    <a:chOff x="2887" y="1765"/>
                    <a:chExt cx="111" cy="265"/>
                  </a:xfrm>
                </p:grpSpPr>
                <p:sp>
                  <p:nvSpPr>
                    <p:cNvPr id="3108" name="Freeform 898"/>
                    <p:cNvSpPr>
                      <a:spLocks/>
                    </p:cNvSpPr>
                    <p:nvPr/>
                  </p:nvSpPr>
                  <p:spPr bwMode="auto">
                    <a:xfrm rot="10800000">
                      <a:off x="2952" y="1781"/>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3109" name="Freeform 899"/>
                    <p:cNvSpPr>
                      <a:spLocks/>
                    </p:cNvSpPr>
                    <p:nvPr/>
                  </p:nvSpPr>
                  <p:spPr bwMode="auto">
                    <a:xfrm>
                      <a:off x="2887" y="1878"/>
                      <a:ext cx="46" cy="152"/>
                    </a:xfrm>
                    <a:custGeom>
                      <a:avLst/>
                      <a:gdLst>
                        <a:gd name="T0" fmla="*/ 17 w 46"/>
                        <a:gd name="T1" fmla="*/ 0 h 152"/>
                        <a:gd name="T2" fmla="*/ 18 w 46"/>
                        <a:gd name="T3" fmla="*/ 88 h 152"/>
                        <a:gd name="T4" fmla="*/ 46 w 46"/>
                        <a:gd name="T5" fmla="*/ 152 h 152"/>
                        <a:gd name="T6" fmla="*/ 0 60000 65536"/>
                        <a:gd name="T7" fmla="*/ 0 60000 65536"/>
                        <a:gd name="T8" fmla="*/ 0 60000 65536"/>
                        <a:gd name="T9" fmla="*/ 0 w 46"/>
                        <a:gd name="T10" fmla="*/ 0 h 152"/>
                        <a:gd name="T11" fmla="*/ 46 w 46"/>
                        <a:gd name="T12" fmla="*/ 152 h 152"/>
                      </a:gdLst>
                      <a:ahLst/>
                      <a:cxnLst>
                        <a:cxn ang="T6">
                          <a:pos x="T0" y="T1"/>
                        </a:cxn>
                        <a:cxn ang="T7">
                          <a:pos x="T2" y="T3"/>
                        </a:cxn>
                        <a:cxn ang="T8">
                          <a:pos x="T4" y="T5"/>
                        </a:cxn>
                      </a:cxnLst>
                      <a:rect l="T9" t="T10" r="T11" b="T12"/>
                      <a:pathLst>
                        <a:path w="46" h="152">
                          <a:moveTo>
                            <a:pt x="17" y="0"/>
                          </a:moveTo>
                          <a:cubicBezTo>
                            <a:pt x="8" y="47"/>
                            <a:pt x="28" y="20"/>
                            <a:pt x="18" y="88"/>
                          </a:cubicBezTo>
                          <a:cubicBezTo>
                            <a:pt x="28" y="122"/>
                            <a:pt x="0" y="143"/>
                            <a:pt x="46" y="152"/>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3110" name="Freeform 900"/>
                    <p:cNvSpPr>
                      <a:spLocks/>
                    </p:cNvSpPr>
                    <p:nvPr/>
                  </p:nvSpPr>
                  <p:spPr bwMode="auto">
                    <a:xfrm>
                      <a:off x="2917" y="1765"/>
                      <a:ext cx="20" cy="155"/>
                    </a:xfrm>
                    <a:custGeom>
                      <a:avLst/>
                      <a:gdLst>
                        <a:gd name="T0" fmla="*/ 0 w 20"/>
                        <a:gd name="T1" fmla="*/ 0 h 155"/>
                        <a:gd name="T2" fmla="*/ 18 w 20"/>
                        <a:gd name="T3" fmla="*/ 80 h 155"/>
                        <a:gd name="T4" fmla="*/ 12 w 20"/>
                        <a:gd name="T5" fmla="*/ 116 h 155"/>
                        <a:gd name="T6" fmla="*/ 15 w 20"/>
                        <a:gd name="T7" fmla="*/ 155 h 155"/>
                        <a:gd name="T8" fmla="*/ 0 60000 65536"/>
                        <a:gd name="T9" fmla="*/ 0 60000 65536"/>
                        <a:gd name="T10" fmla="*/ 0 60000 65536"/>
                        <a:gd name="T11" fmla="*/ 0 60000 65536"/>
                        <a:gd name="T12" fmla="*/ 0 w 20"/>
                        <a:gd name="T13" fmla="*/ 0 h 155"/>
                        <a:gd name="T14" fmla="*/ 20 w 20"/>
                        <a:gd name="T15" fmla="*/ 155 h 155"/>
                      </a:gdLst>
                      <a:ahLst/>
                      <a:cxnLst>
                        <a:cxn ang="T8">
                          <a:pos x="T0" y="T1"/>
                        </a:cxn>
                        <a:cxn ang="T9">
                          <a:pos x="T2" y="T3"/>
                        </a:cxn>
                        <a:cxn ang="T10">
                          <a:pos x="T4" y="T5"/>
                        </a:cxn>
                        <a:cxn ang="T11">
                          <a:pos x="T6" y="T7"/>
                        </a:cxn>
                      </a:cxnLst>
                      <a:rect l="T12" t="T13" r="T14" b="T15"/>
                      <a:pathLst>
                        <a:path w="20" h="155">
                          <a:moveTo>
                            <a:pt x="0" y="0"/>
                          </a:moveTo>
                          <a:cubicBezTo>
                            <a:pt x="4" y="13"/>
                            <a:pt x="15" y="60"/>
                            <a:pt x="18" y="80"/>
                          </a:cubicBezTo>
                          <a:cubicBezTo>
                            <a:pt x="20" y="99"/>
                            <a:pt x="12" y="104"/>
                            <a:pt x="12" y="116"/>
                          </a:cubicBezTo>
                          <a:cubicBezTo>
                            <a:pt x="12" y="128"/>
                            <a:pt x="13" y="146"/>
                            <a:pt x="15" y="155"/>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3111" name="Freeform 901"/>
                    <p:cNvSpPr>
                      <a:spLocks/>
                    </p:cNvSpPr>
                    <p:nvPr/>
                  </p:nvSpPr>
                  <p:spPr bwMode="auto">
                    <a:xfrm>
                      <a:off x="2938" y="1887"/>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grpSp>
              <p:grpSp>
                <p:nvGrpSpPr>
                  <p:cNvPr id="3103" name="Group 902"/>
                  <p:cNvGrpSpPr>
                    <a:grpSpLocks/>
                  </p:cNvGrpSpPr>
                  <p:nvPr/>
                </p:nvGrpSpPr>
                <p:grpSpPr bwMode="auto">
                  <a:xfrm>
                    <a:off x="2887" y="1765"/>
                    <a:ext cx="111" cy="265"/>
                    <a:chOff x="2887" y="1765"/>
                    <a:chExt cx="111" cy="265"/>
                  </a:xfrm>
                </p:grpSpPr>
                <p:sp>
                  <p:nvSpPr>
                    <p:cNvPr id="3104" name="Freeform 903"/>
                    <p:cNvSpPr>
                      <a:spLocks/>
                    </p:cNvSpPr>
                    <p:nvPr/>
                  </p:nvSpPr>
                  <p:spPr bwMode="auto">
                    <a:xfrm rot="10800000">
                      <a:off x="2952" y="1781"/>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3105" name="Freeform 904"/>
                    <p:cNvSpPr>
                      <a:spLocks/>
                    </p:cNvSpPr>
                    <p:nvPr/>
                  </p:nvSpPr>
                  <p:spPr bwMode="auto">
                    <a:xfrm>
                      <a:off x="2887" y="1878"/>
                      <a:ext cx="46" cy="152"/>
                    </a:xfrm>
                    <a:custGeom>
                      <a:avLst/>
                      <a:gdLst>
                        <a:gd name="T0" fmla="*/ 17 w 46"/>
                        <a:gd name="T1" fmla="*/ 0 h 152"/>
                        <a:gd name="T2" fmla="*/ 18 w 46"/>
                        <a:gd name="T3" fmla="*/ 88 h 152"/>
                        <a:gd name="T4" fmla="*/ 46 w 46"/>
                        <a:gd name="T5" fmla="*/ 152 h 152"/>
                        <a:gd name="T6" fmla="*/ 0 60000 65536"/>
                        <a:gd name="T7" fmla="*/ 0 60000 65536"/>
                        <a:gd name="T8" fmla="*/ 0 60000 65536"/>
                        <a:gd name="T9" fmla="*/ 0 w 46"/>
                        <a:gd name="T10" fmla="*/ 0 h 152"/>
                        <a:gd name="T11" fmla="*/ 46 w 46"/>
                        <a:gd name="T12" fmla="*/ 152 h 152"/>
                      </a:gdLst>
                      <a:ahLst/>
                      <a:cxnLst>
                        <a:cxn ang="T6">
                          <a:pos x="T0" y="T1"/>
                        </a:cxn>
                        <a:cxn ang="T7">
                          <a:pos x="T2" y="T3"/>
                        </a:cxn>
                        <a:cxn ang="T8">
                          <a:pos x="T4" y="T5"/>
                        </a:cxn>
                      </a:cxnLst>
                      <a:rect l="T9" t="T10" r="T11" b="T12"/>
                      <a:pathLst>
                        <a:path w="46" h="152">
                          <a:moveTo>
                            <a:pt x="17" y="0"/>
                          </a:moveTo>
                          <a:cubicBezTo>
                            <a:pt x="8" y="47"/>
                            <a:pt x="28" y="20"/>
                            <a:pt x="18" y="88"/>
                          </a:cubicBezTo>
                          <a:cubicBezTo>
                            <a:pt x="28" y="122"/>
                            <a:pt x="0" y="143"/>
                            <a:pt x="46" y="152"/>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3106" name="Freeform 905"/>
                    <p:cNvSpPr>
                      <a:spLocks/>
                    </p:cNvSpPr>
                    <p:nvPr/>
                  </p:nvSpPr>
                  <p:spPr bwMode="auto">
                    <a:xfrm>
                      <a:off x="2917" y="1765"/>
                      <a:ext cx="20" cy="155"/>
                    </a:xfrm>
                    <a:custGeom>
                      <a:avLst/>
                      <a:gdLst>
                        <a:gd name="T0" fmla="*/ 0 w 20"/>
                        <a:gd name="T1" fmla="*/ 0 h 155"/>
                        <a:gd name="T2" fmla="*/ 18 w 20"/>
                        <a:gd name="T3" fmla="*/ 80 h 155"/>
                        <a:gd name="T4" fmla="*/ 12 w 20"/>
                        <a:gd name="T5" fmla="*/ 116 h 155"/>
                        <a:gd name="T6" fmla="*/ 15 w 20"/>
                        <a:gd name="T7" fmla="*/ 155 h 155"/>
                        <a:gd name="T8" fmla="*/ 0 60000 65536"/>
                        <a:gd name="T9" fmla="*/ 0 60000 65536"/>
                        <a:gd name="T10" fmla="*/ 0 60000 65536"/>
                        <a:gd name="T11" fmla="*/ 0 60000 65536"/>
                        <a:gd name="T12" fmla="*/ 0 w 20"/>
                        <a:gd name="T13" fmla="*/ 0 h 155"/>
                        <a:gd name="T14" fmla="*/ 20 w 20"/>
                        <a:gd name="T15" fmla="*/ 155 h 155"/>
                      </a:gdLst>
                      <a:ahLst/>
                      <a:cxnLst>
                        <a:cxn ang="T8">
                          <a:pos x="T0" y="T1"/>
                        </a:cxn>
                        <a:cxn ang="T9">
                          <a:pos x="T2" y="T3"/>
                        </a:cxn>
                        <a:cxn ang="T10">
                          <a:pos x="T4" y="T5"/>
                        </a:cxn>
                        <a:cxn ang="T11">
                          <a:pos x="T6" y="T7"/>
                        </a:cxn>
                      </a:cxnLst>
                      <a:rect l="T12" t="T13" r="T14" b="T15"/>
                      <a:pathLst>
                        <a:path w="20" h="155">
                          <a:moveTo>
                            <a:pt x="0" y="0"/>
                          </a:moveTo>
                          <a:cubicBezTo>
                            <a:pt x="4" y="13"/>
                            <a:pt x="15" y="60"/>
                            <a:pt x="18" y="80"/>
                          </a:cubicBezTo>
                          <a:cubicBezTo>
                            <a:pt x="20" y="99"/>
                            <a:pt x="12" y="104"/>
                            <a:pt x="12" y="116"/>
                          </a:cubicBezTo>
                          <a:cubicBezTo>
                            <a:pt x="12" y="128"/>
                            <a:pt x="13" y="146"/>
                            <a:pt x="15" y="155"/>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3107" name="Freeform 906"/>
                    <p:cNvSpPr>
                      <a:spLocks/>
                    </p:cNvSpPr>
                    <p:nvPr/>
                  </p:nvSpPr>
                  <p:spPr bwMode="auto">
                    <a:xfrm>
                      <a:off x="2938" y="1887"/>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grpSp>
            </p:grpSp>
          </p:grpSp>
          <p:grpSp>
            <p:nvGrpSpPr>
              <p:cNvPr id="2867" name="Group 907"/>
              <p:cNvGrpSpPr>
                <a:grpSpLocks/>
              </p:cNvGrpSpPr>
              <p:nvPr/>
            </p:nvGrpSpPr>
            <p:grpSpPr bwMode="auto">
              <a:xfrm rot="-420166" flipH="1" flipV="1">
                <a:off x="1927" y="1828"/>
                <a:ext cx="645" cy="254"/>
                <a:chOff x="2569" y="1765"/>
                <a:chExt cx="645" cy="265"/>
              </a:xfrm>
            </p:grpSpPr>
            <p:grpSp>
              <p:nvGrpSpPr>
                <p:cNvPr id="3066" name="Group 908"/>
                <p:cNvGrpSpPr>
                  <a:grpSpLocks/>
                </p:cNvGrpSpPr>
                <p:nvPr/>
              </p:nvGrpSpPr>
              <p:grpSpPr bwMode="auto">
                <a:xfrm rot="205847">
                  <a:off x="2998" y="1765"/>
                  <a:ext cx="216" cy="265"/>
                  <a:chOff x="2782" y="1765"/>
                  <a:chExt cx="216" cy="265"/>
                </a:xfrm>
              </p:grpSpPr>
              <p:grpSp>
                <p:nvGrpSpPr>
                  <p:cNvPr id="3089" name="Group 909"/>
                  <p:cNvGrpSpPr>
                    <a:grpSpLocks/>
                  </p:cNvGrpSpPr>
                  <p:nvPr/>
                </p:nvGrpSpPr>
                <p:grpSpPr bwMode="auto">
                  <a:xfrm>
                    <a:off x="2782" y="1765"/>
                    <a:ext cx="111" cy="265"/>
                    <a:chOff x="2887" y="1765"/>
                    <a:chExt cx="111" cy="265"/>
                  </a:xfrm>
                </p:grpSpPr>
                <p:sp>
                  <p:nvSpPr>
                    <p:cNvPr id="3095" name="Freeform 910"/>
                    <p:cNvSpPr>
                      <a:spLocks/>
                    </p:cNvSpPr>
                    <p:nvPr/>
                  </p:nvSpPr>
                  <p:spPr bwMode="auto">
                    <a:xfrm rot="10800000">
                      <a:off x="2952" y="1781"/>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3096" name="Freeform 911"/>
                    <p:cNvSpPr>
                      <a:spLocks/>
                    </p:cNvSpPr>
                    <p:nvPr/>
                  </p:nvSpPr>
                  <p:spPr bwMode="auto">
                    <a:xfrm>
                      <a:off x="2887" y="1878"/>
                      <a:ext cx="46" cy="152"/>
                    </a:xfrm>
                    <a:custGeom>
                      <a:avLst/>
                      <a:gdLst>
                        <a:gd name="T0" fmla="*/ 17 w 46"/>
                        <a:gd name="T1" fmla="*/ 0 h 152"/>
                        <a:gd name="T2" fmla="*/ 18 w 46"/>
                        <a:gd name="T3" fmla="*/ 88 h 152"/>
                        <a:gd name="T4" fmla="*/ 46 w 46"/>
                        <a:gd name="T5" fmla="*/ 152 h 152"/>
                        <a:gd name="T6" fmla="*/ 0 60000 65536"/>
                        <a:gd name="T7" fmla="*/ 0 60000 65536"/>
                        <a:gd name="T8" fmla="*/ 0 60000 65536"/>
                        <a:gd name="T9" fmla="*/ 0 w 46"/>
                        <a:gd name="T10" fmla="*/ 0 h 152"/>
                        <a:gd name="T11" fmla="*/ 46 w 46"/>
                        <a:gd name="T12" fmla="*/ 152 h 152"/>
                      </a:gdLst>
                      <a:ahLst/>
                      <a:cxnLst>
                        <a:cxn ang="T6">
                          <a:pos x="T0" y="T1"/>
                        </a:cxn>
                        <a:cxn ang="T7">
                          <a:pos x="T2" y="T3"/>
                        </a:cxn>
                        <a:cxn ang="T8">
                          <a:pos x="T4" y="T5"/>
                        </a:cxn>
                      </a:cxnLst>
                      <a:rect l="T9" t="T10" r="T11" b="T12"/>
                      <a:pathLst>
                        <a:path w="46" h="152">
                          <a:moveTo>
                            <a:pt x="17" y="0"/>
                          </a:moveTo>
                          <a:cubicBezTo>
                            <a:pt x="8" y="47"/>
                            <a:pt x="28" y="20"/>
                            <a:pt x="18" y="88"/>
                          </a:cubicBezTo>
                          <a:cubicBezTo>
                            <a:pt x="28" y="122"/>
                            <a:pt x="0" y="143"/>
                            <a:pt x="46" y="152"/>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3097" name="Freeform 912"/>
                    <p:cNvSpPr>
                      <a:spLocks/>
                    </p:cNvSpPr>
                    <p:nvPr/>
                  </p:nvSpPr>
                  <p:spPr bwMode="auto">
                    <a:xfrm>
                      <a:off x="2917" y="1765"/>
                      <a:ext cx="20" cy="155"/>
                    </a:xfrm>
                    <a:custGeom>
                      <a:avLst/>
                      <a:gdLst>
                        <a:gd name="T0" fmla="*/ 0 w 20"/>
                        <a:gd name="T1" fmla="*/ 0 h 155"/>
                        <a:gd name="T2" fmla="*/ 18 w 20"/>
                        <a:gd name="T3" fmla="*/ 80 h 155"/>
                        <a:gd name="T4" fmla="*/ 12 w 20"/>
                        <a:gd name="T5" fmla="*/ 116 h 155"/>
                        <a:gd name="T6" fmla="*/ 15 w 20"/>
                        <a:gd name="T7" fmla="*/ 155 h 155"/>
                        <a:gd name="T8" fmla="*/ 0 60000 65536"/>
                        <a:gd name="T9" fmla="*/ 0 60000 65536"/>
                        <a:gd name="T10" fmla="*/ 0 60000 65536"/>
                        <a:gd name="T11" fmla="*/ 0 60000 65536"/>
                        <a:gd name="T12" fmla="*/ 0 w 20"/>
                        <a:gd name="T13" fmla="*/ 0 h 155"/>
                        <a:gd name="T14" fmla="*/ 20 w 20"/>
                        <a:gd name="T15" fmla="*/ 155 h 155"/>
                      </a:gdLst>
                      <a:ahLst/>
                      <a:cxnLst>
                        <a:cxn ang="T8">
                          <a:pos x="T0" y="T1"/>
                        </a:cxn>
                        <a:cxn ang="T9">
                          <a:pos x="T2" y="T3"/>
                        </a:cxn>
                        <a:cxn ang="T10">
                          <a:pos x="T4" y="T5"/>
                        </a:cxn>
                        <a:cxn ang="T11">
                          <a:pos x="T6" y="T7"/>
                        </a:cxn>
                      </a:cxnLst>
                      <a:rect l="T12" t="T13" r="T14" b="T15"/>
                      <a:pathLst>
                        <a:path w="20" h="155">
                          <a:moveTo>
                            <a:pt x="0" y="0"/>
                          </a:moveTo>
                          <a:cubicBezTo>
                            <a:pt x="4" y="13"/>
                            <a:pt x="15" y="60"/>
                            <a:pt x="18" y="80"/>
                          </a:cubicBezTo>
                          <a:cubicBezTo>
                            <a:pt x="20" y="99"/>
                            <a:pt x="12" y="104"/>
                            <a:pt x="12" y="116"/>
                          </a:cubicBezTo>
                          <a:cubicBezTo>
                            <a:pt x="12" y="128"/>
                            <a:pt x="13" y="146"/>
                            <a:pt x="15" y="155"/>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3098" name="Freeform 913"/>
                    <p:cNvSpPr>
                      <a:spLocks/>
                    </p:cNvSpPr>
                    <p:nvPr/>
                  </p:nvSpPr>
                  <p:spPr bwMode="auto">
                    <a:xfrm>
                      <a:off x="2938" y="1887"/>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grpSp>
              <p:grpSp>
                <p:nvGrpSpPr>
                  <p:cNvPr id="3090" name="Group 914"/>
                  <p:cNvGrpSpPr>
                    <a:grpSpLocks/>
                  </p:cNvGrpSpPr>
                  <p:nvPr/>
                </p:nvGrpSpPr>
                <p:grpSpPr bwMode="auto">
                  <a:xfrm>
                    <a:off x="2887" y="1765"/>
                    <a:ext cx="111" cy="265"/>
                    <a:chOff x="2887" y="1765"/>
                    <a:chExt cx="111" cy="265"/>
                  </a:xfrm>
                </p:grpSpPr>
                <p:sp>
                  <p:nvSpPr>
                    <p:cNvPr id="3091" name="Freeform 915"/>
                    <p:cNvSpPr>
                      <a:spLocks/>
                    </p:cNvSpPr>
                    <p:nvPr/>
                  </p:nvSpPr>
                  <p:spPr bwMode="auto">
                    <a:xfrm rot="10800000">
                      <a:off x="2952" y="1781"/>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3092" name="Freeform 916"/>
                    <p:cNvSpPr>
                      <a:spLocks/>
                    </p:cNvSpPr>
                    <p:nvPr/>
                  </p:nvSpPr>
                  <p:spPr bwMode="auto">
                    <a:xfrm>
                      <a:off x="2887" y="1878"/>
                      <a:ext cx="46" cy="152"/>
                    </a:xfrm>
                    <a:custGeom>
                      <a:avLst/>
                      <a:gdLst>
                        <a:gd name="T0" fmla="*/ 17 w 46"/>
                        <a:gd name="T1" fmla="*/ 0 h 152"/>
                        <a:gd name="T2" fmla="*/ 18 w 46"/>
                        <a:gd name="T3" fmla="*/ 88 h 152"/>
                        <a:gd name="T4" fmla="*/ 46 w 46"/>
                        <a:gd name="T5" fmla="*/ 152 h 152"/>
                        <a:gd name="T6" fmla="*/ 0 60000 65536"/>
                        <a:gd name="T7" fmla="*/ 0 60000 65536"/>
                        <a:gd name="T8" fmla="*/ 0 60000 65536"/>
                        <a:gd name="T9" fmla="*/ 0 w 46"/>
                        <a:gd name="T10" fmla="*/ 0 h 152"/>
                        <a:gd name="T11" fmla="*/ 46 w 46"/>
                        <a:gd name="T12" fmla="*/ 152 h 152"/>
                      </a:gdLst>
                      <a:ahLst/>
                      <a:cxnLst>
                        <a:cxn ang="T6">
                          <a:pos x="T0" y="T1"/>
                        </a:cxn>
                        <a:cxn ang="T7">
                          <a:pos x="T2" y="T3"/>
                        </a:cxn>
                        <a:cxn ang="T8">
                          <a:pos x="T4" y="T5"/>
                        </a:cxn>
                      </a:cxnLst>
                      <a:rect l="T9" t="T10" r="T11" b="T12"/>
                      <a:pathLst>
                        <a:path w="46" h="152">
                          <a:moveTo>
                            <a:pt x="17" y="0"/>
                          </a:moveTo>
                          <a:cubicBezTo>
                            <a:pt x="8" y="47"/>
                            <a:pt x="28" y="20"/>
                            <a:pt x="18" y="88"/>
                          </a:cubicBezTo>
                          <a:cubicBezTo>
                            <a:pt x="28" y="122"/>
                            <a:pt x="0" y="143"/>
                            <a:pt x="46" y="152"/>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3093" name="Freeform 917"/>
                    <p:cNvSpPr>
                      <a:spLocks/>
                    </p:cNvSpPr>
                    <p:nvPr/>
                  </p:nvSpPr>
                  <p:spPr bwMode="auto">
                    <a:xfrm>
                      <a:off x="2917" y="1765"/>
                      <a:ext cx="20" cy="155"/>
                    </a:xfrm>
                    <a:custGeom>
                      <a:avLst/>
                      <a:gdLst>
                        <a:gd name="T0" fmla="*/ 0 w 20"/>
                        <a:gd name="T1" fmla="*/ 0 h 155"/>
                        <a:gd name="T2" fmla="*/ 18 w 20"/>
                        <a:gd name="T3" fmla="*/ 80 h 155"/>
                        <a:gd name="T4" fmla="*/ 12 w 20"/>
                        <a:gd name="T5" fmla="*/ 116 h 155"/>
                        <a:gd name="T6" fmla="*/ 15 w 20"/>
                        <a:gd name="T7" fmla="*/ 155 h 155"/>
                        <a:gd name="T8" fmla="*/ 0 60000 65536"/>
                        <a:gd name="T9" fmla="*/ 0 60000 65536"/>
                        <a:gd name="T10" fmla="*/ 0 60000 65536"/>
                        <a:gd name="T11" fmla="*/ 0 60000 65536"/>
                        <a:gd name="T12" fmla="*/ 0 w 20"/>
                        <a:gd name="T13" fmla="*/ 0 h 155"/>
                        <a:gd name="T14" fmla="*/ 20 w 20"/>
                        <a:gd name="T15" fmla="*/ 155 h 155"/>
                      </a:gdLst>
                      <a:ahLst/>
                      <a:cxnLst>
                        <a:cxn ang="T8">
                          <a:pos x="T0" y="T1"/>
                        </a:cxn>
                        <a:cxn ang="T9">
                          <a:pos x="T2" y="T3"/>
                        </a:cxn>
                        <a:cxn ang="T10">
                          <a:pos x="T4" y="T5"/>
                        </a:cxn>
                        <a:cxn ang="T11">
                          <a:pos x="T6" y="T7"/>
                        </a:cxn>
                      </a:cxnLst>
                      <a:rect l="T12" t="T13" r="T14" b="T15"/>
                      <a:pathLst>
                        <a:path w="20" h="155">
                          <a:moveTo>
                            <a:pt x="0" y="0"/>
                          </a:moveTo>
                          <a:cubicBezTo>
                            <a:pt x="4" y="13"/>
                            <a:pt x="15" y="60"/>
                            <a:pt x="18" y="80"/>
                          </a:cubicBezTo>
                          <a:cubicBezTo>
                            <a:pt x="20" y="99"/>
                            <a:pt x="12" y="104"/>
                            <a:pt x="12" y="116"/>
                          </a:cubicBezTo>
                          <a:cubicBezTo>
                            <a:pt x="12" y="128"/>
                            <a:pt x="13" y="146"/>
                            <a:pt x="15" y="155"/>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3094" name="Freeform 918"/>
                    <p:cNvSpPr>
                      <a:spLocks/>
                    </p:cNvSpPr>
                    <p:nvPr/>
                  </p:nvSpPr>
                  <p:spPr bwMode="auto">
                    <a:xfrm>
                      <a:off x="2938" y="1887"/>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grpSp>
            </p:grpSp>
            <p:grpSp>
              <p:nvGrpSpPr>
                <p:cNvPr id="3067" name="Group 919"/>
                <p:cNvGrpSpPr>
                  <a:grpSpLocks/>
                </p:cNvGrpSpPr>
                <p:nvPr/>
              </p:nvGrpSpPr>
              <p:grpSpPr bwMode="auto">
                <a:xfrm rot="-232276">
                  <a:off x="2569" y="1765"/>
                  <a:ext cx="216" cy="265"/>
                  <a:chOff x="2782" y="1765"/>
                  <a:chExt cx="216" cy="265"/>
                </a:xfrm>
              </p:grpSpPr>
              <p:grpSp>
                <p:nvGrpSpPr>
                  <p:cNvPr id="3079" name="Group 920"/>
                  <p:cNvGrpSpPr>
                    <a:grpSpLocks/>
                  </p:cNvGrpSpPr>
                  <p:nvPr/>
                </p:nvGrpSpPr>
                <p:grpSpPr bwMode="auto">
                  <a:xfrm>
                    <a:off x="2782" y="1765"/>
                    <a:ext cx="111" cy="265"/>
                    <a:chOff x="2887" y="1765"/>
                    <a:chExt cx="111" cy="265"/>
                  </a:xfrm>
                </p:grpSpPr>
                <p:sp>
                  <p:nvSpPr>
                    <p:cNvPr id="3085" name="Freeform 921"/>
                    <p:cNvSpPr>
                      <a:spLocks/>
                    </p:cNvSpPr>
                    <p:nvPr/>
                  </p:nvSpPr>
                  <p:spPr bwMode="auto">
                    <a:xfrm rot="10800000">
                      <a:off x="2952" y="1781"/>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3086" name="Freeform 922"/>
                    <p:cNvSpPr>
                      <a:spLocks/>
                    </p:cNvSpPr>
                    <p:nvPr/>
                  </p:nvSpPr>
                  <p:spPr bwMode="auto">
                    <a:xfrm>
                      <a:off x="2887" y="1878"/>
                      <a:ext cx="46" cy="152"/>
                    </a:xfrm>
                    <a:custGeom>
                      <a:avLst/>
                      <a:gdLst>
                        <a:gd name="T0" fmla="*/ 17 w 46"/>
                        <a:gd name="T1" fmla="*/ 0 h 152"/>
                        <a:gd name="T2" fmla="*/ 18 w 46"/>
                        <a:gd name="T3" fmla="*/ 88 h 152"/>
                        <a:gd name="T4" fmla="*/ 46 w 46"/>
                        <a:gd name="T5" fmla="*/ 152 h 152"/>
                        <a:gd name="T6" fmla="*/ 0 60000 65536"/>
                        <a:gd name="T7" fmla="*/ 0 60000 65536"/>
                        <a:gd name="T8" fmla="*/ 0 60000 65536"/>
                        <a:gd name="T9" fmla="*/ 0 w 46"/>
                        <a:gd name="T10" fmla="*/ 0 h 152"/>
                        <a:gd name="T11" fmla="*/ 46 w 46"/>
                        <a:gd name="T12" fmla="*/ 152 h 152"/>
                      </a:gdLst>
                      <a:ahLst/>
                      <a:cxnLst>
                        <a:cxn ang="T6">
                          <a:pos x="T0" y="T1"/>
                        </a:cxn>
                        <a:cxn ang="T7">
                          <a:pos x="T2" y="T3"/>
                        </a:cxn>
                        <a:cxn ang="T8">
                          <a:pos x="T4" y="T5"/>
                        </a:cxn>
                      </a:cxnLst>
                      <a:rect l="T9" t="T10" r="T11" b="T12"/>
                      <a:pathLst>
                        <a:path w="46" h="152">
                          <a:moveTo>
                            <a:pt x="17" y="0"/>
                          </a:moveTo>
                          <a:cubicBezTo>
                            <a:pt x="8" y="47"/>
                            <a:pt x="28" y="20"/>
                            <a:pt x="18" y="88"/>
                          </a:cubicBezTo>
                          <a:cubicBezTo>
                            <a:pt x="28" y="122"/>
                            <a:pt x="0" y="143"/>
                            <a:pt x="46" y="152"/>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3087" name="Freeform 923"/>
                    <p:cNvSpPr>
                      <a:spLocks/>
                    </p:cNvSpPr>
                    <p:nvPr/>
                  </p:nvSpPr>
                  <p:spPr bwMode="auto">
                    <a:xfrm>
                      <a:off x="2917" y="1765"/>
                      <a:ext cx="20" cy="155"/>
                    </a:xfrm>
                    <a:custGeom>
                      <a:avLst/>
                      <a:gdLst>
                        <a:gd name="T0" fmla="*/ 0 w 20"/>
                        <a:gd name="T1" fmla="*/ 0 h 155"/>
                        <a:gd name="T2" fmla="*/ 18 w 20"/>
                        <a:gd name="T3" fmla="*/ 80 h 155"/>
                        <a:gd name="T4" fmla="*/ 12 w 20"/>
                        <a:gd name="T5" fmla="*/ 116 h 155"/>
                        <a:gd name="T6" fmla="*/ 15 w 20"/>
                        <a:gd name="T7" fmla="*/ 155 h 155"/>
                        <a:gd name="T8" fmla="*/ 0 60000 65536"/>
                        <a:gd name="T9" fmla="*/ 0 60000 65536"/>
                        <a:gd name="T10" fmla="*/ 0 60000 65536"/>
                        <a:gd name="T11" fmla="*/ 0 60000 65536"/>
                        <a:gd name="T12" fmla="*/ 0 w 20"/>
                        <a:gd name="T13" fmla="*/ 0 h 155"/>
                        <a:gd name="T14" fmla="*/ 20 w 20"/>
                        <a:gd name="T15" fmla="*/ 155 h 155"/>
                      </a:gdLst>
                      <a:ahLst/>
                      <a:cxnLst>
                        <a:cxn ang="T8">
                          <a:pos x="T0" y="T1"/>
                        </a:cxn>
                        <a:cxn ang="T9">
                          <a:pos x="T2" y="T3"/>
                        </a:cxn>
                        <a:cxn ang="T10">
                          <a:pos x="T4" y="T5"/>
                        </a:cxn>
                        <a:cxn ang="T11">
                          <a:pos x="T6" y="T7"/>
                        </a:cxn>
                      </a:cxnLst>
                      <a:rect l="T12" t="T13" r="T14" b="T15"/>
                      <a:pathLst>
                        <a:path w="20" h="155">
                          <a:moveTo>
                            <a:pt x="0" y="0"/>
                          </a:moveTo>
                          <a:cubicBezTo>
                            <a:pt x="4" y="13"/>
                            <a:pt x="15" y="60"/>
                            <a:pt x="18" y="80"/>
                          </a:cubicBezTo>
                          <a:cubicBezTo>
                            <a:pt x="20" y="99"/>
                            <a:pt x="12" y="104"/>
                            <a:pt x="12" y="116"/>
                          </a:cubicBezTo>
                          <a:cubicBezTo>
                            <a:pt x="12" y="128"/>
                            <a:pt x="13" y="146"/>
                            <a:pt x="15" y="155"/>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3088" name="Freeform 924"/>
                    <p:cNvSpPr>
                      <a:spLocks/>
                    </p:cNvSpPr>
                    <p:nvPr/>
                  </p:nvSpPr>
                  <p:spPr bwMode="auto">
                    <a:xfrm>
                      <a:off x="2938" y="1887"/>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grpSp>
              <p:grpSp>
                <p:nvGrpSpPr>
                  <p:cNvPr id="3080" name="Group 925"/>
                  <p:cNvGrpSpPr>
                    <a:grpSpLocks/>
                  </p:cNvGrpSpPr>
                  <p:nvPr/>
                </p:nvGrpSpPr>
                <p:grpSpPr bwMode="auto">
                  <a:xfrm>
                    <a:off x="2887" y="1765"/>
                    <a:ext cx="111" cy="265"/>
                    <a:chOff x="2887" y="1765"/>
                    <a:chExt cx="111" cy="265"/>
                  </a:xfrm>
                </p:grpSpPr>
                <p:sp>
                  <p:nvSpPr>
                    <p:cNvPr id="3081" name="Freeform 926"/>
                    <p:cNvSpPr>
                      <a:spLocks/>
                    </p:cNvSpPr>
                    <p:nvPr/>
                  </p:nvSpPr>
                  <p:spPr bwMode="auto">
                    <a:xfrm rot="10800000">
                      <a:off x="2952" y="1781"/>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3082" name="Freeform 927"/>
                    <p:cNvSpPr>
                      <a:spLocks/>
                    </p:cNvSpPr>
                    <p:nvPr/>
                  </p:nvSpPr>
                  <p:spPr bwMode="auto">
                    <a:xfrm>
                      <a:off x="2887" y="1878"/>
                      <a:ext cx="46" cy="152"/>
                    </a:xfrm>
                    <a:custGeom>
                      <a:avLst/>
                      <a:gdLst>
                        <a:gd name="T0" fmla="*/ 17 w 46"/>
                        <a:gd name="T1" fmla="*/ 0 h 152"/>
                        <a:gd name="T2" fmla="*/ 18 w 46"/>
                        <a:gd name="T3" fmla="*/ 88 h 152"/>
                        <a:gd name="T4" fmla="*/ 46 w 46"/>
                        <a:gd name="T5" fmla="*/ 152 h 152"/>
                        <a:gd name="T6" fmla="*/ 0 60000 65536"/>
                        <a:gd name="T7" fmla="*/ 0 60000 65536"/>
                        <a:gd name="T8" fmla="*/ 0 60000 65536"/>
                        <a:gd name="T9" fmla="*/ 0 w 46"/>
                        <a:gd name="T10" fmla="*/ 0 h 152"/>
                        <a:gd name="T11" fmla="*/ 46 w 46"/>
                        <a:gd name="T12" fmla="*/ 152 h 152"/>
                      </a:gdLst>
                      <a:ahLst/>
                      <a:cxnLst>
                        <a:cxn ang="T6">
                          <a:pos x="T0" y="T1"/>
                        </a:cxn>
                        <a:cxn ang="T7">
                          <a:pos x="T2" y="T3"/>
                        </a:cxn>
                        <a:cxn ang="T8">
                          <a:pos x="T4" y="T5"/>
                        </a:cxn>
                      </a:cxnLst>
                      <a:rect l="T9" t="T10" r="T11" b="T12"/>
                      <a:pathLst>
                        <a:path w="46" h="152">
                          <a:moveTo>
                            <a:pt x="17" y="0"/>
                          </a:moveTo>
                          <a:cubicBezTo>
                            <a:pt x="8" y="47"/>
                            <a:pt x="28" y="20"/>
                            <a:pt x="18" y="88"/>
                          </a:cubicBezTo>
                          <a:cubicBezTo>
                            <a:pt x="28" y="122"/>
                            <a:pt x="0" y="143"/>
                            <a:pt x="46" y="152"/>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3083" name="Freeform 928"/>
                    <p:cNvSpPr>
                      <a:spLocks/>
                    </p:cNvSpPr>
                    <p:nvPr/>
                  </p:nvSpPr>
                  <p:spPr bwMode="auto">
                    <a:xfrm>
                      <a:off x="2917" y="1765"/>
                      <a:ext cx="20" cy="155"/>
                    </a:xfrm>
                    <a:custGeom>
                      <a:avLst/>
                      <a:gdLst>
                        <a:gd name="T0" fmla="*/ 0 w 20"/>
                        <a:gd name="T1" fmla="*/ 0 h 155"/>
                        <a:gd name="T2" fmla="*/ 18 w 20"/>
                        <a:gd name="T3" fmla="*/ 80 h 155"/>
                        <a:gd name="T4" fmla="*/ 12 w 20"/>
                        <a:gd name="T5" fmla="*/ 116 h 155"/>
                        <a:gd name="T6" fmla="*/ 15 w 20"/>
                        <a:gd name="T7" fmla="*/ 155 h 155"/>
                        <a:gd name="T8" fmla="*/ 0 60000 65536"/>
                        <a:gd name="T9" fmla="*/ 0 60000 65536"/>
                        <a:gd name="T10" fmla="*/ 0 60000 65536"/>
                        <a:gd name="T11" fmla="*/ 0 60000 65536"/>
                        <a:gd name="T12" fmla="*/ 0 w 20"/>
                        <a:gd name="T13" fmla="*/ 0 h 155"/>
                        <a:gd name="T14" fmla="*/ 20 w 20"/>
                        <a:gd name="T15" fmla="*/ 155 h 155"/>
                      </a:gdLst>
                      <a:ahLst/>
                      <a:cxnLst>
                        <a:cxn ang="T8">
                          <a:pos x="T0" y="T1"/>
                        </a:cxn>
                        <a:cxn ang="T9">
                          <a:pos x="T2" y="T3"/>
                        </a:cxn>
                        <a:cxn ang="T10">
                          <a:pos x="T4" y="T5"/>
                        </a:cxn>
                        <a:cxn ang="T11">
                          <a:pos x="T6" y="T7"/>
                        </a:cxn>
                      </a:cxnLst>
                      <a:rect l="T12" t="T13" r="T14" b="T15"/>
                      <a:pathLst>
                        <a:path w="20" h="155">
                          <a:moveTo>
                            <a:pt x="0" y="0"/>
                          </a:moveTo>
                          <a:cubicBezTo>
                            <a:pt x="4" y="13"/>
                            <a:pt x="15" y="60"/>
                            <a:pt x="18" y="80"/>
                          </a:cubicBezTo>
                          <a:cubicBezTo>
                            <a:pt x="20" y="99"/>
                            <a:pt x="12" y="104"/>
                            <a:pt x="12" y="116"/>
                          </a:cubicBezTo>
                          <a:cubicBezTo>
                            <a:pt x="12" y="128"/>
                            <a:pt x="13" y="146"/>
                            <a:pt x="15" y="155"/>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3084" name="Freeform 929"/>
                    <p:cNvSpPr>
                      <a:spLocks/>
                    </p:cNvSpPr>
                    <p:nvPr/>
                  </p:nvSpPr>
                  <p:spPr bwMode="auto">
                    <a:xfrm>
                      <a:off x="2938" y="1887"/>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grpSp>
            </p:grpSp>
            <p:grpSp>
              <p:nvGrpSpPr>
                <p:cNvPr id="3068" name="Group 930"/>
                <p:cNvGrpSpPr>
                  <a:grpSpLocks/>
                </p:cNvGrpSpPr>
                <p:nvPr/>
              </p:nvGrpSpPr>
              <p:grpSpPr bwMode="auto">
                <a:xfrm>
                  <a:off x="2782" y="1765"/>
                  <a:ext cx="216" cy="265"/>
                  <a:chOff x="2782" y="1765"/>
                  <a:chExt cx="216" cy="265"/>
                </a:xfrm>
              </p:grpSpPr>
              <p:grpSp>
                <p:nvGrpSpPr>
                  <p:cNvPr id="3069" name="Group 931"/>
                  <p:cNvGrpSpPr>
                    <a:grpSpLocks/>
                  </p:cNvGrpSpPr>
                  <p:nvPr/>
                </p:nvGrpSpPr>
                <p:grpSpPr bwMode="auto">
                  <a:xfrm>
                    <a:off x="2782" y="1765"/>
                    <a:ext cx="111" cy="265"/>
                    <a:chOff x="2887" y="1765"/>
                    <a:chExt cx="111" cy="265"/>
                  </a:xfrm>
                </p:grpSpPr>
                <p:sp>
                  <p:nvSpPr>
                    <p:cNvPr id="3075" name="Freeform 932"/>
                    <p:cNvSpPr>
                      <a:spLocks/>
                    </p:cNvSpPr>
                    <p:nvPr/>
                  </p:nvSpPr>
                  <p:spPr bwMode="auto">
                    <a:xfrm rot="10800000">
                      <a:off x="2952" y="1781"/>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3076" name="Freeform 933"/>
                    <p:cNvSpPr>
                      <a:spLocks/>
                    </p:cNvSpPr>
                    <p:nvPr/>
                  </p:nvSpPr>
                  <p:spPr bwMode="auto">
                    <a:xfrm>
                      <a:off x="2887" y="1878"/>
                      <a:ext cx="46" cy="152"/>
                    </a:xfrm>
                    <a:custGeom>
                      <a:avLst/>
                      <a:gdLst>
                        <a:gd name="T0" fmla="*/ 17 w 46"/>
                        <a:gd name="T1" fmla="*/ 0 h 152"/>
                        <a:gd name="T2" fmla="*/ 18 w 46"/>
                        <a:gd name="T3" fmla="*/ 88 h 152"/>
                        <a:gd name="T4" fmla="*/ 46 w 46"/>
                        <a:gd name="T5" fmla="*/ 152 h 152"/>
                        <a:gd name="T6" fmla="*/ 0 60000 65536"/>
                        <a:gd name="T7" fmla="*/ 0 60000 65536"/>
                        <a:gd name="T8" fmla="*/ 0 60000 65536"/>
                        <a:gd name="T9" fmla="*/ 0 w 46"/>
                        <a:gd name="T10" fmla="*/ 0 h 152"/>
                        <a:gd name="T11" fmla="*/ 46 w 46"/>
                        <a:gd name="T12" fmla="*/ 152 h 152"/>
                      </a:gdLst>
                      <a:ahLst/>
                      <a:cxnLst>
                        <a:cxn ang="T6">
                          <a:pos x="T0" y="T1"/>
                        </a:cxn>
                        <a:cxn ang="T7">
                          <a:pos x="T2" y="T3"/>
                        </a:cxn>
                        <a:cxn ang="T8">
                          <a:pos x="T4" y="T5"/>
                        </a:cxn>
                      </a:cxnLst>
                      <a:rect l="T9" t="T10" r="T11" b="T12"/>
                      <a:pathLst>
                        <a:path w="46" h="152">
                          <a:moveTo>
                            <a:pt x="17" y="0"/>
                          </a:moveTo>
                          <a:cubicBezTo>
                            <a:pt x="8" y="47"/>
                            <a:pt x="28" y="20"/>
                            <a:pt x="18" y="88"/>
                          </a:cubicBezTo>
                          <a:cubicBezTo>
                            <a:pt x="28" y="122"/>
                            <a:pt x="0" y="143"/>
                            <a:pt x="46" y="152"/>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3077" name="Freeform 934"/>
                    <p:cNvSpPr>
                      <a:spLocks/>
                    </p:cNvSpPr>
                    <p:nvPr/>
                  </p:nvSpPr>
                  <p:spPr bwMode="auto">
                    <a:xfrm>
                      <a:off x="2917" y="1765"/>
                      <a:ext cx="20" cy="155"/>
                    </a:xfrm>
                    <a:custGeom>
                      <a:avLst/>
                      <a:gdLst>
                        <a:gd name="T0" fmla="*/ 0 w 20"/>
                        <a:gd name="T1" fmla="*/ 0 h 155"/>
                        <a:gd name="T2" fmla="*/ 18 w 20"/>
                        <a:gd name="T3" fmla="*/ 80 h 155"/>
                        <a:gd name="T4" fmla="*/ 12 w 20"/>
                        <a:gd name="T5" fmla="*/ 116 h 155"/>
                        <a:gd name="T6" fmla="*/ 15 w 20"/>
                        <a:gd name="T7" fmla="*/ 155 h 155"/>
                        <a:gd name="T8" fmla="*/ 0 60000 65536"/>
                        <a:gd name="T9" fmla="*/ 0 60000 65536"/>
                        <a:gd name="T10" fmla="*/ 0 60000 65536"/>
                        <a:gd name="T11" fmla="*/ 0 60000 65536"/>
                        <a:gd name="T12" fmla="*/ 0 w 20"/>
                        <a:gd name="T13" fmla="*/ 0 h 155"/>
                        <a:gd name="T14" fmla="*/ 20 w 20"/>
                        <a:gd name="T15" fmla="*/ 155 h 155"/>
                      </a:gdLst>
                      <a:ahLst/>
                      <a:cxnLst>
                        <a:cxn ang="T8">
                          <a:pos x="T0" y="T1"/>
                        </a:cxn>
                        <a:cxn ang="T9">
                          <a:pos x="T2" y="T3"/>
                        </a:cxn>
                        <a:cxn ang="T10">
                          <a:pos x="T4" y="T5"/>
                        </a:cxn>
                        <a:cxn ang="T11">
                          <a:pos x="T6" y="T7"/>
                        </a:cxn>
                      </a:cxnLst>
                      <a:rect l="T12" t="T13" r="T14" b="T15"/>
                      <a:pathLst>
                        <a:path w="20" h="155">
                          <a:moveTo>
                            <a:pt x="0" y="0"/>
                          </a:moveTo>
                          <a:cubicBezTo>
                            <a:pt x="4" y="13"/>
                            <a:pt x="15" y="60"/>
                            <a:pt x="18" y="80"/>
                          </a:cubicBezTo>
                          <a:cubicBezTo>
                            <a:pt x="20" y="99"/>
                            <a:pt x="12" y="104"/>
                            <a:pt x="12" y="116"/>
                          </a:cubicBezTo>
                          <a:cubicBezTo>
                            <a:pt x="12" y="128"/>
                            <a:pt x="13" y="146"/>
                            <a:pt x="15" y="155"/>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3078" name="Freeform 935"/>
                    <p:cNvSpPr>
                      <a:spLocks/>
                    </p:cNvSpPr>
                    <p:nvPr/>
                  </p:nvSpPr>
                  <p:spPr bwMode="auto">
                    <a:xfrm>
                      <a:off x="2938" y="1887"/>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grpSp>
              <p:grpSp>
                <p:nvGrpSpPr>
                  <p:cNvPr id="3070" name="Group 936"/>
                  <p:cNvGrpSpPr>
                    <a:grpSpLocks/>
                  </p:cNvGrpSpPr>
                  <p:nvPr/>
                </p:nvGrpSpPr>
                <p:grpSpPr bwMode="auto">
                  <a:xfrm>
                    <a:off x="2887" y="1765"/>
                    <a:ext cx="111" cy="265"/>
                    <a:chOff x="2887" y="1765"/>
                    <a:chExt cx="111" cy="265"/>
                  </a:xfrm>
                </p:grpSpPr>
                <p:sp>
                  <p:nvSpPr>
                    <p:cNvPr id="3071" name="Freeform 937"/>
                    <p:cNvSpPr>
                      <a:spLocks/>
                    </p:cNvSpPr>
                    <p:nvPr/>
                  </p:nvSpPr>
                  <p:spPr bwMode="auto">
                    <a:xfrm rot="10800000">
                      <a:off x="2952" y="1781"/>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3072" name="Freeform 938"/>
                    <p:cNvSpPr>
                      <a:spLocks/>
                    </p:cNvSpPr>
                    <p:nvPr/>
                  </p:nvSpPr>
                  <p:spPr bwMode="auto">
                    <a:xfrm>
                      <a:off x="2887" y="1878"/>
                      <a:ext cx="46" cy="152"/>
                    </a:xfrm>
                    <a:custGeom>
                      <a:avLst/>
                      <a:gdLst>
                        <a:gd name="T0" fmla="*/ 17 w 46"/>
                        <a:gd name="T1" fmla="*/ 0 h 152"/>
                        <a:gd name="T2" fmla="*/ 18 w 46"/>
                        <a:gd name="T3" fmla="*/ 88 h 152"/>
                        <a:gd name="T4" fmla="*/ 46 w 46"/>
                        <a:gd name="T5" fmla="*/ 152 h 152"/>
                        <a:gd name="T6" fmla="*/ 0 60000 65536"/>
                        <a:gd name="T7" fmla="*/ 0 60000 65536"/>
                        <a:gd name="T8" fmla="*/ 0 60000 65536"/>
                        <a:gd name="T9" fmla="*/ 0 w 46"/>
                        <a:gd name="T10" fmla="*/ 0 h 152"/>
                        <a:gd name="T11" fmla="*/ 46 w 46"/>
                        <a:gd name="T12" fmla="*/ 152 h 152"/>
                      </a:gdLst>
                      <a:ahLst/>
                      <a:cxnLst>
                        <a:cxn ang="T6">
                          <a:pos x="T0" y="T1"/>
                        </a:cxn>
                        <a:cxn ang="T7">
                          <a:pos x="T2" y="T3"/>
                        </a:cxn>
                        <a:cxn ang="T8">
                          <a:pos x="T4" y="T5"/>
                        </a:cxn>
                      </a:cxnLst>
                      <a:rect l="T9" t="T10" r="T11" b="T12"/>
                      <a:pathLst>
                        <a:path w="46" h="152">
                          <a:moveTo>
                            <a:pt x="17" y="0"/>
                          </a:moveTo>
                          <a:cubicBezTo>
                            <a:pt x="8" y="47"/>
                            <a:pt x="28" y="20"/>
                            <a:pt x="18" y="88"/>
                          </a:cubicBezTo>
                          <a:cubicBezTo>
                            <a:pt x="28" y="122"/>
                            <a:pt x="0" y="143"/>
                            <a:pt x="46" y="152"/>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3073" name="Freeform 939"/>
                    <p:cNvSpPr>
                      <a:spLocks/>
                    </p:cNvSpPr>
                    <p:nvPr/>
                  </p:nvSpPr>
                  <p:spPr bwMode="auto">
                    <a:xfrm>
                      <a:off x="2917" y="1765"/>
                      <a:ext cx="20" cy="155"/>
                    </a:xfrm>
                    <a:custGeom>
                      <a:avLst/>
                      <a:gdLst>
                        <a:gd name="T0" fmla="*/ 0 w 20"/>
                        <a:gd name="T1" fmla="*/ 0 h 155"/>
                        <a:gd name="T2" fmla="*/ 18 w 20"/>
                        <a:gd name="T3" fmla="*/ 80 h 155"/>
                        <a:gd name="T4" fmla="*/ 12 w 20"/>
                        <a:gd name="T5" fmla="*/ 116 h 155"/>
                        <a:gd name="T6" fmla="*/ 15 w 20"/>
                        <a:gd name="T7" fmla="*/ 155 h 155"/>
                        <a:gd name="T8" fmla="*/ 0 60000 65536"/>
                        <a:gd name="T9" fmla="*/ 0 60000 65536"/>
                        <a:gd name="T10" fmla="*/ 0 60000 65536"/>
                        <a:gd name="T11" fmla="*/ 0 60000 65536"/>
                        <a:gd name="T12" fmla="*/ 0 w 20"/>
                        <a:gd name="T13" fmla="*/ 0 h 155"/>
                        <a:gd name="T14" fmla="*/ 20 w 20"/>
                        <a:gd name="T15" fmla="*/ 155 h 155"/>
                      </a:gdLst>
                      <a:ahLst/>
                      <a:cxnLst>
                        <a:cxn ang="T8">
                          <a:pos x="T0" y="T1"/>
                        </a:cxn>
                        <a:cxn ang="T9">
                          <a:pos x="T2" y="T3"/>
                        </a:cxn>
                        <a:cxn ang="T10">
                          <a:pos x="T4" y="T5"/>
                        </a:cxn>
                        <a:cxn ang="T11">
                          <a:pos x="T6" y="T7"/>
                        </a:cxn>
                      </a:cxnLst>
                      <a:rect l="T12" t="T13" r="T14" b="T15"/>
                      <a:pathLst>
                        <a:path w="20" h="155">
                          <a:moveTo>
                            <a:pt x="0" y="0"/>
                          </a:moveTo>
                          <a:cubicBezTo>
                            <a:pt x="4" y="13"/>
                            <a:pt x="15" y="60"/>
                            <a:pt x="18" y="80"/>
                          </a:cubicBezTo>
                          <a:cubicBezTo>
                            <a:pt x="20" y="99"/>
                            <a:pt x="12" y="104"/>
                            <a:pt x="12" y="116"/>
                          </a:cubicBezTo>
                          <a:cubicBezTo>
                            <a:pt x="12" y="128"/>
                            <a:pt x="13" y="146"/>
                            <a:pt x="15" y="155"/>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3074" name="Freeform 940"/>
                    <p:cNvSpPr>
                      <a:spLocks/>
                    </p:cNvSpPr>
                    <p:nvPr/>
                  </p:nvSpPr>
                  <p:spPr bwMode="auto">
                    <a:xfrm>
                      <a:off x="2938" y="1887"/>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grpSp>
            </p:grpSp>
          </p:grpSp>
          <p:grpSp>
            <p:nvGrpSpPr>
              <p:cNvPr id="2868" name="Group 941"/>
              <p:cNvGrpSpPr>
                <a:grpSpLocks/>
              </p:cNvGrpSpPr>
              <p:nvPr/>
            </p:nvGrpSpPr>
            <p:grpSpPr bwMode="auto">
              <a:xfrm>
                <a:off x="2569" y="1765"/>
                <a:ext cx="3641" cy="838"/>
                <a:chOff x="2569" y="1765"/>
                <a:chExt cx="3641" cy="838"/>
              </a:xfrm>
            </p:grpSpPr>
            <p:grpSp>
              <p:nvGrpSpPr>
                <p:cNvPr id="2869" name="Group 942"/>
                <p:cNvGrpSpPr>
                  <a:grpSpLocks/>
                </p:cNvGrpSpPr>
                <p:nvPr/>
              </p:nvGrpSpPr>
              <p:grpSpPr bwMode="auto">
                <a:xfrm rot="1361465">
                  <a:off x="6099" y="2351"/>
                  <a:ext cx="111" cy="252"/>
                  <a:chOff x="2887" y="1765"/>
                  <a:chExt cx="111" cy="265"/>
                </a:xfrm>
              </p:grpSpPr>
              <p:sp>
                <p:nvSpPr>
                  <p:cNvPr id="3062" name="Freeform 943"/>
                  <p:cNvSpPr>
                    <a:spLocks/>
                  </p:cNvSpPr>
                  <p:nvPr/>
                </p:nvSpPr>
                <p:spPr bwMode="auto">
                  <a:xfrm rot="10800000">
                    <a:off x="2952" y="1781"/>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3063" name="Freeform 944"/>
                  <p:cNvSpPr>
                    <a:spLocks/>
                  </p:cNvSpPr>
                  <p:nvPr/>
                </p:nvSpPr>
                <p:spPr bwMode="auto">
                  <a:xfrm>
                    <a:off x="2887" y="1878"/>
                    <a:ext cx="46" cy="152"/>
                  </a:xfrm>
                  <a:custGeom>
                    <a:avLst/>
                    <a:gdLst>
                      <a:gd name="T0" fmla="*/ 17 w 46"/>
                      <a:gd name="T1" fmla="*/ 0 h 152"/>
                      <a:gd name="T2" fmla="*/ 18 w 46"/>
                      <a:gd name="T3" fmla="*/ 88 h 152"/>
                      <a:gd name="T4" fmla="*/ 46 w 46"/>
                      <a:gd name="T5" fmla="*/ 152 h 152"/>
                      <a:gd name="T6" fmla="*/ 0 60000 65536"/>
                      <a:gd name="T7" fmla="*/ 0 60000 65536"/>
                      <a:gd name="T8" fmla="*/ 0 60000 65536"/>
                      <a:gd name="T9" fmla="*/ 0 w 46"/>
                      <a:gd name="T10" fmla="*/ 0 h 152"/>
                      <a:gd name="T11" fmla="*/ 46 w 46"/>
                      <a:gd name="T12" fmla="*/ 152 h 152"/>
                    </a:gdLst>
                    <a:ahLst/>
                    <a:cxnLst>
                      <a:cxn ang="T6">
                        <a:pos x="T0" y="T1"/>
                      </a:cxn>
                      <a:cxn ang="T7">
                        <a:pos x="T2" y="T3"/>
                      </a:cxn>
                      <a:cxn ang="T8">
                        <a:pos x="T4" y="T5"/>
                      </a:cxn>
                    </a:cxnLst>
                    <a:rect l="T9" t="T10" r="T11" b="T12"/>
                    <a:pathLst>
                      <a:path w="46" h="152">
                        <a:moveTo>
                          <a:pt x="17" y="0"/>
                        </a:moveTo>
                        <a:cubicBezTo>
                          <a:pt x="8" y="47"/>
                          <a:pt x="28" y="20"/>
                          <a:pt x="18" y="88"/>
                        </a:cubicBezTo>
                        <a:cubicBezTo>
                          <a:pt x="28" y="122"/>
                          <a:pt x="0" y="143"/>
                          <a:pt x="46" y="152"/>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3064" name="Freeform 945"/>
                  <p:cNvSpPr>
                    <a:spLocks/>
                  </p:cNvSpPr>
                  <p:nvPr/>
                </p:nvSpPr>
                <p:spPr bwMode="auto">
                  <a:xfrm>
                    <a:off x="2917" y="1765"/>
                    <a:ext cx="20" cy="155"/>
                  </a:xfrm>
                  <a:custGeom>
                    <a:avLst/>
                    <a:gdLst>
                      <a:gd name="T0" fmla="*/ 0 w 20"/>
                      <a:gd name="T1" fmla="*/ 0 h 155"/>
                      <a:gd name="T2" fmla="*/ 18 w 20"/>
                      <a:gd name="T3" fmla="*/ 80 h 155"/>
                      <a:gd name="T4" fmla="*/ 12 w 20"/>
                      <a:gd name="T5" fmla="*/ 116 h 155"/>
                      <a:gd name="T6" fmla="*/ 15 w 20"/>
                      <a:gd name="T7" fmla="*/ 155 h 155"/>
                      <a:gd name="T8" fmla="*/ 0 60000 65536"/>
                      <a:gd name="T9" fmla="*/ 0 60000 65536"/>
                      <a:gd name="T10" fmla="*/ 0 60000 65536"/>
                      <a:gd name="T11" fmla="*/ 0 60000 65536"/>
                      <a:gd name="T12" fmla="*/ 0 w 20"/>
                      <a:gd name="T13" fmla="*/ 0 h 155"/>
                      <a:gd name="T14" fmla="*/ 20 w 20"/>
                      <a:gd name="T15" fmla="*/ 155 h 155"/>
                    </a:gdLst>
                    <a:ahLst/>
                    <a:cxnLst>
                      <a:cxn ang="T8">
                        <a:pos x="T0" y="T1"/>
                      </a:cxn>
                      <a:cxn ang="T9">
                        <a:pos x="T2" y="T3"/>
                      </a:cxn>
                      <a:cxn ang="T10">
                        <a:pos x="T4" y="T5"/>
                      </a:cxn>
                      <a:cxn ang="T11">
                        <a:pos x="T6" y="T7"/>
                      </a:cxn>
                    </a:cxnLst>
                    <a:rect l="T12" t="T13" r="T14" b="T15"/>
                    <a:pathLst>
                      <a:path w="20" h="155">
                        <a:moveTo>
                          <a:pt x="0" y="0"/>
                        </a:moveTo>
                        <a:cubicBezTo>
                          <a:pt x="4" y="13"/>
                          <a:pt x="15" y="60"/>
                          <a:pt x="18" y="80"/>
                        </a:cubicBezTo>
                        <a:cubicBezTo>
                          <a:pt x="20" y="99"/>
                          <a:pt x="12" y="104"/>
                          <a:pt x="12" y="116"/>
                        </a:cubicBezTo>
                        <a:cubicBezTo>
                          <a:pt x="12" y="128"/>
                          <a:pt x="13" y="146"/>
                          <a:pt x="15" y="155"/>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3065" name="Freeform 946"/>
                  <p:cNvSpPr>
                    <a:spLocks/>
                  </p:cNvSpPr>
                  <p:nvPr/>
                </p:nvSpPr>
                <p:spPr bwMode="auto">
                  <a:xfrm>
                    <a:off x="2938" y="1887"/>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grpSp>
            <p:grpSp>
              <p:nvGrpSpPr>
                <p:cNvPr id="2870" name="Group 947"/>
                <p:cNvGrpSpPr>
                  <a:grpSpLocks/>
                </p:cNvGrpSpPr>
                <p:nvPr/>
              </p:nvGrpSpPr>
              <p:grpSpPr bwMode="auto">
                <a:xfrm rot="923342">
                  <a:off x="5690" y="2231"/>
                  <a:ext cx="216" cy="252"/>
                  <a:chOff x="2782" y="1765"/>
                  <a:chExt cx="216" cy="265"/>
                </a:xfrm>
              </p:grpSpPr>
              <p:grpSp>
                <p:nvGrpSpPr>
                  <p:cNvPr id="3052" name="Group 948"/>
                  <p:cNvGrpSpPr>
                    <a:grpSpLocks/>
                  </p:cNvGrpSpPr>
                  <p:nvPr/>
                </p:nvGrpSpPr>
                <p:grpSpPr bwMode="auto">
                  <a:xfrm>
                    <a:off x="2782" y="1765"/>
                    <a:ext cx="111" cy="265"/>
                    <a:chOff x="2887" y="1765"/>
                    <a:chExt cx="111" cy="265"/>
                  </a:xfrm>
                </p:grpSpPr>
                <p:sp>
                  <p:nvSpPr>
                    <p:cNvPr id="3058" name="Freeform 949"/>
                    <p:cNvSpPr>
                      <a:spLocks/>
                    </p:cNvSpPr>
                    <p:nvPr/>
                  </p:nvSpPr>
                  <p:spPr bwMode="auto">
                    <a:xfrm rot="10800000">
                      <a:off x="2952" y="1781"/>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3059" name="Freeform 950"/>
                    <p:cNvSpPr>
                      <a:spLocks/>
                    </p:cNvSpPr>
                    <p:nvPr/>
                  </p:nvSpPr>
                  <p:spPr bwMode="auto">
                    <a:xfrm>
                      <a:off x="2887" y="1878"/>
                      <a:ext cx="46" cy="152"/>
                    </a:xfrm>
                    <a:custGeom>
                      <a:avLst/>
                      <a:gdLst>
                        <a:gd name="T0" fmla="*/ 17 w 46"/>
                        <a:gd name="T1" fmla="*/ 0 h 152"/>
                        <a:gd name="T2" fmla="*/ 18 w 46"/>
                        <a:gd name="T3" fmla="*/ 88 h 152"/>
                        <a:gd name="T4" fmla="*/ 46 w 46"/>
                        <a:gd name="T5" fmla="*/ 152 h 152"/>
                        <a:gd name="T6" fmla="*/ 0 60000 65536"/>
                        <a:gd name="T7" fmla="*/ 0 60000 65536"/>
                        <a:gd name="T8" fmla="*/ 0 60000 65536"/>
                        <a:gd name="T9" fmla="*/ 0 w 46"/>
                        <a:gd name="T10" fmla="*/ 0 h 152"/>
                        <a:gd name="T11" fmla="*/ 46 w 46"/>
                        <a:gd name="T12" fmla="*/ 152 h 152"/>
                      </a:gdLst>
                      <a:ahLst/>
                      <a:cxnLst>
                        <a:cxn ang="T6">
                          <a:pos x="T0" y="T1"/>
                        </a:cxn>
                        <a:cxn ang="T7">
                          <a:pos x="T2" y="T3"/>
                        </a:cxn>
                        <a:cxn ang="T8">
                          <a:pos x="T4" y="T5"/>
                        </a:cxn>
                      </a:cxnLst>
                      <a:rect l="T9" t="T10" r="T11" b="T12"/>
                      <a:pathLst>
                        <a:path w="46" h="152">
                          <a:moveTo>
                            <a:pt x="17" y="0"/>
                          </a:moveTo>
                          <a:cubicBezTo>
                            <a:pt x="8" y="47"/>
                            <a:pt x="28" y="20"/>
                            <a:pt x="18" y="88"/>
                          </a:cubicBezTo>
                          <a:cubicBezTo>
                            <a:pt x="28" y="122"/>
                            <a:pt x="0" y="143"/>
                            <a:pt x="46" y="152"/>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3060" name="Freeform 951"/>
                    <p:cNvSpPr>
                      <a:spLocks/>
                    </p:cNvSpPr>
                    <p:nvPr/>
                  </p:nvSpPr>
                  <p:spPr bwMode="auto">
                    <a:xfrm>
                      <a:off x="2917" y="1765"/>
                      <a:ext cx="20" cy="155"/>
                    </a:xfrm>
                    <a:custGeom>
                      <a:avLst/>
                      <a:gdLst>
                        <a:gd name="T0" fmla="*/ 0 w 20"/>
                        <a:gd name="T1" fmla="*/ 0 h 155"/>
                        <a:gd name="T2" fmla="*/ 18 w 20"/>
                        <a:gd name="T3" fmla="*/ 80 h 155"/>
                        <a:gd name="T4" fmla="*/ 12 w 20"/>
                        <a:gd name="T5" fmla="*/ 116 h 155"/>
                        <a:gd name="T6" fmla="*/ 15 w 20"/>
                        <a:gd name="T7" fmla="*/ 155 h 155"/>
                        <a:gd name="T8" fmla="*/ 0 60000 65536"/>
                        <a:gd name="T9" fmla="*/ 0 60000 65536"/>
                        <a:gd name="T10" fmla="*/ 0 60000 65536"/>
                        <a:gd name="T11" fmla="*/ 0 60000 65536"/>
                        <a:gd name="T12" fmla="*/ 0 w 20"/>
                        <a:gd name="T13" fmla="*/ 0 h 155"/>
                        <a:gd name="T14" fmla="*/ 20 w 20"/>
                        <a:gd name="T15" fmla="*/ 155 h 155"/>
                      </a:gdLst>
                      <a:ahLst/>
                      <a:cxnLst>
                        <a:cxn ang="T8">
                          <a:pos x="T0" y="T1"/>
                        </a:cxn>
                        <a:cxn ang="T9">
                          <a:pos x="T2" y="T3"/>
                        </a:cxn>
                        <a:cxn ang="T10">
                          <a:pos x="T4" y="T5"/>
                        </a:cxn>
                        <a:cxn ang="T11">
                          <a:pos x="T6" y="T7"/>
                        </a:cxn>
                      </a:cxnLst>
                      <a:rect l="T12" t="T13" r="T14" b="T15"/>
                      <a:pathLst>
                        <a:path w="20" h="155">
                          <a:moveTo>
                            <a:pt x="0" y="0"/>
                          </a:moveTo>
                          <a:cubicBezTo>
                            <a:pt x="4" y="13"/>
                            <a:pt x="15" y="60"/>
                            <a:pt x="18" y="80"/>
                          </a:cubicBezTo>
                          <a:cubicBezTo>
                            <a:pt x="20" y="99"/>
                            <a:pt x="12" y="104"/>
                            <a:pt x="12" y="116"/>
                          </a:cubicBezTo>
                          <a:cubicBezTo>
                            <a:pt x="12" y="128"/>
                            <a:pt x="13" y="146"/>
                            <a:pt x="15" y="155"/>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3061" name="Freeform 952"/>
                    <p:cNvSpPr>
                      <a:spLocks/>
                    </p:cNvSpPr>
                    <p:nvPr/>
                  </p:nvSpPr>
                  <p:spPr bwMode="auto">
                    <a:xfrm>
                      <a:off x="2938" y="1887"/>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grpSp>
              <p:grpSp>
                <p:nvGrpSpPr>
                  <p:cNvPr id="3053" name="Group 953"/>
                  <p:cNvGrpSpPr>
                    <a:grpSpLocks/>
                  </p:cNvGrpSpPr>
                  <p:nvPr/>
                </p:nvGrpSpPr>
                <p:grpSpPr bwMode="auto">
                  <a:xfrm>
                    <a:off x="2887" y="1765"/>
                    <a:ext cx="111" cy="265"/>
                    <a:chOff x="2887" y="1765"/>
                    <a:chExt cx="111" cy="265"/>
                  </a:xfrm>
                </p:grpSpPr>
                <p:sp>
                  <p:nvSpPr>
                    <p:cNvPr id="3054" name="Freeform 954"/>
                    <p:cNvSpPr>
                      <a:spLocks/>
                    </p:cNvSpPr>
                    <p:nvPr/>
                  </p:nvSpPr>
                  <p:spPr bwMode="auto">
                    <a:xfrm rot="10800000">
                      <a:off x="2952" y="1781"/>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3055" name="Freeform 955"/>
                    <p:cNvSpPr>
                      <a:spLocks/>
                    </p:cNvSpPr>
                    <p:nvPr/>
                  </p:nvSpPr>
                  <p:spPr bwMode="auto">
                    <a:xfrm>
                      <a:off x="2887" y="1878"/>
                      <a:ext cx="46" cy="152"/>
                    </a:xfrm>
                    <a:custGeom>
                      <a:avLst/>
                      <a:gdLst>
                        <a:gd name="T0" fmla="*/ 17 w 46"/>
                        <a:gd name="T1" fmla="*/ 0 h 152"/>
                        <a:gd name="T2" fmla="*/ 18 w 46"/>
                        <a:gd name="T3" fmla="*/ 88 h 152"/>
                        <a:gd name="T4" fmla="*/ 46 w 46"/>
                        <a:gd name="T5" fmla="*/ 152 h 152"/>
                        <a:gd name="T6" fmla="*/ 0 60000 65536"/>
                        <a:gd name="T7" fmla="*/ 0 60000 65536"/>
                        <a:gd name="T8" fmla="*/ 0 60000 65536"/>
                        <a:gd name="T9" fmla="*/ 0 w 46"/>
                        <a:gd name="T10" fmla="*/ 0 h 152"/>
                        <a:gd name="T11" fmla="*/ 46 w 46"/>
                        <a:gd name="T12" fmla="*/ 152 h 152"/>
                      </a:gdLst>
                      <a:ahLst/>
                      <a:cxnLst>
                        <a:cxn ang="T6">
                          <a:pos x="T0" y="T1"/>
                        </a:cxn>
                        <a:cxn ang="T7">
                          <a:pos x="T2" y="T3"/>
                        </a:cxn>
                        <a:cxn ang="T8">
                          <a:pos x="T4" y="T5"/>
                        </a:cxn>
                      </a:cxnLst>
                      <a:rect l="T9" t="T10" r="T11" b="T12"/>
                      <a:pathLst>
                        <a:path w="46" h="152">
                          <a:moveTo>
                            <a:pt x="17" y="0"/>
                          </a:moveTo>
                          <a:cubicBezTo>
                            <a:pt x="8" y="47"/>
                            <a:pt x="28" y="20"/>
                            <a:pt x="18" y="88"/>
                          </a:cubicBezTo>
                          <a:cubicBezTo>
                            <a:pt x="28" y="122"/>
                            <a:pt x="0" y="143"/>
                            <a:pt x="46" y="152"/>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3056" name="Freeform 956"/>
                    <p:cNvSpPr>
                      <a:spLocks/>
                    </p:cNvSpPr>
                    <p:nvPr/>
                  </p:nvSpPr>
                  <p:spPr bwMode="auto">
                    <a:xfrm>
                      <a:off x="2917" y="1765"/>
                      <a:ext cx="20" cy="155"/>
                    </a:xfrm>
                    <a:custGeom>
                      <a:avLst/>
                      <a:gdLst>
                        <a:gd name="T0" fmla="*/ 0 w 20"/>
                        <a:gd name="T1" fmla="*/ 0 h 155"/>
                        <a:gd name="T2" fmla="*/ 18 w 20"/>
                        <a:gd name="T3" fmla="*/ 80 h 155"/>
                        <a:gd name="T4" fmla="*/ 12 w 20"/>
                        <a:gd name="T5" fmla="*/ 116 h 155"/>
                        <a:gd name="T6" fmla="*/ 15 w 20"/>
                        <a:gd name="T7" fmla="*/ 155 h 155"/>
                        <a:gd name="T8" fmla="*/ 0 60000 65536"/>
                        <a:gd name="T9" fmla="*/ 0 60000 65536"/>
                        <a:gd name="T10" fmla="*/ 0 60000 65536"/>
                        <a:gd name="T11" fmla="*/ 0 60000 65536"/>
                        <a:gd name="T12" fmla="*/ 0 w 20"/>
                        <a:gd name="T13" fmla="*/ 0 h 155"/>
                        <a:gd name="T14" fmla="*/ 20 w 20"/>
                        <a:gd name="T15" fmla="*/ 155 h 155"/>
                      </a:gdLst>
                      <a:ahLst/>
                      <a:cxnLst>
                        <a:cxn ang="T8">
                          <a:pos x="T0" y="T1"/>
                        </a:cxn>
                        <a:cxn ang="T9">
                          <a:pos x="T2" y="T3"/>
                        </a:cxn>
                        <a:cxn ang="T10">
                          <a:pos x="T4" y="T5"/>
                        </a:cxn>
                        <a:cxn ang="T11">
                          <a:pos x="T6" y="T7"/>
                        </a:cxn>
                      </a:cxnLst>
                      <a:rect l="T12" t="T13" r="T14" b="T15"/>
                      <a:pathLst>
                        <a:path w="20" h="155">
                          <a:moveTo>
                            <a:pt x="0" y="0"/>
                          </a:moveTo>
                          <a:cubicBezTo>
                            <a:pt x="4" y="13"/>
                            <a:pt x="15" y="60"/>
                            <a:pt x="18" y="80"/>
                          </a:cubicBezTo>
                          <a:cubicBezTo>
                            <a:pt x="20" y="99"/>
                            <a:pt x="12" y="104"/>
                            <a:pt x="12" y="116"/>
                          </a:cubicBezTo>
                          <a:cubicBezTo>
                            <a:pt x="12" y="128"/>
                            <a:pt x="13" y="146"/>
                            <a:pt x="15" y="155"/>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3057" name="Freeform 957"/>
                    <p:cNvSpPr>
                      <a:spLocks/>
                    </p:cNvSpPr>
                    <p:nvPr/>
                  </p:nvSpPr>
                  <p:spPr bwMode="auto">
                    <a:xfrm>
                      <a:off x="2938" y="1887"/>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grpSp>
            </p:grpSp>
            <p:grpSp>
              <p:nvGrpSpPr>
                <p:cNvPr id="2871" name="Group 958"/>
                <p:cNvGrpSpPr>
                  <a:grpSpLocks/>
                </p:cNvGrpSpPr>
                <p:nvPr/>
              </p:nvGrpSpPr>
              <p:grpSpPr bwMode="auto">
                <a:xfrm rot="1155618">
                  <a:off x="5891" y="2301"/>
                  <a:ext cx="216" cy="252"/>
                  <a:chOff x="2782" y="1765"/>
                  <a:chExt cx="216" cy="265"/>
                </a:xfrm>
              </p:grpSpPr>
              <p:grpSp>
                <p:nvGrpSpPr>
                  <p:cNvPr id="3042" name="Group 959"/>
                  <p:cNvGrpSpPr>
                    <a:grpSpLocks/>
                  </p:cNvGrpSpPr>
                  <p:nvPr/>
                </p:nvGrpSpPr>
                <p:grpSpPr bwMode="auto">
                  <a:xfrm>
                    <a:off x="2782" y="1765"/>
                    <a:ext cx="111" cy="265"/>
                    <a:chOff x="2887" y="1765"/>
                    <a:chExt cx="111" cy="265"/>
                  </a:xfrm>
                </p:grpSpPr>
                <p:sp>
                  <p:nvSpPr>
                    <p:cNvPr id="3048" name="Freeform 960"/>
                    <p:cNvSpPr>
                      <a:spLocks/>
                    </p:cNvSpPr>
                    <p:nvPr/>
                  </p:nvSpPr>
                  <p:spPr bwMode="auto">
                    <a:xfrm rot="10800000">
                      <a:off x="2952" y="1781"/>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3049" name="Freeform 961"/>
                    <p:cNvSpPr>
                      <a:spLocks/>
                    </p:cNvSpPr>
                    <p:nvPr/>
                  </p:nvSpPr>
                  <p:spPr bwMode="auto">
                    <a:xfrm>
                      <a:off x="2887" y="1878"/>
                      <a:ext cx="46" cy="152"/>
                    </a:xfrm>
                    <a:custGeom>
                      <a:avLst/>
                      <a:gdLst>
                        <a:gd name="T0" fmla="*/ 17 w 46"/>
                        <a:gd name="T1" fmla="*/ 0 h 152"/>
                        <a:gd name="T2" fmla="*/ 18 w 46"/>
                        <a:gd name="T3" fmla="*/ 88 h 152"/>
                        <a:gd name="T4" fmla="*/ 46 w 46"/>
                        <a:gd name="T5" fmla="*/ 152 h 152"/>
                        <a:gd name="T6" fmla="*/ 0 60000 65536"/>
                        <a:gd name="T7" fmla="*/ 0 60000 65536"/>
                        <a:gd name="T8" fmla="*/ 0 60000 65536"/>
                        <a:gd name="T9" fmla="*/ 0 w 46"/>
                        <a:gd name="T10" fmla="*/ 0 h 152"/>
                        <a:gd name="T11" fmla="*/ 46 w 46"/>
                        <a:gd name="T12" fmla="*/ 152 h 152"/>
                      </a:gdLst>
                      <a:ahLst/>
                      <a:cxnLst>
                        <a:cxn ang="T6">
                          <a:pos x="T0" y="T1"/>
                        </a:cxn>
                        <a:cxn ang="T7">
                          <a:pos x="T2" y="T3"/>
                        </a:cxn>
                        <a:cxn ang="T8">
                          <a:pos x="T4" y="T5"/>
                        </a:cxn>
                      </a:cxnLst>
                      <a:rect l="T9" t="T10" r="T11" b="T12"/>
                      <a:pathLst>
                        <a:path w="46" h="152">
                          <a:moveTo>
                            <a:pt x="17" y="0"/>
                          </a:moveTo>
                          <a:cubicBezTo>
                            <a:pt x="8" y="47"/>
                            <a:pt x="28" y="20"/>
                            <a:pt x="18" y="88"/>
                          </a:cubicBezTo>
                          <a:cubicBezTo>
                            <a:pt x="28" y="122"/>
                            <a:pt x="0" y="143"/>
                            <a:pt x="46" y="152"/>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3050" name="Freeform 962"/>
                    <p:cNvSpPr>
                      <a:spLocks/>
                    </p:cNvSpPr>
                    <p:nvPr/>
                  </p:nvSpPr>
                  <p:spPr bwMode="auto">
                    <a:xfrm>
                      <a:off x="2917" y="1765"/>
                      <a:ext cx="20" cy="155"/>
                    </a:xfrm>
                    <a:custGeom>
                      <a:avLst/>
                      <a:gdLst>
                        <a:gd name="T0" fmla="*/ 0 w 20"/>
                        <a:gd name="T1" fmla="*/ 0 h 155"/>
                        <a:gd name="T2" fmla="*/ 18 w 20"/>
                        <a:gd name="T3" fmla="*/ 80 h 155"/>
                        <a:gd name="T4" fmla="*/ 12 w 20"/>
                        <a:gd name="T5" fmla="*/ 116 h 155"/>
                        <a:gd name="T6" fmla="*/ 15 w 20"/>
                        <a:gd name="T7" fmla="*/ 155 h 155"/>
                        <a:gd name="T8" fmla="*/ 0 60000 65536"/>
                        <a:gd name="T9" fmla="*/ 0 60000 65536"/>
                        <a:gd name="T10" fmla="*/ 0 60000 65536"/>
                        <a:gd name="T11" fmla="*/ 0 60000 65536"/>
                        <a:gd name="T12" fmla="*/ 0 w 20"/>
                        <a:gd name="T13" fmla="*/ 0 h 155"/>
                        <a:gd name="T14" fmla="*/ 20 w 20"/>
                        <a:gd name="T15" fmla="*/ 155 h 155"/>
                      </a:gdLst>
                      <a:ahLst/>
                      <a:cxnLst>
                        <a:cxn ang="T8">
                          <a:pos x="T0" y="T1"/>
                        </a:cxn>
                        <a:cxn ang="T9">
                          <a:pos x="T2" y="T3"/>
                        </a:cxn>
                        <a:cxn ang="T10">
                          <a:pos x="T4" y="T5"/>
                        </a:cxn>
                        <a:cxn ang="T11">
                          <a:pos x="T6" y="T7"/>
                        </a:cxn>
                      </a:cxnLst>
                      <a:rect l="T12" t="T13" r="T14" b="T15"/>
                      <a:pathLst>
                        <a:path w="20" h="155">
                          <a:moveTo>
                            <a:pt x="0" y="0"/>
                          </a:moveTo>
                          <a:cubicBezTo>
                            <a:pt x="4" y="13"/>
                            <a:pt x="15" y="60"/>
                            <a:pt x="18" y="80"/>
                          </a:cubicBezTo>
                          <a:cubicBezTo>
                            <a:pt x="20" y="99"/>
                            <a:pt x="12" y="104"/>
                            <a:pt x="12" y="116"/>
                          </a:cubicBezTo>
                          <a:cubicBezTo>
                            <a:pt x="12" y="128"/>
                            <a:pt x="13" y="146"/>
                            <a:pt x="15" y="155"/>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3051" name="Freeform 963"/>
                    <p:cNvSpPr>
                      <a:spLocks/>
                    </p:cNvSpPr>
                    <p:nvPr/>
                  </p:nvSpPr>
                  <p:spPr bwMode="auto">
                    <a:xfrm>
                      <a:off x="2938" y="1887"/>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grpSp>
              <p:grpSp>
                <p:nvGrpSpPr>
                  <p:cNvPr id="3043" name="Group 964"/>
                  <p:cNvGrpSpPr>
                    <a:grpSpLocks/>
                  </p:cNvGrpSpPr>
                  <p:nvPr/>
                </p:nvGrpSpPr>
                <p:grpSpPr bwMode="auto">
                  <a:xfrm>
                    <a:off x="2887" y="1765"/>
                    <a:ext cx="111" cy="265"/>
                    <a:chOff x="2887" y="1765"/>
                    <a:chExt cx="111" cy="265"/>
                  </a:xfrm>
                </p:grpSpPr>
                <p:sp>
                  <p:nvSpPr>
                    <p:cNvPr id="3044" name="Freeform 965"/>
                    <p:cNvSpPr>
                      <a:spLocks/>
                    </p:cNvSpPr>
                    <p:nvPr/>
                  </p:nvSpPr>
                  <p:spPr bwMode="auto">
                    <a:xfrm rot="10800000">
                      <a:off x="2952" y="1781"/>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3045" name="Freeform 966"/>
                    <p:cNvSpPr>
                      <a:spLocks/>
                    </p:cNvSpPr>
                    <p:nvPr/>
                  </p:nvSpPr>
                  <p:spPr bwMode="auto">
                    <a:xfrm>
                      <a:off x="2887" y="1878"/>
                      <a:ext cx="46" cy="152"/>
                    </a:xfrm>
                    <a:custGeom>
                      <a:avLst/>
                      <a:gdLst>
                        <a:gd name="T0" fmla="*/ 17 w 46"/>
                        <a:gd name="T1" fmla="*/ 0 h 152"/>
                        <a:gd name="T2" fmla="*/ 18 w 46"/>
                        <a:gd name="T3" fmla="*/ 88 h 152"/>
                        <a:gd name="T4" fmla="*/ 46 w 46"/>
                        <a:gd name="T5" fmla="*/ 152 h 152"/>
                        <a:gd name="T6" fmla="*/ 0 60000 65536"/>
                        <a:gd name="T7" fmla="*/ 0 60000 65536"/>
                        <a:gd name="T8" fmla="*/ 0 60000 65536"/>
                        <a:gd name="T9" fmla="*/ 0 w 46"/>
                        <a:gd name="T10" fmla="*/ 0 h 152"/>
                        <a:gd name="T11" fmla="*/ 46 w 46"/>
                        <a:gd name="T12" fmla="*/ 152 h 152"/>
                      </a:gdLst>
                      <a:ahLst/>
                      <a:cxnLst>
                        <a:cxn ang="T6">
                          <a:pos x="T0" y="T1"/>
                        </a:cxn>
                        <a:cxn ang="T7">
                          <a:pos x="T2" y="T3"/>
                        </a:cxn>
                        <a:cxn ang="T8">
                          <a:pos x="T4" y="T5"/>
                        </a:cxn>
                      </a:cxnLst>
                      <a:rect l="T9" t="T10" r="T11" b="T12"/>
                      <a:pathLst>
                        <a:path w="46" h="152">
                          <a:moveTo>
                            <a:pt x="17" y="0"/>
                          </a:moveTo>
                          <a:cubicBezTo>
                            <a:pt x="8" y="47"/>
                            <a:pt x="28" y="20"/>
                            <a:pt x="18" y="88"/>
                          </a:cubicBezTo>
                          <a:cubicBezTo>
                            <a:pt x="28" y="122"/>
                            <a:pt x="0" y="143"/>
                            <a:pt x="46" y="152"/>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3046" name="Freeform 967"/>
                    <p:cNvSpPr>
                      <a:spLocks/>
                    </p:cNvSpPr>
                    <p:nvPr/>
                  </p:nvSpPr>
                  <p:spPr bwMode="auto">
                    <a:xfrm>
                      <a:off x="2917" y="1765"/>
                      <a:ext cx="20" cy="155"/>
                    </a:xfrm>
                    <a:custGeom>
                      <a:avLst/>
                      <a:gdLst>
                        <a:gd name="T0" fmla="*/ 0 w 20"/>
                        <a:gd name="T1" fmla="*/ 0 h 155"/>
                        <a:gd name="T2" fmla="*/ 18 w 20"/>
                        <a:gd name="T3" fmla="*/ 80 h 155"/>
                        <a:gd name="T4" fmla="*/ 12 w 20"/>
                        <a:gd name="T5" fmla="*/ 116 h 155"/>
                        <a:gd name="T6" fmla="*/ 15 w 20"/>
                        <a:gd name="T7" fmla="*/ 155 h 155"/>
                        <a:gd name="T8" fmla="*/ 0 60000 65536"/>
                        <a:gd name="T9" fmla="*/ 0 60000 65536"/>
                        <a:gd name="T10" fmla="*/ 0 60000 65536"/>
                        <a:gd name="T11" fmla="*/ 0 60000 65536"/>
                        <a:gd name="T12" fmla="*/ 0 w 20"/>
                        <a:gd name="T13" fmla="*/ 0 h 155"/>
                        <a:gd name="T14" fmla="*/ 20 w 20"/>
                        <a:gd name="T15" fmla="*/ 155 h 155"/>
                      </a:gdLst>
                      <a:ahLst/>
                      <a:cxnLst>
                        <a:cxn ang="T8">
                          <a:pos x="T0" y="T1"/>
                        </a:cxn>
                        <a:cxn ang="T9">
                          <a:pos x="T2" y="T3"/>
                        </a:cxn>
                        <a:cxn ang="T10">
                          <a:pos x="T4" y="T5"/>
                        </a:cxn>
                        <a:cxn ang="T11">
                          <a:pos x="T6" y="T7"/>
                        </a:cxn>
                      </a:cxnLst>
                      <a:rect l="T12" t="T13" r="T14" b="T15"/>
                      <a:pathLst>
                        <a:path w="20" h="155">
                          <a:moveTo>
                            <a:pt x="0" y="0"/>
                          </a:moveTo>
                          <a:cubicBezTo>
                            <a:pt x="4" y="13"/>
                            <a:pt x="15" y="60"/>
                            <a:pt x="18" y="80"/>
                          </a:cubicBezTo>
                          <a:cubicBezTo>
                            <a:pt x="20" y="99"/>
                            <a:pt x="12" y="104"/>
                            <a:pt x="12" y="116"/>
                          </a:cubicBezTo>
                          <a:cubicBezTo>
                            <a:pt x="12" y="128"/>
                            <a:pt x="13" y="146"/>
                            <a:pt x="15" y="155"/>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3047" name="Freeform 968"/>
                    <p:cNvSpPr>
                      <a:spLocks/>
                    </p:cNvSpPr>
                    <p:nvPr/>
                  </p:nvSpPr>
                  <p:spPr bwMode="auto">
                    <a:xfrm>
                      <a:off x="2938" y="1887"/>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grpSp>
            </p:grpSp>
            <p:grpSp>
              <p:nvGrpSpPr>
                <p:cNvPr id="2872" name="Group 969"/>
                <p:cNvGrpSpPr>
                  <a:grpSpLocks/>
                </p:cNvGrpSpPr>
                <p:nvPr/>
              </p:nvGrpSpPr>
              <p:grpSpPr bwMode="auto">
                <a:xfrm rot="827374">
                  <a:off x="5099" y="2110"/>
                  <a:ext cx="645" cy="252"/>
                  <a:chOff x="2569" y="1765"/>
                  <a:chExt cx="645" cy="265"/>
                </a:xfrm>
              </p:grpSpPr>
              <p:grpSp>
                <p:nvGrpSpPr>
                  <p:cNvPr id="3009" name="Group 970"/>
                  <p:cNvGrpSpPr>
                    <a:grpSpLocks/>
                  </p:cNvGrpSpPr>
                  <p:nvPr/>
                </p:nvGrpSpPr>
                <p:grpSpPr bwMode="auto">
                  <a:xfrm rot="205847">
                    <a:off x="2998" y="1765"/>
                    <a:ext cx="216" cy="265"/>
                    <a:chOff x="2782" y="1765"/>
                    <a:chExt cx="216" cy="265"/>
                  </a:xfrm>
                </p:grpSpPr>
                <p:grpSp>
                  <p:nvGrpSpPr>
                    <p:cNvPr id="3032" name="Group 971"/>
                    <p:cNvGrpSpPr>
                      <a:grpSpLocks/>
                    </p:cNvGrpSpPr>
                    <p:nvPr/>
                  </p:nvGrpSpPr>
                  <p:grpSpPr bwMode="auto">
                    <a:xfrm>
                      <a:off x="2782" y="1765"/>
                      <a:ext cx="111" cy="265"/>
                      <a:chOff x="2887" y="1765"/>
                      <a:chExt cx="111" cy="265"/>
                    </a:xfrm>
                  </p:grpSpPr>
                  <p:sp>
                    <p:nvSpPr>
                      <p:cNvPr id="3038" name="Freeform 972"/>
                      <p:cNvSpPr>
                        <a:spLocks/>
                      </p:cNvSpPr>
                      <p:nvPr/>
                    </p:nvSpPr>
                    <p:spPr bwMode="auto">
                      <a:xfrm rot="10800000">
                        <a:off x="2952" y="1781"/>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3039" name="Freeform 973"/>
                      <p:cNvSpPr>
                        <a:spLocks/>
                      </p:cNvSpPr>
                      <p:nvPr/>
                    </p:nvSpPr>
                    <p:spPr bwMode="auto">
                      <a:xfrm>
                        <a:off x="2887" y="1878"/>
                        <a:ext cx="46" cy="152"/>
                      </a:xfrm>
                      <a:custGeom>
                        <a:avLst/>
                        <a:gdLst>
                          <a:gd name="T0" fmla="*/ 17 w 46"/>
                          <a:gd name="T1" fmla="*/ 0 h 152"/>
                          <a:gd name="T2" fmla="*/ 18 w 46"/>
                          <a:gd name="T3" fmla="*/ 88 h 152"/>
                          <a:gd name="T4" fmla="*/ 46 w 46"/>
                          <a:gd name="T5" fmla="*/ 152 h 152"/>
                          <a:gd name="T6" fmla="*/ 0 60000 65536"/>
                          <a:gd name="T7" fmla="*/ 0 60000 65536"/>
                          <a:gd name="T8" fmla="*/ 0 60000 65536"/>
                          <a:gd name="T9" fmla="*/ 0 w 46"/>
                          <a:gd name="T10" fmla="*/ 0 h 152"/>
                          <a:gd name="T11" fmla="*/ 46 w 46"/>
                          <a:gd name="T12" fmla="*/ 152 h 152"/>
                        </a:gdLst>
                        <a:ahLst/>
                        <a:cxnLst>
                          <a:cxn ang="T6">
                            <a:pos x="T0" y="T1"/>
                          </a:cxn>
                          <a:cxn ang="T7">
                            <a:pos x="T2" y="T3"/>
                          </a:cxn>
                          <a:cxn ang="T8">
                            <a:pos x="T4" y="T5"/>
                          </a:cxn>
                        </a:cxnLst>
                        <a:rect l="T9" t="T10" r="T11" b="T12"/>
                        <a:pathLst>
                          <a:path w="46" h="152">
                            <a:moveTo>
                              <a:pt x="17" y="0"/>
                            </a:moveTo>
                            <a:cubicBezTo>
                              <a:pt x="8" y="47"/>
                              <a:pt x="28" y="20"/>
                              <a:pt x="18" y="88"/>
                            </a:cubicBezTo>
                            <a:cubicBezTo>
                              <a:pt x="28" y="122"/>
                              <a:pt x="0" y="143"/>
                              <a:pt x="46" y="152"/>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3040" name="Freeform 974"/>
                      <p:cNvSpPr>
                        <a:spLocks/>
                      </p:cNvSpPr>
                      <p:nvPr/>
                    </p:nvSpPr>
                    <p:spPr bwMode="auto">
                      <a:xfrm>
                        <a:off x="2917" y="1765"/>
                        <a:ext cx="20" cy="155"/>
                      </a:xfrm>
                      <a:custGeom>
                        <a:avLst/>
                        <a:gdLst>
                          <a:gd name="T0" fmla="*/ 0 w 20"/>
                          <a:gd name="T1" fmla="*/ 0 h 155"/>
                          <a:gd name="T2" fmla="*/ 18 w 20"/>
                          <a:gd name="T3" fmla="*/ 80 h 155"/>
                          <a:gd name="T4" fmla="*/ 12 w 20"/>
                          <a:gd name="T5" fmla="*/ 116 h 155"/>
                          <a:gd name="T6" fmla="*/ 15 w 20"/>
                          <a:gd name="T7" fmla="*/ 155 h 155"/>
                          <a:gd name="T8" fmla="*/ 0 60000 65536"/>
                          <a:gd name="T9" fmla="*/ 0 60000 65536"/>
                          <a:gd name="T10" fmla="*/ 0 60000 65536"/>
                          <a:gd name="T11" fmla="*/ 0 60000 65536"/>
                          <a:gd name="T12" fmla="*/ 0 w 20"/>
                          <a:gd name="T13" fmla="*/ 0 h 155"/>
                          <a:gd name="T14" fmla="*/ 20 w 20"/>
                          <a:gd name="T15" fmla="*/ 155 h 155"/>
                        </a:gdLst>
                        <a:ahLst/>
                        <a:cxnLst>
                          <a:cxn ang="T8">
                            <a:pos x="T0" y="T1"/>
                          </a:cxn>
                          <a:cxn ang="T9">
                            <a:pos x="T2" y="T3"/>
                          </a:cxn>
                          <a:cxn ang="T10">
                            <a:pos x="T4" y="T5"/>
                          </a:cxn>
                          <a:cxn ang="T11">
                            <a:pos x="T6" y="T7"/>
                          </a:cxn>
                        </a:cxnLst>
                        <a:rect l="T12" t="T13" r="T14" b="T15"/>
                        <a:pathLst>
                          <a:path w="20" h="155">
                            <a:moveTo>
                              <a:pt x="0" y="0"/>
                            </a:moveTo>
                            <a:cubicBezTo>
                              <a:pt x="4" y="13"/>
                              <a:pt x="15" y="60"/>
                              <a:pt x="18" y="80"/>
                            </a:cubicBezTo>
                            <a:cubicBezTo>
                              <a:pt x="20" y="99"/>
                              <a:pt x="12" y="104"/>
                              <a:pt x="12" y="116"/>
                            </a:cubicBezTo>
                            <a:cubicBezTo>
                              <a:pt x="12" y="128"/>
                              <a:pt x="13" y="146"/>
                              <a:pt x="15" y="155"/>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3041" name="Freeform 975"/>
                      <p:cNvSpPr>
                        <a:spLocks/>
                      </p:cNvSpPr>
                      <p:nvPr/>
                    </p:nvSpPr>
                    <p:spPr bwMode="auto">
                      <a:xfrm>
                        <a:off x="2938" y="1887"/>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grpSp>
                <p:grpSp>
                  <p:nvGrpSpPr>
                    <p:cNvPr id="3033" name="Group 976"/>
                    <p:cNvGrpSpPr>
                      <a:grpSpLocks/>
                    </p:cNvGrpSpPr>
                    <p:nvPr/>
                  </p:nvGrpSpPr>
                  <p:grpSpPr bwMode="auto">
                    <a:xfrm>
                      <a:off x="2887" y="1765"/>
                      <a:ext cx="111" cy="265"/>
                      <a:chOff x="2887" y="1765"/>
                      <a:chExt cx="111" cy="265"/>
                    </a:xfrm>
                  </p:grpSpPr>
                  <p:sp>
                    <p:nvSpPr>
                      <p:cNvPr id="3034" name="Freeform 977"/>
                      <p:cNvSpPr>
                        <a:spLocks/>
                      </p:cNvSpPr>
                      <p:nvPr/>
                    </p:nvSpPr>
                    <p:spPr bwMode="auto">
                      <a:xfrm rot="10800000">
                        <a:off x="2952" y="1781"/>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3035" name="Freeform 978"/>
                      <p:cNvSpPr>
                        <a:spLocks/>
                      </p:cNvSpPr>
                      <p:nvPr/>
                    </p:nvSpPr>
                    <p:spPr bwMode="auto">
                      <a:xfrm>
                        <a:off x="2887" y="1878"/>
                        <a:ext cx="46" cy="152"/>
                      </a:xfrm>
                      <a:custGeom>
                        <a:avLst/>
                        <a:gdLst>
                          <a:gd name="T0" fmla="*/ 17 w 46"/>
                          <a:gd name="T1" fmla="*/ 0 h 152"/>
                          <a:gd name="T2" fmla="*/ 18 w 46"/>
                          <a:gd name="T3" fmla="*/ 88 h 152"/>
                          <a:gd name="T4" fmla="*/ 46 w 46"/>
                          <a:gd name="T5" fmla="*/ 152 h 152"/>
                          <a:gd name="T6" fmla="*/ 0 60000 65536"/>
                          <a:gd name="T7" fmla="*/ 0 60000 65536"/>
                          <a:gd name="T8" fmla="*/ 0 60000 65536"/>
                          <a:gd name="T9" fmla="*/ 0 w 46"/>
                          <a:gd name="T10" fmla="*/ 0 h 152"/>
                          <a:gd name="T11" fmla="*/ 46 w 46"/>
                          <a:gd name="T12" fmla="*/ 152 h 152"/>
                        </a:gdLst>
                        <a:ahLst/>
                        <a:cxnLst>
                          <a:cxn ang="T6">
                            <a:pos x="T0" y="T1"/>
                          </a:cxn>
                          <a:cxn ang="T7">
                            <a:pos x="T2" y="T3"/>
                          </a:cxn>
                          <a:cxn ang="T8">
                            <a:pos x="T4" y="T5"/>
                          </a:cxn>
                        </a:cxnLst>
                        <a:rect l="T9" t="T10" r="T11" b="T12"/>
                        <a:pathLst>
                          <a:path w="46" h="152">
                            <a:moveTo>
                              <a:pt x="17" y="0"/>
                            </a:moveTo>
                            <a:cubicBezTo>
                              <a:pt x="8" y="47"/>
                              <a:pt x="28" y="20"/>
                              <a:pt x="18" y="88"/>
                            </a:cubicBezTo>
                            <a:cubicBezTo>
                              <a:pt x="28" y="122"/>
                              <a:pt x="0" y="143"/>
                              <a:pt x="46" y="152"/>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3036" name="Freeform 979"/>
                      <p:cNvSpPr>
                        <a:spLocks/>
                      </p:cNvSpPr>
                      <p:nvPr/>
                    </p:nvSpPr>
                    <p:spPr bwMode="auto">
                      <a:xfrm>
                        <a:off x="2917" y="1765"/>
                        <a:ext cx="20" cy="155"/>
                      </a:xfrm>
                      <a:custGeom>
                        <a:avLst/>
                        <a:gdLst>
                          <a:gd name="T0" fmla="*/ 0 w 20"/>
                          <a:gd name="T1" fmla="*/ 0 h 155"/>
                          <a:gd name="T2" fmla="*/ 18 w 20"/>
                          <a:gd name="T3" fmla="*/ 80 h 155"/>
                          <a:gd name="T4" fmla="*/ 12 w 20"/>
                          <a:gd name="T5" fmla="*/ 116 h 155"/>
                          <a:gd name="T6" fmla="*/ 15 w 20"/>
                          <a:gd name="T7" fmla="*/ 155 h 155"/>
                          <a:gd name="T8" fmla="*/ 0 60000 65536"/>
                          <a:gd name="T9" fmla="*/ 0 60000 65536"/>
                          <a:gd name="T10" fmla="*/ 0 60000 65536"/>
                          <a:gd name="T11" fmla="*/ 0 60000 65536"/>
                          <a:gd name="T12" fmla="*/ 0 w 20"/>
                          <a:gd name="T13" fmla="*/ 0 h 155"/>
                          <a:gd name="T14" fmla="*/ 20 w 20"/>
                          <a:gd name="T15" fmla="*/ 155 h 155"/>
                        </a:gdLst>
                        <a:ahLst/>
                        <a:cxnLst>
                          <a:cxn ang="T8">
                            <a:pos x="T0" y="T1"/>
                          </a:cxn>
                          <a:cxn ang="T9">
                            <a:pos x="T2" y="T3"/>
                          </a:cxn>
                          <a:cxn ang="T10">
                            <a:pos x="T4" y="T5"/>
                          </a:cxn>
                          <a:cxn ang="T11">
                            <a:pos x="T6" y="T7"/>
                          </a:cxn>
                        </a:cxnLst>
                        <a:rect l="T12" t="T13" r="T14" b="T15"/>
                        <a:pathLst>
                          <a:path w="20" h="155">
                            <a:moveTo>
                              <a:pt x="0" y="0"/>
                            </a:moveTo>
                            <a:cubicBezTo>
                              <a:pt x="4" y="13"/>
                              <a:pt x="15" y="60"/>
                              <a:pt x="18" y="80"/>
                            </a:cubicBezTo>
                            <a:cubicBezTo>
                              <a:pt x="20" y="99"/>
                              <a:pt x="12" y="104"/>
                              <a:pt x="12" y="116"/>
                            </a:cubicBezTo>
                            <a:cubicBezTo>
                              <a:pt x="12" y="128"/>
                              <a:pt x="13" y="146"/>
                              <a:pt x="15" y="155"/>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3037" name="Freeform 980"/>
                      <p:cNvSpPr>
                        <a:spLocks/>
                      </p:cNvSpPr>
                      <p:nvPr/>
                    </p:nvSpPr>
                    <p:spPr bwMode="auto">
                      <a:xfrm>
                        <a:off x="2938" y="1887"/>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grpSp>
              </p:grpSp>
              <p:grpSp>
                <p:nvGrpSpPr>
                  <p:cNvPr id="3010" name="Group 981"/>
                  <p:cNvGrpSpPr>
                    <a:grpSpLocks/>
                  </p:cNvGrpSpPr>
                  <p:nvPr/>
                </p:nvGrpSpPr>
                <p:grpSpPr bwMode="auto">
                  <a:xfrm rot="-232276">
                    <a:off x="2569" y="1765"/>
                    <a:ext cx="216" cy="265"/>
                    <a:chOff x="2782" y="1765"/>
                    <a:chExt cx="216" cy="265"/>
                  </a:xfrm>
                </p:grpSpPr>
                <p:grpSp>
                  <p:nvGrpSpPr>
                    <p:cNvPr id="3022" name="Group 982"/>
                    <p:cNvGrpSpPr>
                      <a:grpSpLocks/>
                    </p:cNvGrpSpPr>
                    <p:nvPr/>
                  </p:nvGrpSpPr>
                  <p:grpSpPr bwMode="auto">
                    <a:xfrm>
                      <a:off x="2782" y="1765"/>
                      <a:ext cx="111" cy="265"/>
                      <a:chOff x="2887" y="1765"/>
                      <a:chExt cx="111" cy="265"/>
                    </a:xfrm>
                  </p:grpSpPr>
                  <p:sp>
                    <p:nvSpPr>
                      <p:cNvPr id="3028" name="Freeform 983"/>
                      <p:cNvSpPr>
                        <a:spLocks/>
                      </p:cNvSpPr>
                      <p:nvPr/>
                    </p:nvSpPr>
                    <p:spPr bwMode="auto">
                      <a:xfrm rot="10800000">
                        <a:off x="2952" y="1781"/>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3029" name="Freeform 984"/>
                      <p:cNvSpPr>
                        <a:spLocks/>
                      </p:cNvSpPr>
                      <p:nvPr/>
                    </p:nvSpPr>
                    <p:spPr bwMode="auto">
                      <a:xfrm>
                        <a:off x="2887" y="1878"/>
                        <a:ext cx="46" cy="152"/>
                      </a:xfrm>
                      <a:custGeom>
                        <a:avLst/>
                        <a:gdLst>
                          <a:gd name="T0" fmla="*/ 17 w 46"/>
                          <a:gd name="T1" fmla="*/ 0 h 152"/>
                          <a:gd name="T2" fmla="*/ 18 w 46"/>
                          <a:gd name="T3" fmla="*/ 88 h 152"/>
                          <a:gd name="T4" fmla="*/ 46 w 46"/>
                          <a:gd name="T5" fmla="*/ 152 h 152"/>
                          <a:gd name="T6" fmla="*/ 0 60000 65536"/>
                          <a:gd name="T7" fmla="*/ 0 60000 65536"/>
                          <a:gd name="T8" fmla="*/ 0 60000 65536"/>
                          <a:gd name="T9" fmla="*/ 0 w 46"/>
                          <a:gd name="T10" fmla="*/ 0 h 152"/>
                          <a:gd name="T11" fmla="*/ 46 w 46"/>
                          <a:gd name="T12" fmla="*/ 152 h 152"/>
                        </a:gdLst>
                        <a:ahLst/>
                        <a:cxnLst>
                          <a:cxn ang="T6">
                            <a:pos x="T0" y="T1"/>
                          </a:cxn>
                          <a:cxn ang="T7">
                            <a:pos x="T2" y="T3"/>
                          </a:cxn>
                          <a:cxn ang="T8">
                            <a:pos x="T4" y="T5"/>
                          </a:cxn>
                        </a:cxnLst>
                        <a:rect l="T9" t="T10" r="T11" b="T12"/>
                        <a:pathLst>
                          <a:path w="46" h="152">
                            <a:moveTo>
                              <a:pt x="17" y="0"/>
                            </a:moveTo>
                            <a:cubicBezTo>
                              <a:pt x="8" y="47"/>
                              <a:pt x="28" y="20"/>
                              <a:pt x="18" y="88"/>
                            </a:cubicBezTo>
                            <a:cubicBezTo>
                              <a:pt x="28" y="122"/>
                              <a:pt x="0" y="143"/>
                              <a:pt x="46" y="152"/>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3030" name="Freeform 985"/>
                      <p:cNvSpPr>
                        <a:spLocks/>
                      </p:cNvSpPr>
                      <p:nvPr/>
                    </p:nvSpPr>
                    <p:spPr bwMode="auto">
                      <a:xfrm>
                        <a:off x="2917" y="1765"/>
                        <a:ext cx="20" cy="155"/>
                      </a:xfrm>
                      <a:custGeom>
                        <a:avLst/>
                        <a:gdLst>
                          <a:gd name="T0" fmla="*/ 0 w 20"/>
                          <a:gd name="T1" fmla="*/ 0 h 155"/>
                          <a:gd name="T2" fmla="*/ 18 w 20"/>
                          <a:gd name="T3" fmla="*/ 80 h 155"/>
                          <a:gd name="T4" fmla="*/ 12 w 20"/>
                          <a:gd name="T5" fmla="*/ 116 h 155"/>
                          <a:gd name="T6" fmla="*/ 15 w 20"/>
                          <a:gd name="T7" fmla="*/ 155 h 155"/>
                          <a:gd name="T8" fmla="*/ 0 60000 65536"/>
                          <a:gd name="T9" fmla="*/ 0 60000 65536"/>
                          <a:gd name="T10" fmla="*/ 0 60000 65536"/>
                          <a:gd name="T11" fmla="*/ 0 60000 65536"/>
                          <a:gd name="T12" fmla="*/ 0 w 20"/>
                          <a:gd name="T13" fmla="*/ 0 h 155"/>
                          <a:gd name="T14" fmla="*/ 20 w 20"/>
                          <a:gd name="T15" fmla="*/ 155 h 155"/>
                        </a:gdLst>
                        <a:ahLst/>
                        <a:cxnLst>
                          <a:cxn ang="T8">
                            <a:pos x="T0" y="T1"/>
                          </a:cxn>
                          <a:cxn ang="T9">
                            <a:pos x="T2" y="T3"/>
                          </a:cxn>
                          <a:cxn ang="T10">
                            <a:pos x="T4" y="T5"/>
                          </a:cxn>
                          <a:cxn ang="T11">
                            <a:pos x="T6" y="T7"/>
                          </a:cxn>
                        </a:cxnLst>
                        <a:rect l="T12" t="T13" r="T14" b="T15"/>
                        <a:pathLst>
                          <a:path w="20" h="155">
                            <a:moveTo>
                              <a:pt x="0" y="0"/>
                            </a:moveTo>
                            <a:cubicBezTo>
                              <a:pt x="4" y="13"/>
                              <a:pt x="15" y="60"/>
                              <a:pt x="18" y="80"/>
                            </a:cubicBezTo>
                            <a:cubicBezTo>
                              <a:pt x="20" y="99"/>
                              <a:pt x="12" y="104"/>
                              <a:pt x="12" y="116"/>
                            </a:cubicBezTo>
                            <a:cubicBezTo>
                              <a:pt x="12" y="128"/>
                              <a:pt x="13" y="146"/>
                              <a:pt x="15" y="155"/>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3031" name="Freeform 986"/>
                      <p:cNvSpPr>
                        <a:spLocks/>
                      </p:cNvSpPr>
                      <p:nvPr/>
                    </p:nvSpPr>
                    <p:spPr bwMode="auto">
                      <a:xfrm>
                        <a:off x="2938" y="1887"/>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grpSp>
                <p:grpSp>
                  <p:nvGrpSpPr>
                    <p:cNvPr id="3023" name="Group 987"/>
                    <p:cNvGrpSpPr>
                      <a:grpSpLocks/>
                    </p:cNvGrpSpPr>
                    <p:nvPr/>
                  </p:nvGrpSpPr>
                  <p:grpSpPr bwMode="auto">
                    <a:xfrm>
                      <a:off x="2887" y="1765"/>
                      <a:ext cx="111" cy="265"/>
                      <a:chOff x="2887" y="1765"/>
                      <a:chExt cx="111" cy="265"/>
                    </a:xfrm>
                  </p:grpSpPr>
                  <p:sp>
                    <p:nvSpPr>
                      <p:cNvPr id="3024" name="Freeform 988"/>
                      <p:cNvSpPr>
                        <a:spLocks/>
                      </p:cNvSpPr>
                      <p:nvPr/>
                    </p:nvSpPr>
                    <p:spPr bwMode="auto">
                      <a:xfrm rot="10800000">
                        <a:off x="2952" y="1781"/>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3025" name="Freeform 989"/>
                      <p:cNvSpPr>
                        <a:spLocks/>
                      </p:cNvSpPr>
                      <p:nvPr/>
                    </p:nvSpPr>
                    <p:spPr bwMode="auto">
                      <a:xfrm>
                        <a:off x="2887" y="1878"/>
                        <a:ext cx="46" cy="152"/>
                      </a:xfrm>
                      <a:custGeom>
                        <a:avLst/>
                        <a:gdLst>
                          <a:gd name="T0" fmla="*/ 17 w 46"/>
                          <a:gd name="T1" fmla="*/ 0 h 152"/>
                          <a:gd name="T2" fmla="*/ 18 w 46"/>
                          <a:gd name="T3" fmla="*/ 88 h 152"/>
                          <a:gd name="T4" fmla="*/ 46 w 46"/>
                          <a:gd name="T5" fmla="*/ 152 h 152"/>
                          <a:gd name="T6" fmla="*/ 0 60000 65536"/>
                          <a:gd name="T7" fmla="*/ 0 60000 65536"/>
                          <a:gd name="T8" fmla="*/ 0 60000 65536"/>
                          <a:gd name="T9" fmla="*/ 0 w 46"/>
                          <a:gd name="T10" fmla="*/ 0 h 152"/>
                          <a:gd name="T11" fmla="*/ 46 w 46"/>
                          <a:gd name="T12" fmla="*/ 152 h 152"/>
                        </a:gdLst>
                        <a:ahLst/>
                        <a:cxnLst>
                          <a:cxn ang="T6">
                            <a:pos x="T0" y="T1"/>
                          </a:cxn>
                          <a:cxn ang="T7">
                            <a:pos x="T2" y="T3"/>
                          </a:cxn>
                          <a:cxn ang="T8">
                            <a:pos x="T4" y="T5"/>
                          </a:cxn>
                        </a:cxnLst>
                        <a:rect l="T9" t="T10" r="T11" b="T12"/>
                        <a:pathLst>
                          <a:path w="46" h="152">
                            <a:moveTo>
                              <a:pt x="17" y="0"/>
                            </a:moveTo>
                            <a:cubicBezTo>
                              <a:pt x="8" y="47"/>
                              <a:pt x="28" y="20"/>
                              <a:pt x="18" y="88"/>
                            </a:cubicBezTo>
                            <a:cubicBezTo>
                              <a:pt x="28" y="122"/>
                              <a:pt x="0" y="143"/>
                              <a:pt x="46" y="152"/>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3026" name="Freeform 990"/>
                      <p:cNvSpPr>
                        <a:spLocks/>
                      </p:cNvSpPr>
                      <p:nvPr/>
                    </p:nvSpPr>
                    <p:spPr bwMode="auto">
                      <a:xfrm>
                        <a:off x="2917" y="1765"/>
                        <a:ext cx="20" cy="155"/>
                      </a:xfrm>
                      <a:custGeom>
                        <a:avLst/>
                        <a:gdLst>
                          <a:gd name="T0" fmla="*/ 0 w 20"/>
                          <a:gd name="T1" fmla="*/ 0 h 155"/>
                          <a:gd name="T2" fmla="*/ 18 w 20"/>
                          <a:gd name="T3" fmla="*/ 80 h 155"/>
                          <a:gd name="T4" fmla="*/ 12 w 20"/>
                          <a:gd name="T5" fmla="*/ 116 h 155"/>
                          <a:gd name="T6" fmla="*/ 15 w 20"/>
                          <a:gd name="T7" fmla="*/ 155 h 155"/>
                          <a:gd name="T8" fmla="*/ 0 60000 65536"/>
                          <a:gd name="T9" fmla="*/ 0 60000 65536"/>
                          <a:gd name="T10" fmla="*/ 0 60000 65536"/>
                          <a:gd name="T11" fmla="*/ 0 60000 65536"/>
                          <a:gd name="T12" fmla="*/ 0 w 20"/>
                          <a:gd name="T13" fmla="*/ 0 h 155"/>
                          <a:gd name="T14" fmla="*/ 20 w 20"/>
                          <a:gd name="T15" fmla="*/ 155 h 155"/>
                        </a:gdLst>
                        <a:ahLst/>
                        <a:cxnLst>
                          <a:cxn ang="T8">
                            <a:pos x="T0" y="T1"/>
                          </a:cxn>
                          <a:cxn ang="T9">
                            <a:pos x="T2" y="T3"/>
                          </a:cxn>
                          <a:cxn ang="T10">
                            <a:pos x="T4" y="T5"/>
                          </a:cxn>
                          <a:cxn ang="T11">
                            <a:pos x="T6" y="T7"/>
                          </a:cxn>
                        </a:cxnLst>
                        <a:rect l="T12" t="T13" r="T14" b="T15"/>
                        <a:pathLst>
                          <a:path w="20" h="155">
                            <a:moveTo>
                              <a:pt x="0" y="0"/>
                            </a:moveTo>
                            <a:cubicBezTo>
                              <a:pt x="4" y="13"/>
                              <a:pt x="15" y="60"/>
                              <a:pt x="18" y="80"/>
                            </a:cubicBezTo>
                            <a:cubicBezTo>
                              <a:pt x="20" y="99"/>
                              <a:pt x="12" y="104"/>
                              <a:pt x="12" y="116"/>
                            </a:cubicBezTo>
                            <a:cubicBezTo>
                              <a:pt x="12" y="128"/>
                              <a:pt x="13" y="146"/>
                              <a:pt x="15" y="155"/>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3027" name="Freeform 991"/>
                      <p:cNvSpPr>
                        <a:spLocks/>
                      </p:cNvSpPr>
                      <p:nvPr/>
                    </p:nvSpPr>
                    <p:spPr bwMode="auto">
                      <a:xfrm>
                        <a:off x="2938" y="1887"/>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grpSp>
              </p:grpSp>
              <p:grpSp>
                <p:nvGrpSpPr>
                  <p:cNvPr id="3011" name="Group 992"/>
                  <p:cNvGrpSpPr>
                    <a:grpSpLocks/>
                  </p:cNvGrpSpPr>
                  <p:nvPr/>
                </p:nvGrpSpPr>
                <p:grpSpPr bwMode="auto">
                  <a:xfrm>
                    <a:off x="2782" y="1765"/>
                    <a:ext cx="216" cy="265"/>
                    <a:chOff x="2782" y="1765"/>
                    <a:chExt cx="216" cy="265"/>
                  </a:xfrm>
                </p:grpSpPr>
                <p:grpSp>
                  <p:nvGrpSpPr>
                    <p:cNvPr id="3012" name="Group 993"/>
                    <p:cNvGrpSpPr>
                      <a:grpSpLocks/>
                    </p:cNvGrpSpPr>
                    <p:nvPr/>
                  </p:nvGrpSpPr>
                  <p:grpSpPr bwMode="auto">
                    <a:xfrm>
                      <a:off x="2782" y="1765"/>
                      <a:ext cx="111" cy="265"/>
                      <a:chOff x="2887" y="1765"/>
                      <a:chExt cx="111" cy="265"/>
                    </a:xfrm>
                  </p:grpSpPr>
                  <p:sp>
                    <p:nvSpPr>
                      <p:cNvPr id="3018" name="Freeform 994"/>
                      <p:cNvSpPr>
                        <a:spLocks/>
                      </p:cNvSpPr>
                      <p:nvPr/>
                    </p:nvSpPr>
                    <p:spPr bwMode="auto">
                      <a:xfrm rot="10800000">
                        <a:off x="2952" y="1781"/>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3019" name="Freeform 995"/>
                      <p:cNvSpPr>
                        <a:spLocks/>
                      </p:cNvSpPr>
                      <p:nvPr/>
                    </p:nvSpPr>
                    <p:spPr bwMode="auto">
                      <a:xfrm>
                        <a:off x="2887" y="1878"/>
                        <a:ext cx="46" cy="152"/>
                      </a:xfrm>
                      <a:custGeom>
                        <a:avLst/>
                        <a:gdLst>
                          <a:gd name="T0" fmla="*/ 17 w 46"/>
                          <a:gd name="T1" fmla="*/ 0 h 152"/>
                          <a:gd name="T2" fmla="*/ 18 w 46"/>
                          <a:gd name="T3" fmla="*/ 88 h 152"/>
                          <a:gd name="T4" fmla="*/ 46 w 46"/>
                          <a:gd name="T5" fmla="*/ 152 h 152"/>
                          <a:gd name="T6" fmla="*/ 0 60000 65536"/>
                          <a:gd name="T7" fmla="*/ 0 60000 65536"/>
                          <a:gd name="T8" fmla="*/ 0 60000 65536"/>
                          <a:gd name="T9" fmla="*/ 0 w 46"/>
                          <a:gd name="T10" fmla="*/ 0 h 152"/>
                          <a:gd name="T11" fmla="*/ 46 w 46"/>
                          <a:gd name="T12" fmla="*/ 152 h 152"/>
                        </a:gdLst>
                        <a:ahLst/>
                        <a:cxnLst>
                          <a:cxn ang="T6">
                            <a:pos x="T0" y="T1"/>
                          </a:cxn>
                          <a:cxn ang="T7">
                            <a:pos x="T2" y="T3"/>
                          </a:cxn>
                          <a:cxn ang="T8">
                            <a:pos x="T4" y="T5"/>
                          </a:cxn>
                        </a:cxnLst>
                        <a:rect l="T9" t="T10" r="T11" b="T12"/>
                        <a:pathLst>
                          <a:path w="46" h="152">
                            <a:moveTo>
                              <a:pt x="17" y="0"/>
                            </a:moveTo>
                            <a:cubicBezTo>
                              <a:pt x="8" y="47"/>
                              <a:pt x="28" y="20"/>
                              <a:pt x="18" y="88"/>
                            </a:cubicBezTo>
                            <a:cubicBezTo>
                              <a:pt x="28" y="122"/>
                              <a:pt x="0" y="143"/>
                              <a:pt x="46" y="152"/>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3020" name="Freeform 996"/>
                      <p:cNvSpPr>
                        <a:spLocks/>
                      </p:cNvSpPr>
                      <p:nvPr/>
                    </p:nvSpPr>
                    <p:spPr bwMode="auto">
                      <a:xfrm>
                        <a:off x="2917" y="1765"/>
                        <a:ext cx="20" cy="155"/>
                      </a:xfrm>
                      <a:custGeom>
                        <a:avLst/>
                        <a:gdLst>
                          <a:gd name="T0" fmla="*/ 0 w 20"/>
                          <a:gd name="T1" fmla="*/ 0 h 155"/>
                          <a:gd name="T2" fmla="*/ 18 w 20"/>
                          <a:gd name="T3" fmla="*/ 80 h 155"/>
                          <a:gd name="T4" fmla="*/ 12 w 20"/>
                          <a:gd name="T5" fmla="*/ 116 h 155"/>
                          <a:gd name="T6" fmla="*/ 15 w 20"/>
                          <a:gd name="T7" fmla="*/ 155 h 155"/>
                          <a:gd name="T8" fmla="*/ 0 60000 65536"/>
                          <a:gd name="T9" fmla="*/ 0 60000 65536"/>
                          <a:gd name="T10" fmla="*/ 0 60000 65536"/>
                          <a:gd name="T11" fmla="*/ 0 60000 65536"/>
                          <a:gd name="T12" fmla="*/ 0 w 20"/>
                          <a:gd name="T13" fmla="*/ 0 h 155"/>
                          <a:gd name="T14" fmla="*/ 20 w 20"/>
                          <a:gd name="T15" fmla="*/ 155 h 155"/>
                        </a:gdLst>
                        <a:ahLst/>
                        <a:cxnLst>
                          <a:cxn ang="T8">
                            <a:pos x="T0" y="T1"/>
                          </a:cxn>
                          <a:cxn ang="T9">
                            <a:pos x="T2" y="T3"/>
                          </a:cxn>
                          <a:cxn ang="T10">
                            <a:pos x="T4" y="T5"/>
                          </a:cxn>
                          <a:cxn ang="T11">
                            <a:pos x="T6" y="T7"/>
                          </a:cxn>
                        </a:cxnLst>
                        <a:rect l="T12" t="T13" r="T14" b="T15"/>
                        <a:pathLst>
                          <a:path w="20" h="155">
                            <a:moveTo>
                              <a:pt x="0" y="0"/>
                            </a:moveTo>
                            <a:cubicBezTo>
                              <a:pt x="4" y="13"/>
                              <a:pt x="15" y="60"/>
                              <a:pt x="18" y="80"/>
                            </a:cubicBezTo>
                            <a:cubicBezTo>
                              <a:pt x="20" y="99"/>
                              <a:pt x="12" y="104"/>
                              <a:pt x="12" y="116"/>
                            </a:cubicBezTo>
                            <a:cubicBezTo>
                              <a:pt x="12" y="128"/>
                              <a:pt x="13" y="146"/>
                              <a:pt x="15" y="155"/>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3021" name="Freeform 997"/>
                      <p:cNvSpPr>
                        <a:spLocks/>
                      </p:cNvSpPr>
                      <p:nvPr/>
                    </p:nvSpPr>
                    <p:spPr bwMode="auto">
                      <a:xfrm>
                        <a:off x="2938" y="1887"/>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grpSp>
                <p:grpSp>
                  <p:nvGrpSpPr>
                    <p:cNvPr id="3013" name="Group 998"/>
                    <p:cNvGrpSpPr>
                      <a:grpSpLocks/>
                    </p:cNvGrpSpPr>
                    <p:nvPr/>
                  </p:nvGrpSpPr>
                  <p:grpSpPr bwMode="auto">
                    <a:xfrm>
                      <a:off x="2887" y="1765"/>
                      <a:ext cx="111" cy="265"/>
                      <a:chOff x="2887" y="1765"/>
                      <a:chExt cx="111" cy="265"/>
                    </a:xfrm>
                  </p:grpSpPr>
                  <p:sp>
                    <p:nvSpPr>
                      <p:cNvPr id="3014" name="Freeform 999"/>
                      <p:cNvSpPr>
                        <a:spLocks/>
                      </p:cNvSpPr>
                      <p:nvPr/>
                    </p:nvSpPr>
                    <p:spPr bwMode="auto">
                      <a:xfrm rot="10800000">
                        <a:off x="2952" y="1781"/>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3015" name="Freeform 1000"/>
                      <p:cNvSpPr>
                        <a:spLocks/>
                      </p:cNvSpPr>
                      <p:nvPr/>
                    </p:nvSpPr>
                    <p:spPr bwMode="auto">
                      <a:xfrm>
                        <a:off x="2887" y="1878"/>
                        <a:ext cx="46" cy="152"/>
                      </a:xfrm>
                      <a:custGeom>
                        <a:avLst/>
                        <a:gdLst>
                          <a:gd name="T0" fmla="*/ 17 w 46"/>
                          <a:gd name="T1" fmla="*/ 0 h 152"/>
                          <a:gd name="T2" fmla="*/ 18 w 46"/>
                          <a:gd name="T3" fmla="*/ 88 h 152"/>
                          <a:gd name="T4" fmla="*/ 46 w 46"/>
                          <a:gd name="T5" fmla="*/ 152 h 152"/>
                          <a:gd name="T6" fmla="*/ 0 60000 65536"/>
                          <a:gd name="T7" fmla="*/ 0 60000 65536"/>
                          <a:gd name="T8" fmla="*/ 0 60000 65536"/>
                          <a:gd name="T9" fmla="*/ 0 w 46"/>
                          <a:gd name="T10" fmla="*/ 0 h 152"/>
                          <a:gd name="T11" fmla="*/ 46 w 46"/>
                          <a:gd name="T12" fmla="*/ 152 h 152"/>
                        </a:gdLst>
                        <a:ahLst/>
                        <a:cxnLst>
                          <a:cxn ang="T6">
                            <a:pos x="T0" y="T1"/>
                          </a:cxn>
                          <a:cxn ang="T7">
                            <a:pos x="T2" y="T3"/>
                          </a:cxn>
                          <a:cxn ang="T8">
                            <a:pos x="T4" y="T5"/>
                          </a:cxn>
                        </a:cxnLst>
                        <a:rect l="T9" t="T10" r="T11" b="T12"/>
                        <a:pathLst>
                          <a:path w="46" h="152">
                            <a:moveTo>
                              <a:pt x="17" y="0"/>
                            </a:moveTo>
                            <a:cubicBezTo>
                              <a:pt x="8" y="47"/>
                              <a:pt x="28" y="20"/>
                              <a:pt x="18" y="88"/>
                            </a:cubicBezTo>
                            <a:cubicBezTo>
                              <a:pt x="28" y="122"/>
                              <a:pt x="0" y="143"/>
                              <a:pt x="46" y="152"/>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3016" name="Freeform 1001"/>
                      <p:cNvSpPr>
                        <a:spLocks/>
                      </p:cNvSpPr>
                      <p:nvPr/>
                    </p:nvSpPr>
                    <p:spPr bwMode="auto">
                      <a:xfrm>
                        <a:off x="2917" y="1765"/>
                        <a:ext cx="20" cy="155"/>
                      </a:xfrm>
                      <a:custGeom>
                        <a:avLst/>
                        <a:gdLst>
                          <a:gd name="T0" fmla="*/ 0 w 20"/>
                          <a:gd name="T1" fmla="*/ 0 h 155"/>
                          <a:gd name="T2" fmla="*/ 18 w 20"/>
                          <a:gd name="T3" fmla="*/ 80 h 155"/>
                          <a:gd name="T4" fmla="*/ 12 w 20"/>
                          <a:gd name="T5" fmla="*/ 116 h 155"/>
                          <a:gd name="T6" fmla="*/ 15 w 20"/>
                          <a:gd name="T7" fmla="*/ 155 h 155"/>
                          <a:gd name="T8" fmla="*/ 0 60000 65536"/>
                          <a:gd name="T9" fmla="*/ 0 60000 65536"/>
                          <a:gd name="T10" fmla="*/ 0 60000 65536"/>
                          <a:gd name="T11" fmla="*/ 0 60000 65536"/>
                          <a:gd name="T12" fmla="*/ 0 w 20"/>
                          <a:gd name="T13" fmla="*/ 0 h 155"/>
                          <a:gd name="T14" fmla="*/ 20 w 20"/>
                          <a:gd name="T15" fmla="*/ 155 h 155"/>
                        </a:gdLst>
                        <a:ahLst/>
                        <a:cxnLst>
                          <a:cxn ang="T8">
                            <a:pos x="T0" y="T1"/>
                          </a:cxn>
                          <a:cxn ang="T9">
                            <a:pos x="T2" y="T3"/>
                          </a:cxn>
                          <a:cxn ang="T10">
                            <a:pos x="T4" y="T5"/>
                          </a:cxn>
                          <a:cxn ang="T11">
                            <a:pos x="T6" y="T7"/>
                          </a:cxn>
                        </a:cxnLst>
                        <a:rect l="T12" t="T13" r="T14" b="T15"/>
                        <a:pathLst>
                          <a:path w="20" h="155">
                            <a:moveTo>
                              <a:pt x="0" y="0"/>
                            </a:moveTo>
                            <a:cubicBezTo>
                              <a:pt x="4" y="13"/>
                              <a:pt x="15" y="60"/>
                              <a:pt x="18" y="80"/>
                            </a:cubicBezTo>
                            <a:cubicBezTo>
                              <a:pt x="20" y="99"/>
                              <a:pt x="12" y="104"/>
                              <a:pt x="12" y="116"/>
                            </a:cubicBezTo>
                            <a:cubicBezTo>
                              <a:pt x="12" y="128"/>
                              <a:pt x="13" y="146"/>
                              <a:pt x="15" y="155"/>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3017" name="Freeform 1002"/>
                      <p:cNvSpPr>
                        <a:spLocks/>
                      </p:cNvSpPr>
                      <p:nvPr/>
                    </p:nvSpPr>
                    <p:spPr bwMode="auto">
                      <a:xfrm>
                        <a:off x="2938" y="1887"/>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grpSp>
              </p:grpSp>
            </p:grpSp>
            <p:grpSp>
              <p:nvGrpSpPr>
                <p:cNvPr id="2873" name="Group 1003"/>
                <p:cNvGrpSpPr>
                  <a:grpSpLocks/>
                </p:cNvGrpSpPr>
                <p:nvPr/>
              </p:nvGrpSpPr>
              <p:grpSpPr bwMode="auto">
                <a:xfrm rot="827374">
                  <a:off x="4474" y="1960"/>
                  <a:ext cx="645" cy="265"/>
                  <a:chOff x="2569" y="1765"/>
                  <a:chExt cx="645" cy="265"/>
                </a:xfrm>
              </p:grpSpPr>
              <p:grpSp>
                <p:nvGrpSpPr>
                  <p:cNvPr id="2976" name="Group 1004"/>
                  <p:cNvGrpSpPr>
                    <a:grpSpLocks/>
                  </p:cNvGrpSpPr>
                  <p:nvPr/>
                </p:nvGrpSpPr>
                <p:grpSpPr bwMode="auto">
                  <a:xfrm rot="205847">
                    <a:off x="2998" y="1765"/>
                    <a:ext cx="216" cy="265"/>
                    <a:chOff x="2782" y="1765"/>
                    <a:chExt cx="216" cy="265"/>
                  </a:xfrm>
                </p:grpSpPr>
                <p:grpSp>
                  <p:nvGrpSpPr>
                    <p:cNvPr id="2999" name="Group 1005"/>
                    <p:cNvGrpSpPr>
                      <a:grpSpLocks/>
                    </p:cNvGrpSpPr>
                    <p:nvPr/>
                  </p:nvGrpSpPr>
                  <p:grpSpPr bwMode="auto">
                    <a:xfrm>
                      <a:off x="2782" y="1765"/>
                      <a:ext cx="111" cy="265"/>
                      <a:chOff x="2887" y="1765"/>
                      <a:chExt cx="111" cy="265"/>
                    </a:xfrm>
                  </p:grpSpPr>
                  <p:sp>
                    <p:nvSpPr>
                      <p:cNvPr id="3005" name="Freeform 1006"/>
                      <p:cNvSpPr>
                        <a:spLocks/>
                      </p:cNvSpPr>
                      <p:nvPr/>
                    </p:nvSpPr>
                    <p:spPr bwMode="auto">
                      <a:xfrm rot="10800000">
                        <a:off x="2952" y="1781"/>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3006" name="Freeform 1007"/>
                      <p:cNvSpPr>
                        <a:spLocks/>
                      </p:cNvSpPr>
                      <p:nvPr/>
                    </p:nvSpPr>
                    <p:spPr bwMode="auto">
                      <a:xfrm>
                        <a:off x="2887" y="1878"/>
                        <a:ext cx="46" cy="152"/>
                      </a:xfrm>
                      <a:custGeom>
                        <a:avLst/>
                        <a:gdLst>
                          <a:gd name="T0" fmla="*/ 17 w 46"/>
                          <a:gd name="T1" fmla="*/ 0 h 152"/>
                          <a:gd name="T2" fmla="*/ 18 w 46"/>
                          <a:gd name="T3" fmla="*/ 88 h 152"/>
                          <a:gd name="T4" fmla="*/ 46 w 46"/>
                          <a:gd name="T5" fmla="*/ 152 h 152"/>
                          <a:gd name="T6" fmla="*/ 0 60000 65536"/>
                          <a:gd name="T7" fmla="*/ 0 60000 65536"/>
                          <a:gd name="T8" fmla="*/ 0 60000 65536"/>
                          <a:gd name="T9" fmla="*/ 0 w 46"/>
                          <a:gd name="T10" fmla="*/ 0 h 152"/>
                          <a:gd name="T11" fmla="*/ 46 w 46"/>
                          <a:gd name="T12" fmla="*/ 152 h 152"/>
                        </a:gdLst>
                        <a:ahLst/>
                        <a:cxnLst>
                          <a:cxn ang="T6">
                            <a:pos x="T0" y="T1"/>
                          </a:cxn>
                          <a:cxn ang="T7">
                            <a:pos x="T2" y="T3"/>
                          </a:cxn>
                          <a:cxn ang="T8">
                            <a:pos x="T4" y="T5"/>
                          </a:cxn>
                        </a:cxnLst>
                        <a:rect l="T9" t="T10" r="T11" b="T12"/>
                        <a:pathLst>
                          <a:path w="46" h="152">
                            <a:moveTo>
                              <a:pt x="17" y="0"/>
                            </a:moveTo>
                            <a:cubicBezTo>
                              <a:pt x="8" y="47"/>
                              <a:pt x="28" y="20"/>
                              <a:pt x="18" y="88"/>
                            </a:cubicBezTo>
                            <a:cubicBezTo>
                              <a:pt x="28" y="122"/>
                              <a:pt x="0" y="143"/>
                              <a:pt x="46" y="152"/>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3007" name="Freeform 1008"/>
                      <p:cNvSpPr>
                        <a:spLocks/>
                      </p:cNvSpPr>
                      <p:nvPr/>
                    </p:nvSpPr>
                    <p:spPr bwMode="auto">
                      <a:xfrm>
                        <a:off x="2917" y="1765"/>
                        <a:ext cx="20" cy="155"/>
                      </a:xfrm>
                      <a:custGeom>
                        <a:avLst/>
                        <a:gdLst>
                          <a:gd name="T0" fmla="*/ 0 w 20"/>
                          <a:gd name="T1" fmla="*/ 0 h 155"/>
                          <a:gd name="T2" fmla="*/ 18 w 20"/>
                          <a:gd name="T3" fmla="*/ 80 h 155"/>
                          <a:gd name="T4" fmla="*/ 12 w 20"/>
                          <a:gd name="T5" fmla="*/ 116 h 155"/>
                          <a:gd name="T6" fmla="*/ 15 w 20"/>
                          <a:gd name="T7" fmla="*/ 155 h 155"/>
                          <a:gd name="T8" fmla="*/ 0 60000 65536"/>
                          <a:gd name="T9" fmla="*/ 0 60000 65536"/>
                          <a:gd name="T10" fmla="*/ 0 60000 65536"/>
                          <a:gd name="T11" fmla="*/ 0 60000 65536"/>
                          <a:gd name="T12" fmla="*/ 0 w 20"/>
                          <a:gd name="T13" fmla="*/ 0 h 155"/>
                          <a:gd name="T14" fmla="*/ 20 w 20"/>
                          <a:gd name="T15" fmla="*/ 155 h 155"/>
                        </a:gdLst>
                        <a:ahLst/>
                        <a:cxnLst>
                          <a:cxn ang="T8">
                            <a:pos x="T0" y="T1"/>
                          </a:cxn>
                          <a:cxn ang="T9">
                            <a:pos x="T2" y="T3"/>
                          </a:cxn>
                          <a:cxn ang="T10">
                            <a:pos x="T4" y="T5"/>
                          </a:cxn>
                          <a:cxn ang="T11">
                            <a:pos x="T6" y="T7"/>
                          </a:cxn>
                        </a:cxnLst>
                        <a:rect l="T12" t="T13" r="T14" b="T15"/>
                        <a:pathLst>
                          <a:path w="20" h="155">
                            <a:moveTo>
                              <a:pt x="0" y="0"/>
                            </a:moveTo>
                            <a:cubicBezTo>
                              <a:pt x="4" y="13"/>
                              <a:pt x="15" y="60"/>
                              <a:pt x="18" y="80"/>
                            </a:cubicBezTo>
                            <a:cubicBezTo>
                              <a:pt x="20" y="99"/>
                              <a:pt x="12" y="104"/>
                              <a:pt x="12" y="116"/>
                            </a:cubicBezTo>
                            <a:cubicBezTo>
                              <a:pt x="12" y="128"/>
                              <a:pt x="13" y="146"/>
                              <a:pt x="15" y="155"/>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3008" name="Freeform 1009"/>
                      <p:cNvSpPr>
                        <a:spLocks/>
                      </p:cNvSpPr>
                      <p:nvPr/>
                    </p:nvSpPr>
                    <p:spPr bwMode="auto">
                      <a:xfrm>
                        <a:off x="2938" y="1887"/>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grpSp>
                <p:grpSp>
                  <p:nvGrpSpPr>
                    <p:cNvPr id="3000" name="Group 1010"/>
                    <p:cNvGrpSpPr>
                      <a:grpSpLocks/>
                    </p:cNvGrpSpPr>
                    <p:nvPr/>
                  </p:nvGrpSpPr>
                  <p:grpSpPr bwMode="auto">
                    <a:xfrm>
                      <a:off x="2887" y="1765"/>
                      <a:ext cx="111" cy="265"/>
                      <a:chOff x="2887" y="1765"/>
                      <a:chExt cx="111" cy="265"/>
                    </a:xfrm>
                  </p:grpSpPr>
                  <p:sp>
                    <p:nvSpPr>
                      <p:cNvPr id="3001" name="Freeform 1011"/>
                      <p:cNvSpPr>
                        <a:spLocks/>
                      </p:cNvSpPr>
                      <p:nvPr/>
                    </p:nvSpPr>
                    <p:spPr bwMode="auto">
                      <a:xfrm rot="10800000">
                        <a:off x="2952" y="1781"/>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3002" name="Freeform 1012"/>
                      <p:cNvSpPr>
                        <a:spLocks/>
                      </p:cNvSpPr>
                      <p:nvPr/>
                    </p:nvSpPr>
                    <p:spPr bwMode="auto">
                      <a:xfrm>
                        <a:off x="2887" y="1878"/>
                        <a:ext cx="46" cy="152"/>
                      </a:xfrm>
                      <a:custGeom>
                        <a:avLst/>
                        <a:gdLst>
                          <a:gd name="T0" fmla="*/ 17 w 46"/>
                          <a:gd name="T1" fmla="*/ 0 h 152"/>
                          <a:gd name="T2" fmla="*/ 18 w 46"/>
                          <a:gd name="T3" fmla="*/ 88 h 152"/>
                          <a:gd name="T4" fmla="*/ 46 w 46"/>
                          <a:gd name="T5" fmla="*/ 152 h 152"/>
                          <a:gd name="T6" fmla="*/ 0 60000 65536"/>
                          <a:gd name="T7" fmla="*/ 0 60000 65536"/>
                          <a:gd name="T8" fmla="*/ 0 60000 65536"/>
                          <a:gd name="T9" fmla="*/ 0 w 46"/>
                          <a:gd name="T10" fmla="*/ 0 h 152"/>
                          <a:gd name="T11" fmla="*/ 46 w 46"/>
                          <a:gd name="T12" fmla="*/ 152 h 152"/>
                        </a:gdLst>
                        <a:ahLst/>
                        <a:cxnLst>
                          <a:cxn ang="T6">
                            <a:pos x="T0" y="T1"/>
                          </a:cxn>
                          <a:cxn ang="T7">
                            <a:pos x="T2" y="T3"/>
                          </a:cxn>
                          <a:cxn ang="T8">
                            <a:pos x="T4" y="T5"/>
                          </a:cxn>
                        </a:cxnLst>
                        <a:rect l="T9" t="T10" r="T11" b="T12"/>
                        <a:pathLst>
                          <a:path w="46" h="152">
                            <a:moveTo>
                              <a:pt x="17" y="0"/>
                            </a:moveTo>
                            <a:cubicBezTo>
                              <a:pt x="8" y="47"/>
                              <a:pt x="28" y="20"/>
                              <a:pt x="18" y="88"/>
                            </a:cubicBezTo>
                            <a:cubicBezTo>
                              <a:pt x="28" y="122"/>
                              <a:pt x="0" y="143"/>
                              <a:pt x="46" y="152"/>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3003" name="Freeform 1013"/>
                      <p:cNvSpPr>
                        <a:spLocks/>
                      </p:cNvSpPr>
                      <p:nvPr/>
                    </p:nvSpPr>
                    <p:spPr bwMode="auto">
                      <a:xfrm>
                        <a:off x="2917" y="1765"/>
                        <a:ext cx="20" cy="155"/>
                      </a:xfrm>
                      <a:custGeom>
                        <a:avLst/>
                        <a:gdLst>
                          <a:gd name="T0" fmla="*/ 0 w 20"/>
                          <a:gd name="T1" fmla="*/ 0 h 155"/>
                          <a:gd name="T2" fmla="*/ 18 w 20"/>
                          <a:gd name="T3" fmla="*/ 80 h 155"/>
                          <a:gd name="T4" fmla="*/ 12 w 20"/>
                          <a:gd name="T5" fmla="*/ 116 h 155"/>
                          <a:gd name="T6" fmla="*/ 15 w 20"/>
                          <a:gd name="T7" fmla="*/ 155 h 155"/>
                          <a:gd name="T8" fmla="*/ 0 60000 65536"/>
                          <a:gd name="T9" fmla="*/ 0 60000 65536"/>
                          <a:gd name="T10" fmla="*/ 0 60000 65536"/>
                          <a:gd name="T11" fmla="*/ 0 60000 65536"/>
                          <a:gd name="T12" fmla="*/ 0 w 20"/>
                          <a:gd name="T13" fmla="*/ 0 h 155"/>
                          <a:gd name="T14" fmla="*/ 20 w 20"/>
                          <a:gd name="T15" fmla="*/ 155 h 155"/>
                        </a:gdLst>
                        <a:ahLst/>
                        <a:cxnLst>
                          <a:cxn ang="T8">
                            <a:pos x="T0" y="T1"/>
                          </a:cxn>
                          <a:cxn ang="T9">
                            <a:pos x="T2" y="T3"/>
                          </a:cxn>
                          <a:cxn ang="T10">
                            <a:pos x="T4" y="T5"/>
                          </a:cxn>
                          <a:cxn ang="T11">
                            <a:pos x="T6" y="T7"/>
                          </a:cxn>
                        </a:cxnLst>
                        <a:rect l="T12" t="T13" r="T14" b="T15"/>
                        <a:pathLst>
                          <a:path w="20" h="155">
                            <a:moveTo>
                              <a:pt x="0" y="0"/>
                            </a:moveTo>
                            <a:cubicBezTo>
                              <a:pt x="4" y="13"/>
                              <a:pt x="15" y="60"/>
                              <a:pt x="18" y="80"/>
                            </a:cubicBezTo>
                            <a:cubicBezTo>
                              <a:pt x="20" y="99"/>
                              <a:pt x="12" y="104"/>
                              <a:pt x="12" y="116"/>
                            </a:cubicBezTo>
                            <a:cubicBezTo>
                              <a:pt x="12" y="128"/>
                              <a:pt x="13" y="146"/>
                              <a:pt x="15" y="155"/>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3004" name="Freeform 1014"/>
                      <p:cNvSpPr>
                        <a:spLocks/>
                      </p:cNvSpPr>
                      <p:nvPr/>
                    </p:nvSpPr>
                    <p:spPr bwMode="auto">
                      <a:xfrm>
                        <a:off x="2938" y="1887"/>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grpSp>
              </p:grpSp>
              <p:grpSp>
                <p:nvGrpSpPr>
                  <p:cNvPr id="2977" name="Group 1015"/>
                  <p:cNvGrpSpPr>
                    <a:grpSpLocks/>
                  </p:cNvGrpSpPr>
                  <p:nvPr/>
                </p:nvGrpSpPr>
                <p:grpSpPr bwMode="auto">
                  <a:xfrm rot="-232276">
                    <a:off x="2569" y="1765"/>
                    <a:ext cx="216" cy="265"/>
                    <a:chOff x="2782" y="1765"/>
                    <a:chExt cx="216" cy="265"/>
                  </a:xfrm>
                </p:grpSpPr>
                <p:grpSp>
                  <p:nvGrpSpPr>
                    <p:cNvPr id="2989" name="Group 1016"/>
                    <p:cNvGrpSpPr>
                      <a:grpSpLocks/>
                    </p:cNvGrpSpPr>
                    <p:nvPr/>
                  </p:nvGrpSpPr>
                  <p:grpSpPr bwMode="auto">
                    <a:xfrm>
                      <a:off x="2782" y="1765"/>
                      <a:ext cx="111" cy="265"/>
                      <a:chOff x="2887" y="1765"/>
                      <a:chExt cx="111" cy="265"/>
                    </a:xfrm>
                  </p:grpSpPr>
                  <p:sp>
                    <p:nvSpPr>
                      <p:cNvPr id="2995" name="Freeform 1017"/>
                      <p:cNvSpPr>
                        <a:spLocks/>
                      </p:cNvSpPr>
                      <p:nvPr/>
                    </p:nvSpPr>
                    <p:spPr bwMode="auto">
                      <a:xfrm rot="10800000">
                        <a:off x="2952" y="1781"/>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2996" name="Freeform 1018"/>
                      <p:cNvSpPr>
                        <a:spLocks/>
                      </p:cNvSpPr>
                      <p:nvPr/>
                    </p:nvSpPr>
                    <p:spPr bwMode="auto">
                      <a:xfrm>
                        <a:off x="2887" y="1878"/>
                        <a:ext cx="46" cy="152"/>
                      </a:xfrm>
                      <a:custGeom>
                        <a:avLst/>
                        <a:gdLst>
                          <a:gd name="T0" fmla="*/ 17 w 46"/>
                          <a:gd name="T1" fmla="*/ 0 h 152"/>
                          <a:gd name="T2" fmla="*/ 18 w 46"/>
                          <a:gd name="T3" fmla="*/ 88 h 152"/>
                          <a:gd name="T4" fmla="*/ 46 w 46"/>
                          <a:gd name="T5" fmla="*/ 152 h 152"/>
                          <a:gd name="T6" fmla="*/ 0 60000 65536"/>
                          <a:gd name="T7" fmla="*/ 0 60000 65536"/>
                          <a:gd name="T8" fmla="*/ 0 60000 65536"/>
                          <a:gd name="T9" fmla="*/ 0 w 46"/>
                          <a:gd name="T10" fmla="*/ 0 h 152"/>
                          <a:gd name="T11" fmla="*/ 46 w 46"/>
                          <a:gd name="T12" fmla="*/ 152 h 152"/>
                        </a:gdLst>
                        <a:ahLst/>
                        <a:cxnLst>
                          <a:cxn ang="T6">
                            <a:pos x="T0" y="T1"/>
                          </a:cxn>
                          <a:cxn ang="T7">
                            <a:pos x="T2" y="T3"/>
                          </a:cxn>
                          <a:cxn ang="T8">
                            <a:pos x="T4" y="T5"/>
                          </a:cxn>
                        </a:cxnLst>
                        <a:rect l="T9" t="T10" r="T11" b="T12"/>
                        <a:pathLst>
                          <a:path w="46" h="152">
                            <a:moveTo>
                              <a:pt x="17" y="0"/>
                            </a:moveTo>
                            <a:cubicBezTo>
                              <a:pt x="8" y="47"/>
                              <a:pt x="28" y="20"/>
                              <a:pt x="18" y="88"/>
                            </a:cubicBezTo>
                            <a:cubicBezTo>
                              <a:pt x="28" y="122"/>
                              <a:pt x="0" y="143"/>
                              <a:pt x="46" y="152"/>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2997" name="Freeform 1019"/>
                      <p:cNvSpPr>
                        <a:spLocks/>
                      </p:cNvSpPr>
                      <p:nvPr/>
                    </p:nvSpPr>
                    <p:spPr bwMode="auto">
                      <a:xfrm>
                        <a:off x="2917" y="1765"/>
                        <a:ext cx="20" cy="155"/>
                      </a:xfrm>
                      <a:custGeom>
                        <a:avLst/>
                        <a:gdLst>
                          <a:gd name="T0" fmla="*/ 0 w 20"/>
                          <a:gd name="T1" fmla="*/ 0 h 155"/>
                          <a:gd name="T2" fmla="*/ 18 w 20"/>
                          <a:gd name="T3" fmla="*/ 80 h 155"/>
                          <a:gd name="T4" fmla="*/ 12 w 20"/>
                          <a:gd name="T5" fmla="*/ 116 h 155"/>
                          <a:gd name="T6" fmla="*/ 15 w 20"/>
                          <a:gd name="T7" fmla="*/ 155 h 155"/>
                          <a:gd name="T8" fmla="*/ 0 60000 65536"/>
                          <a:gd name="T9" fmla="*/ 0 60000 65536"/>
                          <a:gd name="T10" fmla="*/ 0 60000 65536"/>
                          <a:gd name="T11" fmla="*/ 0 60000 65536"/>
                          <a:gd name="T12" fmla="*/ 0 w 20"/>
                          <a:gd name="T13" fmla="*/ 0 h 155"/>
                          <a:gd name="T14" fmla="*/ 20 w 20"/>
                          <a:gd name="T15" fmla="*/ 155 h 155"/>
                        </a:gdLst>
                        <a:ahLst/>
                        <a:cxnLst>
                          <a:cxn ang="T8">
                            <a:pos x="T0" y="T1"/>
                          </a:cxn>
                          <a:cxn ang="T9">
                            <a:pos x="T2" y="T3"/>
                          </a:cxn>
                          <a:cxn ang="T10">
                            <a:pos x="T4" y="T5"/>
                          </a:cxn>
                          <a:cxn ang="T11">
                            <a:pos x="T6" y="T7"/>
                          </a:cxn>
                        </a:cxnLst>
                        <a:rect l="T12" t="T13" r="T14" b="T15"/>
                        <a:pathLst>
                          <a:path w="20" h="155">
                            <a:moveTo>
                              <a:pt x="0" y="0"/>
                            </a:moveTo>
                            <a:cubicBezTo>
                              <a:pt x="4" y="13"/>
                              <a:pt x="15" y="60"/>
                              <a:pt x="18" y="80"/>
                            </a:cubicBezTo>
                            <a:cubicBezTo>
                              <a:pt x="20" y="99"/>
                              <a:pt x="12" y="104"/>
                              <a:pt x="12" y="116"/>
                            </a:cubicBezTo>
                            <a:cubicBezTo>
                              <a:pt x="12" y="128"/>
                              <a:pt x="13" y="146"/>
                              <a:pt x="15" y="155"/>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2998" name="Freeform 1020"/>
                      <p:cNvSpPr>
                        <a:spLocks/>
                      </p:cNvSpPr>
                      <p:nvPr/>
                    </p:nvSpPr>
                    <p:spPr bwMode="auto">
                      <a:xfrm>
                        <a:off x="2938" y="1887"/>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grpSp>
                <p:grpSp>
                  <p:nvGrpSpPr>
                    <p:cNvPr id="2990" name="Group 1021"/>
                    <p:cNvGrpSpPr>
                      <a:grpSpLocks/>
                    </p:cNvGrpSpPr>
                    <p:nvPr/>
                  </p:nvGrpSpPr>
                  <p:grpSpPr bwMode="auto">
                    <a:xfrm>
                      <a:off x="2887" y="1765"/>
                      <a:ext cx="111" cy="265"/>
                      <a:chOff x="2887" y="1765"/>
                      <a:chExt cx="111" cy="265"/>
                    </a:xfrm>
                  </p:grpSpPr>
                  <p:sp>
                    <p:nvSpPr>
                      <p:cNvPr id="2991" name="Freeform 1022"/>
                      <p:cNvSpPr>
                        <a:spLocks/>
                      </p:cNvSpPr>
                      <p:nvPr/>
                    </p:nvSpPr>
                    <p:spPr bwMode="auto">
                      <a:xfrm rot="10800000">
                        <a:off x="2952" y="1781"/>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2992" name="Freeform 1023"/>
                      <p:cNvSpPr>
                        <a:spLocks/>
                      </p:cNvSpPr>
                      <p:nvPr/>
                    </p:nvSpPr>
                    <p:spPr bwMode="auto">
                      <a:xfrm>
                        <a:off x="2887" y="1878"/>
                        <a:ext cx="46" cy="152"/>
                      </a:xfrm>
                      <a:custGeom>
                        <a:avLst/>
                        <a:gdLst>
                          <a:gd name="T0" fmla="*/ 17 w 46"/>
                          <a:gd name="T1" fmla="*/ 0 h 152"/>
                          <a:gd name="T2" fmla="*/ 18 w 46"/>
                          <a:gd name="T3" fmla="*/ 88 h 152"/>
                          <a:gd name="T4" fmla="*/ 46 w 46"/>
                          <a:gd name="T5" fmla="*/ 152 h 152"/>
                          <a:gd name="T6" fmla="*/ 0 60000 65536"/>
                          <a:gd name="T7" fmla="*/ 0 60000 65536"/>
                          <a:gd name="T8" fmla="*/ 0 60000 65536"/>
                          <a:gd name="T9" fmla="*/ 0 w 46"/>
                          <a:gd name="T10" fmla="*/ 0 h 152"/>
                          <a:gd name="T11" fmla="*/ 46 w 46"/>
                          <a:gd name="T12" fmla="*/ 152 h 152"/>
                        </a:gdLst>
                        <a:ahLst/>
                        <a:cxnLst>
                          <a:cxn ang="T6">
                            <a:pos x="T0" y="T1"/>
                          </a:cxn>
                          <a:cxn ang="T7">
                            <a:pos x="T2" y="T3"/>
                          </a:cxn>
                          <a:cxn ang="T8">
                            <a:pos x="T4" y="T5"/>
                          </a:cxn>
                        </a:cxnLst>
                        <a:rect l="T9" t="T10" r="T11" b="T12"/>
                        <a:pathLst>
                          <a:path w="46" h="152">
                            <a:moveTo>
                              <a:pt x="17" y="0"/>
                            </a:moveTo>
                            <a:cubicBezTo>
                              <a:pt x="8" y="47"/>
                              <a:pt x="28" y="20"/>
                              <a:pt x="18" y="88"/>
                            </a:cubicBezTo>
                            <a:cubicBezTo>
                              <a:pt x="28" y="122"/>
                              <a:pt x="0" y="143"/>
                              <a:pt x="46" y="152"/>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2993" name="Freeform 1024"/>
                      <p:cNvSpPr>
                        <a:spLocks/>
                      </p:cNvSpPr>
                      <p:nvPr/>
                    </p:nvSpPr>
                    <p:spPr bwMode="auto">
                      <a:xfrm>
                        <a:off x="2917" y="1765"/>
                        <a:ext cx="20" cy="155"/>
                      </a:xfrm>
                      <a:custGeom>
                        <a:avLst/>
                        <a:gdLst>
                          <a:gd name="T0" fmla="*/ 0 w 20"/>
                          <a:gd name="T1" fmla="*/ 0 h 155"/>
                          <a:gd name="T2" fmla="*/ 18 w 20"/>
                          <a:gd name="T3" fmla="*/ 80 h 155"/>
                          <a:gd name="T4" fmla="*/ 12 w 20"/>
                          <a:gd name="T5" fmla="*/ 116 h 155"/>
                          <a:gd name="T6" fmla="*/ 15 w 20"/>
                          <a:gd name="T7" fmla="*/ 155 h 155"/>
                          <a:gd name="T8" fmla="*/ 0 60000 65536"/>
                          <a:gd name="T9" fmla="*/ 0 60000 65536"/>
                          <a:gd name="T10" fmla="*/ 0 60000 65536"/>
                          <a:gd name="T11" fmla="*/ 0 60000 65536"/>
                          <a:gd name="T12" fmla="*/ 0 w 20"/>
                          <a:gd name="T13" fmla="*/ 0 h 155"/>
                          <a:gd name="T14" fmla="*/ 20 w 20"/>
                          <a:gd name="T15" fmla="*/ 155 h 155"/>
                        </a:gdLst>
                        <a:ahLst/>
                        <a:cxnLst>
                          <a:cxn ang="T8">
                            <a:pos x="T0" y="T1"/>
                          </a:cxn>
                          <a:cxn ang="T9">
                            <a:pos x="T2" y="T3"/>
                          </a:cxn>
                          <a:cxn ang="T10">
                            <a:pos x="T4" y="T5"/>
                          </a:cxn>
                          <a:cxn ang="T11">
                            <a:pos x="T6" y="T7"/>
                          </a:cxn>
                        </a:cxnLst>
                        <a:rect l="T12" t="T13" r="T14" b="T15"/>
                        <a:pathLst>
                          <a:path w="20" h="155">
                            <a:moveTo>
                              <a:pt x="0" y="0"/>
                            </a:moveTo>
                            <a:cubicBezTo>
                              <a:pt x="4" y="13"/>
                              <a:pt x="15" y="60"/>
                              <a:pt x="18" y="80"/>
                            </a:cubicBezTo>
                            <a:cubicBezTo>
                              <a:pt x="20" y="99"/>
                              <a:pt x="12" y="104"/>
                              <a:pt x="12" y="116"/>
                            </a:cubicBezTo>
                            <a:cubicBezTo>
                              <a:pt x="12" y="128"/>
                              <a:pt x="13" y="146"/>
                              <a:pt x="15" y="155"/>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2994" name="Freeform 1025"/>
                      <p:cNvSpPr>
                        <a:spLocks/>
                      </p:cNvSpPr>
                      <p:nvPr/>
                    </p:nvSpPr>
                    <p:spPr bwMode="auto">
                      <a:xfrm>
                        <a:off x="2938" y="1887"/>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grpSp>
              </p:grpSp>
              <p:grpSp>
                <p:nvGrpSpPr>
                  <p:cNvPr id="2978" name="Group 1026"/>
                  <p:cNvGrpSpPr>
                    <a:grpSpLocks/>
                  </p:cNvGrpSpPr>
                  <p:nvPr/>
                </p:nvGrpSpPr>
                <p:grpSpPr bwMode="auto">
                  <a:xfrm>
                    <a:off x="2782" y="1765"/>
                    <a:ext cx="216" cy="265"/>
                    <a:chOff x="2782" y="1765"/>
                    <a:chExt cx="216" cy="265"/>
                  </a:xfrm>
                </p:grpSpPr>
                <p:grpSp>
                  <p:nvGrpSpPr>
                    <p:cNvPr id="2979" name="Group 1027"/>
                    <p:cNvGrpSpPr>
                      <a:grpSpLocks/>
                    </p:cNvGrpSpPr>
                    <p:nvPr/>
                  </p:nvGrpSpPr>
                  <p:grpSpPr bwMode="auto">
                    <a:xfrm>
                      <a:off x="2782" y="1765"/>
                      <a:ext cx="111" cy="265"/>
                      <a:chOff x="2887" y="1765"/>
                      <a:chExt cx="111" cy="265"/>
                    </a:xfrm>
                  </p:grpSpPr>
                  <p:sp>
                    <p:nvSpPr>
                      <p:cNvPr id="2985" name="Freeform 1028"/>
                      <p:cNvSpPr>
                        <a:spLocks/>
                      </p:cNvSpPr>
                      <p:nvPr/>
                    </p:nvSpPr>
                    <p:spPr bwMode="auto">
                      <a:xfrm rot="10800000">
                        <a:off x="2952" y="1781"/>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2986" name="Freeform 1029"/>
                      <p:cNvSpPr>
                        <a:spLocks/>
                      </p:cNvSpPr>
                      <p:nvPr/>
                    </p:nvSpPr>
                    <p:spPr bwMode="auto">
                      <a:xfrm>
                        <a:off x="2887" y="1878"/>
                        <a:ext cx="46" cy="152"/>
                      </a:xfrm>
                      <a:custGeom>
                        <a:avLst/>
                        <a:gdLst>
                          <a:gd name="T0" fmla="*/ 17 w 46"/>
                          <a:gd name="T1" fmla="*/ 0 h 152"/>
                          <a:gd name="T2" fmla="*/ 18 w 46"/>
                          <a:gd name="T3" fmla="*/ 88 h 152"/>
                          <a:gd name="T4" fmla="*/ 46 w 46"/>
                          <a:gd name="T5" fmla="*/ 152 h 152"/>
                          <a:gd name="T6" fmla="*/ 0 60000 65536"/>
                          <a:gd name="T7" fmla="*/ 0 60000 65536"/>
                          <a:gd name="T8" fmla="*/ 0 60000 65536"/>
                          <a:gd name="T9" fmla="*/ 0 w 46"/>
                          <a:gd name="T10" fmla="*/ 0 h 152"/>
                          <a:gd name="T11" fmla="*/ 46 w 46"/>
                          <a:gd name="T12" fmla="*/ 152 h 152"/>
                        </a:gdLst>
                        <a:ahLst/>
                        <a:cxnLst>
                          <a:cxn ang="T6">
                            <a:pos x="T0" y="T1"/>
                          </a:cxn>
                          <a:cxn ang="T7">
                            <a:pos x="T2" y="T3"/>
                          </a:cxn>
                          <a:cxn ang="T8">
                            <a:pos x="T4" y="T5"/>
                          </a:cxn>
                        </a:cxnLst>
                        <a:rect l="T9" t="T10" r="T11" b="T12"/>
                        <a:pathLst>
                          <a:path w="46" h="152">
                            <a:moveTo>
                              <a:pt x="17" y="0"/>
                            </a:moveTo>
                            <a:cubicBezTo>
                              <a:pt x="8" y="47"/>
                              <a:pt x="28" y="20"/>
                              <a:pt x="18" y="88"/>
                            </a:cubicBezTo>
                            <a:cubicBezTo>
                              <a:pt x="28" y="122"/>
                              <a:pt x="0" y="143"/>
                              <a:pt x="46" y="152"/>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2987" name="Freeform 1030"/>
                      <p:cNvSpPr>
                        <a:spLocks/>
                      </p:cNvSpPr>
                      <p:nvPr/>
                    </p:nvSpPr>
                    <p:spPr bwMode="auto">
                      <a:xfrm>
                        <a:off x="2917" y="1765"/>
                        <a:ext cx="20" cy="155"/>
                      </a:xfrm>
                      <a:custGeom>
                        <a:avLst/>
                        <a:gdLst>
                          <a:gd name="T0" fmla="*/ 0 w 20"/>
                          <a:gd name="T1" fmla="*/ 0 h 155"/>
                          <a:gd name="T2" fmla="*/ 18 w 20"/>
                          <a:gd name="T3" fmla="*/ 80 h 155"/>
                          <a:gd name="T4" fmla="*/ 12 w 20"/>
                          <a:gd name="T5" fmla="*/ 116 h 155"/>
                          <a:gd name="T6" fmla="*/ 15 w 20"/>
                          <a:gd name="T7" fmla="*/ 155 h 155"/>
                          <a:gd name="T8" fmla="*/ 0 60000 65536"/>
                          <a:gd name="T9" fmla="*/ 0 60000 65536"/>
                          <a:gd name="T10" fmla="*/ 0 60000 65536"/>
                          <a:gd name="T11" fmla="*/ 0 60000 65536"/>
                          <a:gd name="T12" fmla="*/ 0 w 20"/>
                          <a:gd name="T13" fmla="*/ 0 h 155"/>
                          <a:gd name="T14" fmla="*/ 20 w 20"/>
                          <a:gd name="T15" fmla="*/ 155 h 155"/>
                        </a:gdLst>
                        <a:ahLst/>
                        <a:cxnLst>
                          <a:cxn ang="T8">
                            <a:pos x="T0" y="T1"/>
                          </a:cxn>
                          <a:cxn ang="T9">
                            <a:pos x="T2" y="T3"/>
                          </a:cxn>
                          <a:cxn ang="T10">
                            <a:pos x="T4" y="T5"/>
                          </a:cxn>
                          <a:cxn ang="T11">
                            <a:pos x="T6" y="T7"/>
                          </a:cxn>
                        </a:cxnLst>
                        <a:rect l="T12" t="T13" r="T14" b="T15"/>
                        <a:pathLst>
                          <a:path w="20" h="155">
                            <a:moveTo>
                              <a:pt x="0" y="0"/>
                            </a:moveTo>
                            <a:cubicBezTo>
                              <a:pt x="4" y="13"/>
                              <a:pt x="15" y="60"/>
                              <a:pt x="18" y="80"/>
                            </a:cubicBezTo>
                            <a:cubicBezTo>
                              <a:pt x="20" y="99"/>
                              <a:pt x="12" y="104"/>
                              <a:pt x="12" y="116"/>
                            </a:cubicBezTo>
                            <a:cubicBezTo>
                              <a:pt x="12" y="128"/>
                              <a:pt x="13" y="146"/>
                              <a:pt x="15" y="155"/>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2988" name="Freeform 1031"/>
                      <p:cNvSpPr>
                        <a:spLocks/>
                      </p:cNvSpPr>
                      <p:nvPr/>
                    </p:nvSpPr>
                    <p:spPr bwMode="auto">
                      <a:xfrm>
                        <a:off x="2938" y="1887"/>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grpSp>
                <p:grpSp>
                  <p:nvGrpSpPr>
                    <p:cNvPr id="2980" name="Group 1032"/>
                    <p:cNvGrpSpPr>
                      <a:grpSpLocks/>
                    </p:cNvGrpSpPr>
                    <p:nvPr/>
                  </p:nvGrpSpPr>
                  <p:grpSpPr bwMode="auto">
                    <a:xfrm>
                      <a:off x="2887" y="1765"/>
                      <a:ext cx="111" cy="265"/>
                      <a:chOff x="2887" y="1765"/>
                      <a:chExt cx="111" cy="265"/>
                    </a:xfrm>
                  </p:grpSpPr>
                  <p:sp>
                    <p:nvSpPr>
                      <p:cNvPr id="2981" name="Freeform 1033"/>
                      <p:cNvSpPr>
                        <a:spLocks/>
                      </p:cNvSpPr>
                      <p:nvPr/>
                    </p:nvSpPr>
                    <p:spPr bwMode="auto">
                      <a:xfrm rot="10800000">
                        <a:off x="2952" y="1781"/>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2982" name="Freeform 1034"/>
                      <p:cNvSpPr>
                        <a:spLocks/>
                      </p:cNvSpPr>
                      <p:nvPr/>
                    </p:nvSpPr>
                    <p:spPr bwMode="auto">
                      <a:xfrm>
                        <a:off x="2887" y="1878"/>
                        <a:ext cx="46" cy="152"/>
                      </a:xfrm>
                      <a:custGeom>
                        <a:avLst/>
                        <a:gdLst>
                          <a:gd name="T0" fmla="*/ 17 w 46"/>
                          <a:gd name="T1" fmla="*/ 0 h 152"/>
                          <a:gd name="T2" fmla="*/ 18 w 46"/>
                          <a:gd name="T3" fmla="*/ 88 h 152"/>
                          <a:gd name="T4" fmla="*/ 46 w 46"/>
                          <a:gd name="T5" fmla="*/ 152 h 152"/>
                          <a:gd name="T6" fmla="*/ 0 60000 65536"/>
                          <a:gd name="T7" fmla="*/ 0 60000 65536"/>
                          <a:gd name="T8" fmla="*/ 0 60000 65536"/>
                          <a:gd name="T9" fmla="*/ 0 w 46"/>
                          <a:gd name="T10" fmla="*/ 0 h 152"/>
                          <a:gd name="T11" fmla="*/ 46 w 46"/>
                          <a:gd name="T12" fmla="*/ 152 h 152"/>
                        </a:gdLst>
                        <a:ahLst/>
                        <a:cxnLst>
                          <a:cxn ang="T6">
                            <a:pos x="T0" y="T1"/>
                          </a:cxn>
                          <a:cxn ang="T7">
                            <a:pos x="T2" y="T3"/>
                          </a:cxn>
                          <a:cxn ang="T8">
                            <a:pos x="T4" y="T5"/>
                          </a:cxn>
                        </a:cxnLst>
                        <a:rect l="T9" t="T10" r="T11" b="T12"/>
                        <a:pathLst>
                          <a:path w="46" h="152">
                            <a:moveTo>
                              <a:pt x="17" y="0"/>
                            </a:moveTo>
                            <a:cubicBezTo>
                              <a:pt x="8" y="47"/>
                              <a:pt x="28" y="20"/>
                              <a:pt x="18" y="88"/>
                            </a:cubicBezTo>
                            <a:cubicBezTo>
                              <a:pt x="28" y="122"/>
                              <a:pt x="0" y="143"/>
                              <a:pt x="46" y="152"/>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2983" name="Freeform 1035"/>
                      <p:cNvSpPr>
                        <a:spLocks/>
                      </p:cNvSpPr>
                      <p:nvPr/>
                    </p:nvSpPr>
                    <p:spPr bwMode="auto">
                      <a:xfrm>
                        <a:off x="2917" y="1765"/>
                        <a:ext cx="20" cy="155"/>
                      </a:xfrm>
                      <a:custGeom>
                        <a:avLst/>
                        <a:gdLst>
                          <a:gd name="T0" fmla="*/ 0 w 20"/>
                          <a:gd name="T1" fmla="*/ 0 h 155"/>
                          <a:gd name="T2" fmla="*/ 18 w 20"/>
                          <a:gd name="T3" fmla="*/ 80 h 155"/>
                          <a:gd name="T4" fmla="*/ 12 w 20"/>
                          <a:gd name="T5" fmla="*/ 116 h 155"/>
                          <a:gd name="T6" fmla="*/ 15 w 20"/>
                          <a:gd name="T7" fmla="*/ 155 h 155"/>
                          <a:gd name="T8" fmla="*/ 0 60000 65536"/>
                          <a:gd name="T9" fmla="*/ 0 60000 65536"/>
                          <a:gd name="T10" fmla="*/ 0 60000 65536"/>
                          <a:gd name="T11" fmla="*/ 0 60000 65536"/>
                          <a:gd name="T12" fmla="*/ 0 w 20"/>
                          <a:gd name="T13" fmla="*/ 0 h 155"/>
                          <a:gd name="T14" fmla="*/ 20 w 20"/>
                          <a:gd name="T15" fmla="*/ 155 h 155"/>
                        </a:gdLst>
                        <a:ahLst/>
                        <a:cxnLst>
                          <a:cxn ang="T8">
                            <a:pos x="T0" y="T1"/>
                          </a:cxn>
                          <a:cxn ang="T9">
                            <a:pos x="T2" y="T3"/>
                          </a:cxn>
                          <a:cxn ang="T10">
                            <a:pos x="T4" y="T5"/>
                          </a:cxn>
                          <a:cxn ang="T11">
                            <a:pos x="T6" y="T7"/>
                          </a:cxn>
                        </a:cxnLst>
                        <a:rect l="T12" t="T13" r="T14" b="T15"/>
                        <a:pathLst>
                          <a:path w="20" h="155">
                            <a:moveTo>
                              <a:pt x="0" y="0"/>
                            </a:moveTo>
                            <a:cubicBezTo>
                              <a:pt x="4" y="13"/>
                              <a:pt x="15" y="60"/>
                              <a:pt x="18" y="80"/>
                            </a:cubicBezTo>
                            <a:cubicBezTo>
                              <a:pt x="20" y="99"/>
                              <a:pt x="12" y="104"/>
                              <a:pt x="12" y="116"/>
                            </a:cubicBezTo>
                            <a:cubicBezTo>
                              <a:pt x="12" y="128"/>
                              <a:pt x="13" y="146"/>
                              <a:pt x="15" y="155"/>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2984" name="Freeform 1036"/>
                      <p:cNvSpPr>
                        <a:spLocks/>
                      </p:cNvSpPr>
                      <p:nvPr/>
                    </p:nvSpPr>
                    <p:spPr bwMode="auto">
                      <a:xfrm>
                        <a:off x="2938" y="1887"/>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grpSp>
              </p:grpSp>
            </p:grpSp>
            <p:grpSp>
              <p:nvGrpSpPr>
                <p:cNvPr id="2874" name="Group 1037"/>
                <p:cNvGrpSpPr>
                  <a:grpSpLocks/>
                </p:cNvGrpSpPr>
                <p:nvPr/>
              </p:nvGrpSpPr>
              <p:grpSpPr bwMode="auto">
                <a:xfrm rot="386853">
                  <a:off x="3844" y="1843"/>
                  <a:ext cx="645" cy="265"/>
                  <a:chOff x="2569" y="1765"/>
                  <a:chExt cx="645" cy="265"/>
                </a:xfrm>
              </p:grpSpPr>
              <p:grpSp>
                <p:nvGrpSpPr>
                  <p:cNvPr id="2943" name="Group 1038"/>
                  <p:cNvGrpSpPr>
                    <a:grpSpLocks/>
                  </p:cNvGrpSpPr>
                  <p:nvPr/>
                </p:nvGrpSpPr>
                <p:grpSpPr bwMode="auto">
                  <a:xfrm rot="205847">
                    <a:off x="2998" y="1765"/>
                    <a:ext cx="216" cy="265"/>
                    <a:chOff x="2782" y="1765"/>
                    <a:chExt cx="216" cy="265"/>
                  </a:xfrm>
                </p:grpSpPr>
                <p:grpSp>
                  <p:nvGrpSpPr>
                    <p:cNvPr id="2966" name="Group 1039"/>
                    <p:cNvGrpSpPr>
                      <a:grpSpLocks/>
                    </p:cNvGrpSpPr>
                    <p:nvPr/>
                  </p:nvGrpSpPr>
                  <p:grpSpPr bwMode="auto">
                    <a:xfrm>
                      <a:off x="2782" y="1765"/>
                      <a:ext cx="111" cy="265"/>
                      <a:chOff x="2887" y="1765"/>
                      <a:chExt cx="111" cy="265"/>
                    </a:xfrm>
                  </p:grpSpPr>
                  <p:sp>
                    <p:nvSpPr>
                      <p:cNvPr id="2972" name="Freeform 1040"/>
                      <p:cNvSpPr>
                        <a:spLocks/>
                      </p:cNvSpPr>
                      <p:nvPr/>
                    </p:nvSpPr>
                    <p:spPr bwMode="auto">
                      <a:xfrm rot="10800000">
                        <a:off x="2952" y="1781"/>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2973" name="Freeform 1041"/>
                      <p:cNvSpPr>
                        <a:spLocks/>
                      </p:cNvSpPr>
                      <p:nvPr/>
                    </p:nvSpPr>
                    <p:spPr bwMode="auto">
                      <a:xfrm>
                        <a:off x="2887" y="1878"/>
                        <a:ext cx="46" cy="152"/>
                      </a:xfrm>
                      <a:custGeom>
                        <a:avLst/>
                        <a:gdLst>
                          <a:gd name="T0" fmla="*/ 17 w 46"/>
                          <a:gd name="T1" fmla="*/ 0 h 152"/>
                          <a:gd name="T2" fmla="*/ 18 w 46"/>
                          <a:gd name="T3" fmla="*/ 88 h 152"/>
                          <a:gd name="T4" fmla="*/ 46 w 46"/>
                          <a:gd name="T5" fmla="*/ 152 h 152"/>
                          <a:gd name="T6" fmla="*/ 0 60000 65536"/>
                          <a:gd name="T7" fmla="*/ 0 60000 65536"/>
                          <a:gd name="T8" fmla="*/ 0 60000 65536"/>
                          <a:gd name="T9" fmla="*/ 0 w 46"/>
                          <a:gd name="T10" fmla="*/ 0 h 152"/>
                          <a:gd name="T11" fmla="*/ 46 w 46"/>
                          <a:gd name="T12" fmla="*/ 152 h 152"/>
                        </a:gdLst>
                        <a:ahLst/>
                        <a:cxnLst>
                          <a:cxn ang="T6">
                            <a:pos x="T0" y="T1"/>
                          </a:cxn>
                          <a:cxn ang="T7">
                            <a:pos x="T2" y="T3"/>
                          </a:cxn>
                          <a:cxn ang="T8">
                            <a:pos x="T4" y="T5"/>
                          </a:cxn>
                        </a:cxnLst>
                        <a:rect l="T9" t="T10" r="T11" b="T12"/>
                        <a:pathLst>
                          <a:path w="46" h="152">
                            <a:moveTo>
                              <a:pt x="17" y="0"/>
                            </a:moveTo>
                            <a:cubicBezTo>
                              <a:pt x="8" y="47"/>
                              <a:pt x="28" y="20"/>
                              <a:pt x="18" y="88"/>
                            </a:cubicBezTo>
                            <a:cubicBezTo>
                              <a:pt x="28" y="122"/>
                              <a:pt x="0" y="143"/>
                              <a:pt x="46" y="152"/>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2974" name="Freeform 1042"/>
                      <p:cNvSpPr>
                        <a:spLocks/>
                      </p:cNvSpPr>
                      <p:nvPr/>
                    </p:nvSpPr>
                    <p:spPr bwMode="auto">
                      <a:xfrm>
                        <a:off x="2917" y="1765"/>
                        <a:ext cx="20" cy="155"/>
                      </a:xfrm>
                      <a:custGeom>
                        <a:avLst/>
                        <a:gdLst>
                          <a:gd name="T0" fmla="*/ 0 w 20"/>
                          <a:gd name="T1" fmla="*/ 0 h 155"/>
                          <a:gd name="T2" fmla="*/ 18 w 20"/>
                          <a:gd name="T3" fmla="*/ 80 h 155"/>
                          <a:gd name="T4" fmla="*/ 12 w 20"/>
                          <a:gd name="T5" fmla="*/ 116 h 155"/>
                          <a:gd name="T6" fmla="*/ 15 w 20"/>
                          <a:gd name="T7" fmla="*/ 155 h 155"/>
                          <a:gd name="T8" fmla="*/ 0 60000 65536"/>
                          <a:gd name="T9" fmla="*/ 0 60000 65536"/>
                          <a:gd name="T10" fmla="*/ 0 60000 65536"/>
                          <a:gd name="T11" fmla="*/ 0 60000 65536"/>
                          <a:gd name="T12" fmla="*/ 0 w 20"/>
                          <a:gd name="T13" fmla="*/ 0 h 155"/>
                          <a:gd name="T14" fmla="*/ 20 w 20"/>
                          <a:gd name="T15" fmla="*/ 155 h 155"/>
                        </a:gdLst>
                        <a:ahLst/>
                        <a:cxnLst>
                          <a:cxn ang="T8">
                            <a:pos x="T0" y="T1"/>
                          </a:cxn>
                          <a:cxn ang="T9">
                            <a:pos x="T2" y="T3"/>
                          </a:cxn>
                          <a:cxn ang="T10">
                            <a:pos x="T4" y="T5"/>
                          </a:cxn>
                          <a:cxn ang="T11">
                            <a:pos x="T6" y="T7"/>
                          </a:cxn>
                        </a:cxnLst>
                        <a:rect l="T12" t="T13" r="T14" b="T15"/>
                        <a:pathLst>
                          <a:path w="20" h="155">
                            <a:moveTo>
                              <a:pt x="0" y="0"/>
                            </a:moveTo>
                            <a:cubicBezTo>
                              <a:pt x="4" y="13"/>
                              <a:pt x="15" y="60"/>
                              <a:pt x="18" y="80"/>
                            </a:cubicBezTo>
                            <a:cubicBezTo>
                              <a:pt x="20" y="99"/>
                              <a:pt x="12" y="104"/>
                              <a:pt x="12" y="116"/>
                            </a:cubicBezTo>
                            <a:cubicBezTo>
                              <a:pt x="12" y="128"/>
                              <a:pt x="13" y="146"/>
                              <a:pt x="15" y="155"/>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2975" name="Freeform 1043"/>
                      <p:cNvSpPr>
                        <a:spLocks/>
                      </p:cNvSpPr>
                      <p:nvPr/>
                    </p:nvSpPr>
                    <p:spPr bwMode="auto">
                      <a:xfrm>
                        <a:off x="2938" y="1887"/>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grpSp>
                <p:grpSp>
                  <p:nvGrpSpPr>
                    <p:cNvPr id="2967" name="Group 1044"/>
                    <p:cNvGrpSpPr>
                      <a:grpSpLocks/>
                    </p:cNvGrpSpPr>
                    <p:nvPr/>
                  </p:nvGrpSpPr>
                  <p:grpSpPr bwMode="auto">
                    <a:xfrm>
                      <a:off x="2887" y="1765"/>
                      <a:ext cx="111" cy="265"/>
                      <a:chOff x="2887" y="1765"/>
                      <a:chExt cx="111" cy="265"/>
                    </a:xfrm>
                  </p:grpSpPr>
                  <p:sp>
                    <p:nvSpPr>
                      <p:cNvPr id="2968" name="Freeform 1045"/>
                      <p:cNvSpPr>
                        <a:spLocks/>
                      </p:cNvSpPr>
                      <p:nvPr/>
                    </p:nvSpPr>
                    <p:spPr bwMode="auto">
                      <a:xfrm rot="10800000">
                        <a:off x="2952" y="1781"/>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2969" name="Freeform 1046"/>
                      <p:cNvSpPr>
                        <a:spLocks/>
                      </p:cNvSpPr>
                      <p:nvPr/>
                    </p:nvSpPr>
                    <p:spPr bwMode="auto">
                      <a:xfrm>
                        <a:off x="2887" y="1878"/>
                        <a:ext cx="46" cy="152"/>
                      </a:xfrm>
                      <a:custGeom>
                        <a:avLst/>
                        <a:gdLst>
                          <a:gd name="T0" fmla="*/ 17 w 46"/>
                          <a:gd name="T1" fmla="*/ 0 h 152"/>
                          <a:gd name="T2" fmla="*/ 18 w 46"/>
                          <a:gd name="T3" fmla="*/ 88 h 152"/>
                          <a:gd name="T4" fmla="*/ 46 w 46"/>
                          <a:gd name="T5" fmla="*/ 152 h 152"/>
                          <a:gd name="T6" fmla="*/ 0 60000 65536"/>
                          <a:gd name="T7" fmla="*/ 0 60000 65536"/>
                          <a:gd name="T8" fmla="*/ 0 60000 65536"/>
                          <a:gd name="T9" fmla="*/ 0 w 46"/>
                          <a:gd name="T10" fmla="*/ 0 h 152"/>
                          <a:gd name="T11" fmla="*/ 46 w 46"/>
                          <a:gd name="T12" fmla="*/ 152 h 152"/>
                        </a:gdLst>
                        <a:ahLst/>
                        <a:cxnLst>
                          <a:cxn ang="T6">
                            <a:pos x="T0" y="T1"/>
                          </a:cxn>
                          <a:cxn ang="T7">
                            <a:pos x="T2" y="T3"/>
                          </a:cxn>
                          <a:cxn ang="T8">
                            <a:pos x="T4" y="T5"/>
                          </a:cxn>
                        </a:cxnLst>
                        <a:rect l="T9" t="T10" r="T11" b="T12"/>
                        <a:pathLst>
                          <a:path w="46" h="152">
                            <a:moveTo>
                              <a:pt x="17" y="0"/>
                            </a:moveTo>
                            <a:cubicBezTo>
                              <a:pt x="8" y="47"/>
                              <a:pt x="28" y="20"/>
                              <a:pt x="18" y="88"/>
                            </a:cubicBezTo>
                            <a:cubicBezTo>
                              <a:pt x="28" y="122"/>
                              <a:pt x="0" y="143"/>
                              <a:pt x="46" y="152"/>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2970" name="Freeform 1047"/>
                      <p:cNvSpPr>
                        <a:spLocks/>
                      </p:cNvSpPr>
                      <p:nvPr/>
                    </p:nvSpPr>
                    <p:spPr bwMode="auto">
                      <a:xfrm>
                        <a:off x="2917" y="1765"/>
                        <a:ext cx="20" cy="155"/>
                      </a:xfrm>
                      <a:custGeom>
                        <a:avLst/>
                        <a:gdLst>
                          <a:gd name="T0" fmla="*/ 0 w 20"/>
                          <a:gd name="T1" fmla="*/ 0 h 155"/>
                          <a:gd name="T2" fmla="*/ 18 w 20"/>
                          <a:gd name="T3" fmla="*/ 80 h 155"/>
                          <a:gd name="T4" fmla="*/ 12 w 20"/>
                          <a:gd name="T5" fmla="*/ 116 h 155"/>
                          <a:gd name="T6" fmla="*/ 15 w 20"/>
                          <a:gd name="T7" fmla="*/ 155 h 155"/>
                          <a:gd name="T8" fmla="*/ 0 60000 65536"/>
                          <a:gd name="T9" fmla="*/ 0 60000 65536"/>
                          <a:gd name="T10" fmla="*/ 0 60000 65536"/>
                          <a:gd name="T11" fmla="*/ 0 60000 65536"/>
                          <a:gd name="T12" fmla="*/ 0 w 20"/>
                          <a:gd name="T13" fmla="*/ 0 h 155"/>
                          <a:gd name="T14" fmla="*/ 20 w 20"/>
                          <a:gd name="T15" fmla="*/ 155 h 155"/>
                        </a:gdLst>
                        <a:ahLst/>
                        <a:cxnLst>
                          <a:cxn ang="T8">
                            <a:pos x="T0" y="T1"/>
                          </a:cxn>
                          <a:cxn ang="T9">
                            <a:pos x="T2" y="T3"/>
                          </a:cxn>
                          <a:cxn ang="T10">
                            <a:pos x="T4" y="T5"/>
                          </a:cxn>
                          <a:cxn ang="T11">
                            <a:pos x="T6" y="T7"/>
                          </a:cxn>
                        </a:cxnLst>
                        <a:rect l="T12" t="T13" r="T14" b="T15"/>
                        <a:pathLst>
                          <a:path w="20" h="155">
                            <a:moveTo>
                              <a:pt x="0" y="0"/>
                            </a:moveTo>
                            <a:cubicBezTo>
                              <a:pt x="4" y="13"/>
                              <a:pt x="15" y="60"/>
                              <a:pt x="18" y="80"/>
                            </a:cubicBezTo>
                            <a:cubicBezTo>
                              <a:pt x="20" y="99"/>
                              <a:pt x="12" y="104"/>
                              <a:pt x="12" y="116"/>
                            </a:cubicBezTo>
                            <a:cubicBezTo>
                              <a:pt x="12" y="128"/>
                              <a:pt x="13" y="146"/>
                              <a:pt x="15" y="155"/>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2971" name="Freeform 1048"/>
                      <p:cNvSpPr>
                        <a:spLocks/>
                      </p:cNvSpPr>
                      <p:nvPr/>
                    </p:nvSpPr>
                    <p:spPr bwMode="auto">
                      <a:xfrm>
                        <a:off x="2938" y="1887"/>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grpSp>
              </p:grpSp>
              <p:grpSp>
                <p:nvGrpSpPr>
                  <p:cNvPr id="2944" name="Group 1049"/>
                  <p:cNvGrpSpPr>
                    <a:grpSpLocks/>
                  </p:cNvGrpSpPr>
                  <p:nvPr/>
                </p:nvGrpSpPr>
                <p:grpSpPr bwMode="auto">
                  <a:xfrm rot="-232276">
                    <a:off x="2569" y="1765"/>
                    <a:ext cx="216" cy="265"/>
                    <a:chOff x="2782" y="1765"/>
                    <a:chExt cx="216" cy="265"/>
                  </a:xfrm>
                </p:grpSpPr>
                <p:grpSp>
                  <p:nvGrpSpPr>
                    <p:cNvPr id="2956" name="Group 1050"/>
                    <p:cNvGrpSpPr>
                      <a:grpSpLocks/>
                    </p:cNvGrpSpPr>
                    <p:nvPr/>
                  </p:nvGrpSpPr>
                  <p:grpSpPr bwMode="auto">
                    <a:xfrm>
                      <a:off x="2782" y="1765"/>
                      <a:ext cx="111" cy="265"/>
                      <a:chOff x="2887" y="1765"/>
                      <a:chExt cx="111" cy="265"/>
                    </a:xfrm>
                  </p:grpSpPr>
                  <p:sp>
                    <p:nvSpPr>
                      <p:cNvPr id="2962" name="Freeform 1051"/>
                      <p:cNvSpPr>
                        <a:spLocks/>
                      </p:cNvSpPr>
                      <p:nvPr/>
                    </p:nvSpPr>
                    <p:spPr bwMode="auto">
                      <a:xfrm rot="10800000">
                        <a:off x="2952" y="1781"/>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2963" name="Freeform 1052"/>
                      <p:cNvSpPr>
                        <a:spLocks/>
                      </p:cNvSpPr>
                      <p:nvPr/>
                    </p:nvSpPr>
                    <p:spPr bwMode="auto">
                      <a:xfrm>
                        <a:off x="2887" y="1878"/>
                        <a:ext cx="46" cy="152"/>
                      </a:xfrm>
                      <a:custGeom>
                        <a:avLst/>
                        <a:gdLst>
                          <a:gd name="T0" fmla="*/ 17 w 46"/>
                          <a:gd name="T1" fmla="*/ 0 h 152"/>
                          <a:gd name="T2" fmla="*/ 18 w 46"/>
                          <a:gd name="T3" fmla="*/ 88 h 152"/>
                          <a:gd name="T4" fmla="*/ 46 w 46"/>
                          <a:gd name="T5" fmla="*/ 152 h 152"/>
                          <a:gd name="T6" fmla="*/ 0 60000 65536"/>
                          <a:gd name="T7" fmla="*/ 0 60000 65536"/>
                          <a:gd name="T8" fmla="*/ 0 60000 65536"/>
                          <a:gd name="T9" fmla="*/ 0 w 46"/>
                          <a:gd name="T10" fmla="*/ 0 h 152"/>
                          <a:gd name="T11" fmla="*/ 46 w 46"/>
                          <a:gd name="T12" fmla="*/ 152 h 152"/>
                        </a:gdLst>
                        <a:ahLst/>
                        <a:cxnLst>
                          <a:cxn ang="T6">
                            <a:pos x="T0" y="T1"/>
                          </a:cxn>
                          <a:cxn ang="T7">
                            <a:pos x="T2" y="T3"/>
                          </a:cxn>
                          <a:cxn ang="T8">
                            <a:pos x="T4" y="T5"/>
                          </a:cxn>
                        </a:cxnLst>
                        <a:rect l="T9" t="T10" r="T11" b="T12"/>
                        <a:pathLst>
                          <a:path w="46" h="152">
                            <a:moveTo>
                              <a:pt x="17" y="0"/>
                            </a:moveTo>
                            <a:cubicBezTo>
                              <a:pt x="8" y="47"/>
                              <a:pt x="28" y="20"/>
                              <a:pt x="18" y="88"/>
                            </a:cubicBezTo>
                            <a:cubicBezTo>
                              <a:pt x="28" y="122"/>
                              <a:pt x="0" y="143"/>
                              <a:pt x="46" y="152"/>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2964" name="Freeform 1053"/>
                      <p:cNvSpPr>
                        <a:spLocks/>
                      </p:cNvSpPr>
                      <p:nvPr/>
                    </p:nvSpPr>
                    <p:spPr bwMode="auto">
                      <a:xfrm>
                        <a:off x="2917" y="1765"/>
                        <a:ext cx="20" cy="155"/>
                      </a:xfrm>
                      <a:custGeom>
                        <a:avLst/>
                        <a:gdLst>
                          <a:gd name="T0" fmla="*/ 0 w 20"/>
                          <a:gd name="T1" fmla="*/ 0 h 155"/>
                          <a:gd name="T2" fmla="*/ 18 w 20"/>
                          <a:gd name="T3" fmla="*/ 80 h 155"/>
                          <a:gd name="T4" fmla="*/ 12 w 20"/>
                          <a:gd name="T5" fmla="*/ 116 h 155"/>
                          <a:gd name="T6" fmla="*/ 15 w 20"/>
                          <a:gd name="T7" fmla="*/ 155 h 155"/>
                          <a:gd name="T8" fmla="*/ 0 60000 65536"/>
                          <a:gd name="T9" fmla="*/ 0 60000 65536"/>
                          <a:gd name="T10" fmla="*/ 0 60000 65536"/>
                          <a:gd name="T11" fmla="*/ 0 60000 65536"/>
                          <a:gd name="T12" fmla="*/ 0 w 20"/>
                          <a:gd name="T13" fmla="*/ 0 h 155"/>
                          <a:gd name="T14" fmla="*/ 20 w 20"/>
                          <a:gd name="T15" fmla="*/ 155 h 155"/>
                        </a:gdLst>
                        <a:ahLst/>
                        <a:cxnLst>
                          <a:cxn ang="T8">
                            <a:pos x="T0" y="T1"/>
                          </a:cxn>
                          <a:cxn ang="T9">
                            <a:pos x="T2" y="T3"/>
                          </a:cxn>
                          <a:cxn ang="T10">
                            <a:pos x="T4" y="T5"/>
                          </a:cxn>
                          <a:cxn ang="T11">
                            <a:pos x="T6" y="T7"/>
                          </a:cxn>
                        </a:cxnLst>
                        <a:rect l="T12" t="T13" r="T14" b="T15"/>
                        <a:pathLst>
                          <a:path w="20" h="155">
                            <a:moveTo>
                              <a:pt x="0" y="0"/>
                            </a:moveTo>
                            <a:cubicBezTo>
                              <a:pt x="4" y="13"/>
                              <a:pt x="15" y="60"/>
                              <a:pt x="18" y="80"/>
                            </a:cubicBezTo>
                            <a:cubicBezTo>
                              <a:pt x="20" y="99"/>
                              <a:pt x="12" y="104"/>
                              <a:pt x="12" y="116"/>
                            </a:cubicBezTo>
                            <a:cubicBezTo>
                              <a:pt x="12" y="128"/>
                              <a:pt x="13" y="146"/>
                              <a:pt x="15" y="155"/>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2965" name="Freeform 1054"/>
                      <p:cNvSpPr>
                        <a:spLocks/>
                      </p:cNvSpPr>
                      <p:nvPr/>
                    </p:nvSpPr>
                    <p:spPr bwMode="auto">
                      <a:xfrm>
                        <a:off x="2938" y="1887"/>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grpSp>
                <p:grpSp>
                  <p:nvGrpSpPr>
                    <p:cNvPr id="2957" name="Group 1055"/>
                    <p:cNvGrpSpPr>
                      <a:grpSpLocks/>
                    </p:cNvGrpSpPr>
                    <p:nvPr/>
                  </p:nvGrpSpPr>
                  <p:grpSpPr bwMode="auto">
                    <a:xfrm>
                      <a:off x="2887" y="1765"/>
                      <a:ext cx="111" cy="265"/>
                      <a:chOff x="2887" y="1765"/>
                      <a:chExt cx="111" cy="265"/>
                    </a:xfrm>
                  </p:grpSpPr>
                  <p:sp>
                    <p:nvSpPr>
                      <p:cNvPr id="2958" name="Freeform 1056"/>
                      <p:cNvSpPr>
                        <a:spLocks/>
                      </p:cNvSpPr>
                      <p:nvPr/>
                    </p:nvSpPr>
                    <p:spPr bwMode="auto">
                      <a:xfrm rot="10800000">
                        <a:off x="2952" y="1781"/>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2959" name="Freeform 1057"/>
                      <p:cNvSpPr>
                        <a:spLocks/>
                      </p:cNvSpPr>
                      <p:nvPr/>
                    </p:nvSpPr>
                    <p:spPr bwMode="auto">
                      <a:xfrm>
                        <a:off x="2887" y="1878"/>
                        <a:ext cx="46" cy="152"/>
                      </a:xfrm>
                      <a:custGeom>
                        <a:avLst/>
                        <a:gdLst>
                          <a:gd name="T0" fmla="*/ 17 w 46"/>
                          <a:gd name="T1" fmla="*/ 0 h 152"/>
                          <a:gd name="T2" fmla="*/ 18 w 46"/>
                          <a:gd name="T3" fmla="*/ 88 h 152"/>
                          <a:gd name="T4" fmla="*/ 46 w 46"/>
                          <a:gd name="T5" fmla="*/ 152 h 152"/>
                          <a:gd name="T6" fmla="*/ 0 60000 65536"/>
                          <a:gd name="T7" fmla="*/ 0 60000 65536"/>
                          <a:gd name="T8" fmla="*/ 0 60000 65536"/>
                          <a:gd name="T9" fmla="*/ 0 w 46"/>
                          <a:gd name="T10" fmla="*/ 0 h 152"/>
                          <a:gd name="T11" fmla="*/ 46 w 46"/>
                          <a:gd name="T12" fmla="*/ 152 h 152"/>
                        </a:gdLst>
                        <a:ahLst/>
                        <a:cxnLst>
                          <a:cxn ang="T6">
                            <a:pos x="T0" y="T1"/>
                          </a:cxn>
                          <a:cxn ang="T7">
                            <a:pos x="T2" y="T3"/>
                          </a:cxn>
                          <a:cxn ang="T8">
                            <a:pos x="T4" y="T5"/>
                          </a:cxn>
                        </a:cxnLst>
                        <a:rect l="T9" t="T10" r="T11" b="T12"/>
                        <a:pathLst>
                          <a:path w="46" h="152">
                            <a:moveTo>
                              <a:pt x="17" y="0"/>
                            </a:moveTo>
                            <a:cubicBezTo>
                              <a:pt x="8" y="47"/>
                              <a:pt x="28" y="20"/>
                              <a:pt x="18" y="88"/>
                            </a:cubicBezTo>
                            <a:cubicBezTo>
                              <a:pt x="28" y="122"/>
                              <a:pt x="0" y="143"/>
                              <a:pt x="46" y="152"/>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2960" name="Freeform 1058"/>
                      <p:cNvSpPr>
                        <a:spLocks/>
                      </p:cNvSpPr>
                      <p:nvPr/>
                    </p:nvSpPr>
                    <p:spPr bwMode="auto">
                      <a:xfrm>
                        <a:off x="2917" y="1765"/>
                        <a:ext cx="20" cy="155"/>
                      </a:xfrm>
                      <a:custGeom>
                        <a:avLst/>
                        <a:gdLst>
                          <a:gd name="T0" fmla="*/ 0 w 20"/>
                          <a:gd name="T1" fmla="*/ 0 h 155"/>
                          <a:gd name="T2" fmla="*/ 18 w 20"/>
                          <a:gd name="T3" fmla="*/ 80 h 155"/>
                          <a:gd name="T4" fmla="*/ 12 w 20"/>
                          <a:gd name="T5" fmla="*/ 116 h 155"/>
                          <a:gd name="T6" fmla="*/ 15 w 20"/>
                          <a:gd name="T7" fmla="*/ 155 h 155"/>
                          <a:gd name="T8" fmla="*/ 0 60000 65536"/>
                          <a:gd name="T9" fmla="*/ 0 60000 65536"/>
                          <a:gd name="T10" fmla="*/ 0 60000 65536"/>
                          <a:gd name="T11" fmla="*/ 0 60000 65536"/>
                          <a:gd name="T12" fmla="*/ 0 w 20"/>
                          <a:gd name="T13" fmla="*/ 0 h 155"/>
                          <a:gd name="T14" fmla="*/ 20 w 20"/>
                          <a:gd name="T15" fmla="*/ 155 h 155"/>
                        </a:gdLst>
                        <a:ahLst/>
                        <a:cxnLst>
                          <a:cxn ang="T8">
                            <a:pos x="T0" y="T1"/>
                          </a:cxn>
                          <a:cxn ang="T9">
                            <a:pos x="T2" y="T3"/>
                          </a:cxn>
                          <a:cxn ang="T10">
                            <a:pos x="T4" y="T5"/>
                          </a:cxn>
                          <a:cxn ang="T11">
                            <a:pos x="T6" y="T7"/>
                          </a:cxn>
                        </a:cxnLst>
                        <a:rect l="T12" t="T13" r="T14" b="T15"/>
                        <a:pathLst>
                          <a:path w="20" h="155">
                            <a:moveTo>
                              <a:pt x="0" y="0"/>
                            </a:moveTo>
                            <a:cubicBezTo>
                              <a:pt x="4" y="13"/>
                              <a:pt x="15" y="60"/>
                              <a:pt x="18" y="80"/>
                            </a:cubicBezTo>
                            <a:cubicBezTo>
                              <a:pt x="20" y="99"/>
                              <a:pt x="12" y="104"/>
                              <a:pt x="12" y="116"/>
                            </a:cubicBezTo>
                            <a:cubicBezTo>
                              <a:pt x="12" y="128"/>
                              <a:pt x="13" y="146"/>
                              <a:pt x="15" y="155"/>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2961" name="Freeform 1059"/>
                      <p:cNvSpPr>
                        <a:spLocks/>
                      </p:cNvSpPr>
                      <p:nvPr/>
                    </p:nvSpPr>
                    <p:spPr bwMode="auto">
                      <a:xfrm>
                        <a:off x="2938" y="1887"/>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grpSp>
              </p:grpSp>
              <p:grpSp>
                <p:nvGrpSpPr>
                  <p:cNvPr id="2945" name="Group 1060"/>
                  <p:cNvGrpSpPr>
                    <a:grpSpLocks/>
                  </p:cNvGrpSpPr>
                  <p:nvPr/>
                </p:nvGrpSpPr>
                <p:grpSpPr bwMode="auto">
                  <a:xfrm>
                    <a:off x="2782" y="1765"/>
                    <a:ext cx="216" cy="265"/>
                    <a:chOff x="2782" y="1765"/>
                    <a:chExt cx="216" cy="265"/>
                  </a:xfrm>
                </p:grpSpPr>
                <p:grpSp>
                  <p:nvGrpSpPr>
                    <p:cNvPr id="2946" name="Group 1061"/>
                    <p:cNvGrpSpPr>
                      <a:grpSpLocks/>
                    </p:cNvGrpSpPr>
                    <p:nvPr/>
                  </p:nvGrpSpPr>
                  <p:grpSpPr bwMode="auto">
                    <a:xfrm>
                      <a:off x="2782" y="1765"/>
                      <a:ext cx="111" cy="265"/>
                      <a:chOff x="2887" y="1765"/>
                      <a:chExt cx="111" cy="265"/>
                    </a:xfrm>
                  </p:grpSpPr>
                  <p:sp>
                    <p:nvSpPr>
                      <p:cNvPr id="2952" name="Freeform 1062"/>
                      <p:cNvSpPr>
                        <a:spLocks/>
                      </p:cNvSpPr>
                      <p:nvPr/>
                    </p:nvSpPr>
                    <p:spPr bwMode="auto">
                      <a:xfrm rot="10800000">
                        <a:off x="2952" y="1781"/>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2953" name="Freeform 1063"/>
                      <p:cNvSpPr>
                        <a:spLocks/>
                      </p:cNvSpPr>
                      <p:nvPr/>
                    </p:nvSpPr>
                    <p:spPr bwMode="auto">
                      <a:xfrm>
                        <a:off x="2887" y="1878"/>
                        <a:ext cx="46" cy="152"/>
                      </a:xfrm>
                      <a:custGeom>
                        <a:avLst/>
                        <a:gdLst>
                          <a:gd name="T0" fmla="*/ 17 w 46"/>
                          <a:gd name="T1" fmla="*/ 0 h 152"/>
                          <a:gd name="T2" fmla="*/ 18 w 46"/>
                          <a:gd name="T3" fmla="*/ 88 h 152"/>
                          <a:gd name="T4" fmla="*/ 46 w 46"/>
                          <a:gd name="T5" fmla="*/ 152 h 152"/>
                          <a:gd name="T6" fmla="*/ 0 60000 65536"/>
                          <a:gd name="T7" fmla="*/ 0 60000 65536"/>
                          <a:gd name="T8" fmla="*/ 0 60000 65536"/>
                          <a:gd name="T9" fmla="*/ 0 w 46"/>
                          <a:gd name="T10" fmla="*/ 0 h 152"/>
                          <a:gd name="T11" fmla="*/ 46 w 46"/>
                          <a:gd name="T12" fmla="*/ 152 h 152"/>
                        </a:gdLst>
                        <a:ahLst/>
                        <a:cxnLst>
                          <a:cxn ang="T6">
                            <a:pos x="T0" y="T1"/>
                          </a:cxn>
                          <a:cxn ang="T7">
                            <a:pos x="T2" y="T3"/>
                          </a:cxn>
                          <a:cxn ang="T8">
                            <a:pos x="T4" y="T5"/>
                          </a:cxn>
                        </a:cxnLst>
                        <a:rect l="T9" t="T10" r="T11" b="T12"/>
                        <a:pathLst>
                          <a:path w="46" h="152">
                            <a:moveTo>
                              <a:pt x="17" y="0"/>
                            </a:moveTo>
                            <a:cubicBezTo>
                              <a:pt x="8" y="47"/>
                              <a:pt x="28" y="20"/>
                              <a:pt x="18" y="88"/>
                            </a:cubicBezTo>
                            <a:cubicBezTo>
                              <a:pt x="28" y="122"/>
                              <a:pt x="0" y="143"/>
                              <a:pt x="46" y="152"/>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2954" name="Freeform 1064"/>
                      <p:cNvSpPr>
                        <a:spLocks/>
                      </p:cNvSpPr>
                      <p:nvPr/>
                    </p:nvSpPr>
                    <p:spPr bwMode="auto">
                      <a:xfrm>
                        <a:off x="2917" y="1765"/>
                        <a:ext cx="20" cy="155"/>
                      </a:xfrm>
                      <a:custGeom>
                        <a:avLst/>
                        <a:gdLst>
                          <a:gd name="T0" fmla="*/ 0 w 20"/>
                          <a:gd name="T1" fmla="*/ 0 h 155"/>
                          <a:gd name="T2" fmla="*/ 18 w 20"/>
                          <a:gd name="T3" fmla="*/ 80 h 155"/>
                          <a:gd name="T4" fmla="*/ 12 w 20"/>
                          <a:gd name="T5" fmla="*/ 116 h 155"/>
                          <a:gd name="T6" fmla="*/ 15 w 20"/>
                          <a:gd name="T7" fmla="*/ 155 h 155"/>
                          <a:gd name="T8" fmla="*/ 0 60000 65536"/>
                          <a:gd name="T9" fmla="*/ 0 60000 65536"/>
                          <a:gd name="T10" fmla="*/ 0 60000 65536"/>
                          <a:gd name="T11" fmla="*/ 0 60000 65536"/>
                          <a:gd name="T12" fmla="*/ 0 w 20"/>
                          <a:gd name="T13" fmla="*/ 0 h 155"/>
                          <a:gd name="T14" fmla="*/ 20 w 20"/>
                          <a:gd name="T15" fmla="*/ 155 h 155"/>
                        </a:gdLst>
                        <a:ahLst/>
                        <a:cxnLst>
                          <a:cxn ang="T8">
                            <a:pos x="T0" y="T1"/>
                          </a:cxn>
                          <a:cxn ang="T9">
                            <a:pos x="T2" y="T3"/>
                          </a:cxn>
                          <a:cxn ang="T10">
                            <a:pos x="T4" y="T5"/>
                          </a:cxn>
                          <a:cxn ang="T11">
                            <a:pos x="T6" y="T7"/>
                          </a:cxn>
                        </a:cxnLst>
                        <a:rect l="T12" t="T13" r="T14" b="T15"/>
                        <a:pathLst>
                          <a:path w="20" h="155">
                            <a:moveTo>
                              <a:pt x="0" y="0"/>
                            </a:moveTo>
                            <a:cubicBezTo>
                              <a:pt x="4" y="13"/>
                              <a:pt x="15" y="60"/>
                              <a:pt x="18" y="80"/>
                            </a:cubicBezTo>
                            <a:cubicBezTo>
                              <a:pt x="20" y="99"/>
                              <a:pt x="12" y="104"/>
                              <a:pt x="12" y="116"/>
                            </a:cubicBezTo>
                            <a:cubicBezTo>
                              <a:pt x="12" y="128"/>
                              <a:pt x="13" y="146"/>
                              <a:pt x="15" y="155"/>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2955" name="Freeform 1065"/>
                      <p:cNvSpPr>
                        <a:spLocks/>
                      </p:cNvSpPr>
                      <p:nvPr/>
                    </p:nvSpPr>
                    <p:spPr bwMode="auto">
                      <a:xfrm>
                        <a:off x="2938" y="1887"/>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grpSp>
                <p:grpSp>
                  <p:nvGrpSpPr>
                    <p:cNvPr id="2947" name="Group 1066"/>
                    <p:cNvGrpSpPr>
                      <a:grpSpLocks/>
                    </p:cNvGrpSpPr>
                    <p:nvPr/>
                  </p:nvGrpSpPr>
                  <p:grpSpPr bwMode="auto">
                    <a:xfrm>
                      <a:off x="2887" y="1765"/>
                      <a:ext cx="111" cy="265"/>
                      <a:chOff x="2887" y="1765"/>
                      <a:chExt cx="111" cy="265"/>
                    </a:xfrm>
                  </p:grpSpPr>
                  <p:sp>
                    <p:nvSpPr>
                      <p:cNvPr id="2948" name="Freeform 1067"/>
                      <p:cNvSpPr>
                        <a:spLocks/>
                      </p:cNvSpPr>
                      <p:nvPr/>
                    </p:nvSpPr>
                    <p:spPr bwMode="auto">
                      <a:xfrm rot="10800000">
                        <a:off x="2952" y="1781"/>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2949" name="Freeform 1068"/>
                      <p:cNvSpPr>
                        <a:spLocks/>
                      </p:cNvSpPr>
                      <p:nvPr/>
                    </p:nvSpPr>
                    <p:spPr bwMode="auto">
                      <a:xfrm>
                        <a:off x="2887" y="1878"/>
                        <a:ext cx="46" cy="152"/>
                      </a:xfrm>
                      <a:custGeom>
                        <a:avLst/>
                        <a:gdLst>
                          <a:gd name="T0" fmla="*/ 17 w 46"/>
                          <a:gd name="T1" fmla="*/ 0 h 152"/>
                          <a:gd name="T2" fmla="*/ 18 w 46"/>
                          <a:gd name="T3" fmla="*/ 88 h 152"/>
                          <a:gd name="T4" fmla="*/ 46 w 46"/>
                          <a:gd name="T5" fmla="*/ 152 h 152"/>
                          <a:gd name="T6" fmla="*/ 0 60000 65536"/>
                          <a:gd name="T7" fmla="*/ 0 60000 65536"/>
                          <a:gd name="T8" fmla="*/ 0 60000 65536"/>
                          <a:gd name="T9" fmla="*/ 0 w 46"/>
                          <a:gd name="T10" fmla="*/ 0 h 152"/>
                          <a:gd name="T11" fmla="*/ 46 w 46"/>
                          <a:gd name="T12" fmla="*/ 152 h 152"/>
                        </a:gdLst>
                        <a:ahLst/>
                        <a:cxnLst>
                          <a:cxn ang="T6">
                            <a:pos x="T0" y="T1"/>
                          </a:cxn>
                          <a:cxn ang="T7">
                            <a:pos x="T2" y="T3"/>
                          </a:cxn>
                          <a:cxn ang="T8">
                            <a:pos x="T4" y="T5"/>
                          </a:cxn>
                        </a:cxnLst>
                        <a:rect l="T9" t="T10" r="T11" b="T12"/>
                        <a:pathLst>
                          <a:path w="46" h="152">
                            <a:moveTo>
                              <a:pt x="17" y="0"/>
                            </a:moveTo>
                            <a:cubicBezTo>
                              <a:pt x="8" y="47"/>
                              <a:pt x="28" y="20"/>
                              <a:pt x="18" y="88"/>
                            </a:cubicBezTo>
                            <a:cubicBezTo>
                              <a:pt x="28" y="122"/>
                              <a:pt x="0" y="143"/>
                              <a:pt x="46" y="152"/>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2950" name="Freeform 1069"/>
                      <p:cNvSpPr>
                        <a:spLocks/>
                      </p:cNvSpPr>
                      <p:nvPr/>
                    </p:nvSpPr>
                    <p:spPr bwMode="auto">
                      <a:xfrm>
                        <a:off x="2917" y="1765"/>
                        <a:ext cx="20" cy="155"/>
                      </a:xfrm>
                      <a:custGeom>
                        <a:avLst/>
                        <a:gdLst>
                          <a:gd name="T0" fmla="*/ 0 w 20"/>
                          <a:gd name="T1" fmla="*/ 0 h 155"/>
                          <a:gd name="T2" fmla="*/ 18 w 20"/>
                          <a:gd name="T3" fmla="*/ 80 h 155"/>
                          <a:gd name="T4" fmla="*/ 12 w 20"/>
                          <a:gd name="T5" fmla="*/ 116 h 155"/>
                          <a:gd name="T6" fmla="*/ 15 w 20"/>
                          <a:gd name="T7" fmla="*/ 155 h 155"/>
                          <a:gd name="T8" fmla="*/ 0 60000 65536"/>
                          <a:gd name="T9" fmla="*/ 0 60000 65536"/>
                          <a:gd name="T10" fmla="*/ 0 60000 65536"/>
                          <a:gd name="T11" fmla="*/ 0 60000 65536"/>
                          <a:gd name="T12" fmla="*/ 0 w 20"/>
                          <a:gd name="T13" fmla="*/ 0 h 155"/>
                          <a:gd name="T14" fmla="*/ 20 w 20"/>
                          <a:gd name="T15" fmla="*/ 155 h 155"/>
                        </a:gdLst>
                        <a:ahLst/>
                        <a:cxnLst>
                          <a:cxn ang="T8">
                            <a:pos x="T0" y="T1"/>
                          </a:cxn>
                          <a:cxn ang="T9">
                            <a:pos x="T2" y="T3"/>
                          </a:cxn>
                          <a:cxn ang="T10">
                            <a:pos x="T4" y="T5"/>
                          </a:cxn>
                          <a:cxn ang="T11">
                            <a:pos x="T6" y="T7"/>
                          </a:cxn>
                        </a:cxnLst>
                        <a:rect l="T12" t="T13" r="T14" b="T15"/>
                        <a:pathLst>
                          <a:path w="20" h="155">
                            <a:moveTo>
                              <a:pt x="0" y="0"/>
                            </a:moveTo>
                            <a:cubicBezTo>
                              <a:pt x="4" y="13"/>
                              <a:pt x="15" y="60"/>
                              <a:pt x="18" y="80"/>
                            </a:cubicBezTo>
                            <a:cubicBezTo>
                              <a:pt x="20" y="99"/>
                              <a:pt x="12" y="104"/>
                              <a:pt x="12" y="116"/>
                            </a:cubicBezTo>
                            <a:cubicBezTo>
                              <a:pt x="12" y="128"/>
                              <a:pt x="13" y="146"/>
                              <a:pt x="15" y="155"/>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2951" name="Freeform 1070"/>
                      <p:cNvSpPr>
                        <a:spLocks/>
                      </p:cNvSpPr>
                      <p:nvPr/>
                    </p:nvSpPr>
                    <p:spPr bwMode="auto">
                      <a:xfrm>
                        <a:off x="2938" y="1887"/>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grpSp>
              </p:grpSp>
            </p:grpSp>
            <p:grpSp>
              <p:nvGrpSpPr>
                <p:cNvPr id="2875" name="Group 1071"/>
                <p:cNvGrpSpPr>
                  <a:grpSpLocks/>
                </p:cNvGrpSpPr>
                <p:nvPr/>
              </p:nvGrpSpPr>
              <p:grpSpPr bwMode="auto">
                <a:xfrm rot="232611">
                  <a:off x="3208" y="1768"/>
                  <a:ext cx="645" cy="265"/>
                  <a:chOff x="2569" y="1765"/>
                  <a:chExt cx="645" cy="265"/>
                </a:xfrm>
              </p:grpSpPr>
              <p:grpSp>
                <p:nvGrpSpPr>
                  <p:cNvPr id="2910" name="Group 1072"/>
                  <p:cNvGrpSpPr>
                    <a:grpSpLocks/>
                  </p:cNvGrpSpPr>
                  <p:nvPr/>
                </p:nvGrpSpPr>
                <p:grpSpPr bwMode="auto">
                  <a:xfrm rot="205847">
                    <a:off x="2998" y="1765"/>
                    <a:ext cx="216" cy="265"/>
                    <a:chOff x="2782" y="1765"/>
                    <a:chExt cx="216" cy="265"/>
                  </a:xfrm>
                </p:grpSpPr>
                <p:grpSp>
                  <p:nvGrpSpPr>
                    <p:cNvPr id="2933" name="Group 1073"/>
                    <p:cNvGrpSpPr>
                      <a:grpSpLocks/>
                    </p:cNvGrpSpPr>
                    <p:nvPr/>
                  </p:nvGrpSpPr>
                  <p:grpSpPr bwMode="auto">
                    <a:xfrm>
                      <a:off x="2782" y="1765"/>
                      <a:ext cx="111" cy="265"/>
                      <a:chOff x="2887" y="1765"/>
                      <a:chExt cx="111" cy="265"/>
                    </a:xfrm>
                  </p:grpSpPr>
                  <p:sp>
                    <p:nvSpPr>
                      <p:cNvPr id="2939" name="Freeform 1074"/>
                      <p:cNvSpPr>
                        <a:spLocks/>
                      </p:cNvSpPr>
                      <p:nvPr/>
                    </p:nvSpPr>
                    <p:spPr bwMode="auto">
                      <a:xfrm rot="10800000">
                        <a:off x="2952" y="1781"/>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2940" name="Freeform 1075"/>
                      <p:cNvSpPr>
                        <a:spLocks/>
                      </p:cNvSpPr>
                      <p:nvPr/>
                    </p:nvSpPr>
                    <p:spPr bwMode="auto">
                      <a:xfrm>
                        <a:off x="2887" y="1878"/>
                        <a:ext cx="46" cy="152"/>
                      </a:xfrm>
                      <a:custGeom>
                        <a:avLst/>
                        <a:gdLst>
                          <a:gd name="T0" fmla="*/ 17 w 46"/>
                          <a:gd name="T1" fmla="*/ 0 h 152"/>
                          <a:gd name="T2" fmla="*/ 18 w 46"/>
                          <a:gd name="T3" fmla="*/ 88 h 152"/>
                          <a:gd name="T4" fmla="*/ 46 w 46"/>
                          <a:gd name="T5" fmla="*/ 152 h 152"/>
                          <a:gd name="T6" fmla="*/ 0 60000 65536"/>
                          <a:gd name="T7" fmla="*/ 0 60000 65536"/>
                          <a:gd name="T8" fmla="*/ 0 60000 65536"/>
                          <a:gd name="T9" fmla="*/ 0 w 46"/>
                          <a:gd name="T10" fmla="*/ 0 h 152"/>
                          <a:gd name="T11" fmla="*/ 46 w 46"/>
                          <a:gd name="T12" fmla="*/ 152 h 152"/>
                        </a:gdLst>
                        <a:ahLst/>
                        <a:cxnLst>
                          <a:cxn ang="T6">
                            <a:pos x="T0" y="T1"/>
                          </a:cxn>
                          <a:cxn ang="T7">
                            <a:pos x="T2" y="T3"/>
                          </a:cxn>
                          <a:cxn ang="T8">
                            <a:pos x="T4" y="T5"/>
                          </a:cxn>
                        </a:cxnLst>
                        <a:rect l="T9" t="T10" r="T11" b="T12"/>
                        <a:pathLst>
                          <a:path w="46" h="152">
                            <a:moveTo>
                              <a:pt x="17" y="0"/>
                            </a:moveTo>
                            <a:cubicBezTo>
                              <a:pt x="8" y="47"/>
                              <a:pt x="28" y="20"/>
                              <a:pt x="18" y="88"/>
                            </a:cubicBezTo>
                            <a:cubicBezTo>
                              <a:pt x="28" y="122"/>
                              <a:pt x="0" y="143"/>
                              <a:pt x="46" y="152"/>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2941" name="Freeform 1076"/>
                      <p:cNvSpPr>
                        <a:spLocks/>
                      </p:cNvSpPr>
                      <p:nvPr/>
                    </p:nvSpPr>
                    <p:spPr bwMode="auto">
                      <a:xfrm>
                        <a:off x="2917" y="1765"/>
                        <a:ext cx="20" cy="155"/>
                      </a:xfrm>
                      <a:custGeom>
                        <a:avLst/>
                        <a:gdLst>
                          <a:gd name="T0" fmla="*/ 0 w 20"/>
                          <a:gd name="T1" fmla="*/ 0 h 155"/>
                          <a:gd name="T2" fmla="*/ 18 w 20"/>
                          <a:gd name="T3" fmla="*/ 80 h 155"/>
                          <a:gd name="T4" fmla="*/ 12 w 20"/>
                          <a:gd name="T5" fmla="*/ 116 h 155"/>
                          <a:gd name="T6" fmla="*/ 15 w 20"/>
                          <a:gd name="T7" fmla="*/ 155 h 155"/>
                          <a:gd name="T8" fmla="*/ 0 60000 65536"/>
                          <a:gd name="T9" fmla="*/ 0 60000 65536"/>
                          <a:gd name="T10" fmla="*/ 0 60000 65536"/>
                          <a:gd name="T11" fmla="*/ 0 60000 65536"/>
                          <a:gd name="T12" fmla="*/ 0 w 20"/>
                          <a:gd name="T13" fmla="*/ 0 h 155"/>
                          <a:gd name="T14" fmla="*/ 20 w 20"/>
                          <a:gd name="T15" fmla="*/ 155 h 155"/>
                        </a:gdLst>
                        <a:ahLst/>
                        <a:cxnLst>
                          <a:cxn ang="T8">
                            <a:pos x="T0" y="T1"/>
                          </a:cxn>
                          <a:cxn ang="T9">
                            <a:pos x="T2" y="T3"/>
                          </a:cxn>
                          <a:cxn ang="T10">
                            <a:pos x="T4" y="T5"/>
                          </a:cxn>
                          <a:cxn ang="T11">
                            <a:pos x="T6" y="T7"/>
                          </a:cxn>
                        </a:cxnLst>
                        <a:rect l="T12" t="T13" r="T14" b="T15"/>
                        <a:pathLst>
                          <a:path w="20" h="155">
                            <a:moveTo>
                              <a:pt x="0" y="0"/>
                            </a:moveTo>
                            <a:cubicBezTo>
                              <a:pt x="4" y="13"/>
                              <a:pt x="15" y="60"/>
                              <a:pt x="18" y="80"/>
                            </a:cubicBezTo>
                            <a:cubicBezTo>
                              <a:pt x="20" y="99"/>
                              <a:pt x="12" y="104"/>
                              <a:pt x="12" y="116"/>
                            </a:cubicBezTo>
                            <a:cubicBezTo>
                              <a:pt x="12" y="128"/>
                              <a:pt x="13" y="146"/>
                              <a:pt x="15" y="155"/>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2942" name="Freeform 1077"/>
                      <p:cNvSpPr>
                        <a:spLocks/>
                      </p:cNvSpPr>
                      <p:nvPr/>
                    </p:nvSpPr>
                    <p:spPr bwMode="auto">
                      <a:xfrm>
                        <a:off x="2938" y="1887"/>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grpSp>
                <p:grpSp>
                  <p:nvGrpSpPr>
                    <p:cNvPr id="2934" name="Group 1078"/>
                    <p:cNvGrpSpPr>
                      <a:grpSpLocks/>
                    </p:cNvGrpSpPr>
                    <p:nvPr/>
                  </p:nvGrpSpPr>
                  <p:grpSpPr bwMode="auto">
                    <a:xfrm>
                      <a:off x="2887" y="1765"/>
                      <a:ext cx="111" cy="265"/>
                      <a:chOff x="2887" y="1765"/>
                      <a:chExt cx="111" cy="265"/>
                    </a:xfrm>
                  </p:grpSpPr>
                  <p:sp>
                    <p:nvSpPr>
                      <p:cNvPr id="2935" name="Freeform 1079"/>
                      <p:cNvSpPr>
                        <a:spLocks/>
                      </p:cNvSpPr>
                      <p:nvPr/>
                    </p:nvSpPr>
                    <p:spPr bwMode="auto">
                      <a:xfrm rot="10800000">
                        <a:off x="2952" y="1781"/>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2936" name="Freeform 1080"/>
                      <p:cNvSpPr>
                        <a:spLocks/>
                      </p:cNvSpPr>
                      <p:nvPr/>
                    </p:nvSpPr>
                    <p:spPr bwMode="auto">
                      <a:xfrm>
                        <a:off x="2887" y="1878"/>
                        <a:ext cx="46" cy="152"/>
                      </a:xfrm>
                      <a:custGeom>
                        <a:avLst/>
                        <a:gdLst>
                          <a:gd name="T0" fmla="*/ 17 w 46"/>
                          <a:gd name="T1" fmla="*/ 0 h 152"/>
                          <a:gd name="T2" fmla="*/ 18 w 46"/>
                          <a:gd name="T3" fmla="*/ 88 h 152"/>
                          <a:gd name="T4" fmla="*/ 46 w 46"/>
                          <a:gd name="T5" fmla="*/ 152 h 152"/>
                          <a:gd name="T6" fmla="*/ 0 60000 65536"/>
                          <a:gd name="T7" fmla="*/ 0 60000 65536"/>
                          <a:gd name="T8" fmla="*/ 0 60000 65536"/>
                          <a:gd name="T9" fmla="*/ 0 w 46"/>
                          <a:gd name="T10" fmla="*/ 0 h 152"/>
                          <a:gd name="T11" fmla="*/ 46 w 46"/>
                          <a:gd name="T12" fmla="*/ 152 h 152"/>
                        </a:gdLst>
                        <a:ahLst/>
                        <a:cxnLst>
                          <a:cxn ang="T6">
                            <a:pos x="T0" y="T1"/>
                          </a:cxn>
                          <a:cxn ang="T7">
                            <a:pos x="T2" y="T3"/>
                          </a:cxn>
                          <a:cxn ang="T8">
                            <a:pos x="T4" y="T5"/>
                          </a:cxn>
                        </a:cxnLst>
                        <a:rect l="T9" t="T10" r="T11" b="T12"/>
                        <a:pathLst>
                          <a:path w="46" h="152">
                            <a:moveTo>
                              <a:pt x="17" y="0"/>
                            </a:moveTo>
                            <a:cubicBezTo>
                              <a:pt x="8" y="47"/>
                              <a:pt x="28" y="20"/>
                              <a:pt x="18" y="88"/>
                            </a:cubicBezTo>
                            <a:cubicBezTo>
                              <a:pt x="28" y="122"/>
                              <a:pt x="0" y="143"/>
                              <a:pt x="46" y="152"/>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2937" name="Freeform 1081"/>
                      <p:cNvSpPr>
                        <a:spLocks/>
                      </p:cNvSpPr>
                      <p:nvPr/>
                    </p:nvSpPr>
                    <p:spPr bwMode="auto">
                      <a:xfrm>
                        <a:off x="2917" y="1765"/>
                        <a:ext cx="20" cy="155"/>
                      </a:xfrm>
                      <a:custGeom>
                        <a:avLst/>
                        <a:gdLst>
                          <a:gd name="T0" fmla="*/ 0 w 20"/>
                          <a:gd name="T1" fmla="*/ 0 h 155"/>
                          <a:gd name="T2" fmla="*/ 18 w 20"/>
                          <a:gd name="T3" fmla="*/ 80 h 155"/>
                          <a:gd name="T4" fmla="*/ 12 w 20"/>
                          <a:gd name="T5" fmla="*/ 116 h 155"/>
                          <a:gd name="T6" fmla="*/ 15 w 20"/>
                          <a:gd name="T7" fmla="*/ 155 h 155"/>
                          <a:gd name="T8" fmla="*/ 0 60000 65536"/>
                          <a:gd name="T9" fmla="*/ 0 60000 65536"/>
                          <a:gd name="T10" fmla="*/ 0 60000 65536"/>
                          <a:gd name="T11" fmla="*/ 0 60000 65536"/>
                          <a:gd name="T12" fmla="*/ 0 w 20"/>
                          <a:gd name="T13" fmla="*/ 0 h 155"/>
                          <a:gd name="T14" fmla="*/ 20 w 20"/>
                          <a:gd name="T15" fmla="*/ 155 h 155"/>
                        </a:gdLst>
                        <a:ahLst/>
                        <a:cxnLst>
                          <a:cxn ang="T8">
                            <a:pos x="T0" y="T1"/>
                          </a:cxn>
                          <a:cxn ang="T9">
                            <a:pos x="T2" y="T3"/>
                          </a:cxn>
                          <a:cxn ang="T10">
                            <a:pos x="T4" y="T5"/>
                          </a:cxn>
                          <a:cxn ang="T11">
                            <a:pos x="T6" y="T7"/>
                          </a:cxn>
                        </a:cxnLst>
                        <a:rect l="T12" t="T13" r="T14" b="T15"/>
                        <a:pathLst>
                          <a:path w="20" h="155">
                            <a:moveTo>
                              <a:pt x="0" y="0"/>
                            </a:moveTo>
                            <a:cubicBezTo>
                              <a:pt x="4" y="13"/>
                              <a:pt x="15" y="60"/>
                              <a:pt x="18" y="80"/>
                            </a:cubicBezTo>
                            <a:cubicBezTo>
                              <a:pt x="20" y="99"/>
                              <a:pt x="12" y="104"/>
                              <a:pt x="12" y="116"/>
                            </a:cubicBezTo>
                            <a:cubicBezTo>
                              <a:pt x="12" y="128"/>
                              <a:pt x="13" y="146"/>
                              <a:pt x="15" y="155"/>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2938" name="Freeform 1082"/>
                      <p:cNvSpPr>
                        <a:spLocks/>
                      </p:cNvSpPr>
                      <p:nvPr/>
                    </p:nvSpPr>
                    <p:spPr bwMode="auto">
                      <a:xfrm>
                        <a:off x="2938" y="1887"/>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grpSp>
              </p:grpSp>
              <p:grpSp>
                <p:nvGrpSpPr>
                  <p:cNvPr id="2911" name="Group 1083"/>
                  <p:cNvGrpSpPr>
                    <a:grpSpLocks/>
                  </p:cNvGrpSpPr>
                  <p:nvPr/>
                </p:nvGrpSpPr>
                <p:grpSpPr bwMode="auto">
                  <a:xfrm rot="-232276">
                    <a:off x="2569" y="1765"/>
                    <a:ext cx="216" cy="265"/>
                    <a:chOff x="2782" y="1765"/>
                    <a:chExt cx="216" cy="265"/>
                  </a:xfrm>
                </p:grpSpPr>
                <p:grpSp>
                  <p:nvGrpSpPr>
                    <p:cNvPr id="2923" name="Group 1084"/>
                    <p:cNvGrpSpPr>
                      <a:grpSpLocks/>
                    </p:cNvGrpSpPr>
                    <p:nvPr/>
                  </p:nvGrpSpPr>
                  <p:grpSpPr bwMode="auto">
                    <a:xfrm>
                      <a:off x="2782" y="1765"/>
                      <a:ext cx="111" cy="265"/>
                      <a:chOff x="2887" y="1765"/>
                      <a:chExt cx="111" cy="265"/>
                    </a:xfrm>
                  </p:grpSpPr>
                  <p:sp>
                    <p:nvSpPr>
                      <p:cNvPr id="2929" name="Freeform 1085"/>
                      <p:cNvSpPr>
                        <a:spLocks/>
                      </p:cNvSpPr>
                      <p:nvPr/>
                    </p:nvSpPr>
                    <p:spPr bwMode="auto">
                      <a:xfrm rot="10800000">
                        <a:off x="2952" y="1781"/>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2930" name="Freeform 1086"/>
                      <p:cNvSpPr>
                        <a:spLocks/>
                      </p:cNvSpPr>
                      <p:nvPr/>
                    </p:nvSpPr>
                    <p:spPr bwMode="auto">
                      <a:xfrm>
                        <a:off x="2887" y="1878"/>
                        <a:ext cx="46" cy="152"/>
                      </a:xfrm>
                      <a:custGeom>
                        <a:avLst/>
                        <a:gdLst>
                          <a:gd name="T0" fmla="*/ 17 w 46"/>
                          <a:gd name="T1" fmla="*/ 0 h 152"/>
                          <a:gd name="T2" fmla="*/ 18 w 46"/>
                          <a:gd name="T3" fmla="*/ 88 h 152"/>
                          <a:gd name="T4" fmla="*/ 46 w 46"/>
                          <a:gd name="T5" fmla="*/ 152 h 152"/>
                          <a:gd name="T6" fmla="*/ 0 60000 65536"/>
                          <a:gd name="T7" fmla="*/ 0 60000 65536"/>
                          <a:gd name="T8" fmla="*/ 0 60000 65536"/>
                          <a:gd name="T9" fmla="*/ 0 w 46"/>
                          <a:gd name="T10" fmla="*/ 0 h 152"/>
                          <a:gd name="T11" fmla="*/ 46 w 46"/>
                          <a:gd name="T12" fmla="*/ 152 h 152"/>
                        </a:gdLst>
                        <a:ahLst/>
                        <a:cxnLst>
                          <a:cxn ang="T6">
                            <a:pos x="T0" y="T1"/>
                          </a:cxn>
                          <a:cxn ang="T7">
                            <a:pos x="T2" y="T3"/>
                          </a:cxn>
                          <a:cxn ang="T8">
                            <a:pos x="T4" y="T5"/>
                          </a:cxn>
                        </a:cxnLst>
                        <a:rect l="T9" t="T10" r="T11" b="T12"/>
                        <a:pathLst>
                          <a:path w="46" h="152">
                            <a:moveTo>
                              <a:pt x="17" y="0"/>
                            </a:moveTo>
                            <a:cubicBezTo>
                              <a:pt x="8" y="47"/>
                              <a:pt x="28" y="20"/>
                              <a:pt x="18" y="88"/>
                            </a:cubicBezTo>
                            <a:cubicBezTo>
                              <a:pt x="28" y="122"/>
                              <a:pt x="0" y="143"/>
                              <a:pt x="46" y="152"/>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2931" name="Freeform 1087"/>
                      <p:cNvSpPr>
                        <a:spLocks/>
                      </p:cNvSpPr>
                      <p:nvPr/>
                    </p:nvSpPr>
                    <p:spPr bwMode="auto">
                      <a:xfrm>
                        <a:off x="2917" y="1765"/>
                        <a:ext cx="20" cy="155"/>
                      </a:xfrm>
                      <a:custGeom>
                        <a:avLst/>
                        <a:gdLst>
                          <a:gd name="T0" fmla="*/ 0 w 20"/>
                          <a:gd name="T1" fmla="*/ 0 h 155"/>
                          <a:gd name="T2" fmla="*/ 18 w 20"/>
                          <a:gd name="T3" fmla="*/ 80 h 155"/>
                          <a:gd name="T4" fmla="*/ 12 w 20"/>
                          <a:gd name="T5" fmla="*/ 116 h 155"/>
                          <a:gd name="T6" fmla="*/ 15 w 20"/>
                          <a:gd name="T7" fmla="*/ 155 h 155"/>
                          <a:gd name="T8" fmla="*/ 0 60000 65536"/>
                          <a:gd name="T9" fmla="*/ 0 60000 65536"/>
                          <a:gd name="T10" fmla="*/ 0 60000 65536"/>
                          <a:gd name="T11" fmla="*/ 0 60000 65536"/>
                          <a:gd name="T12" fmla="*/ 0 w 20"/>
                          <a:gd name="T13" fmla="*/ 0 h 155"/>
                          <a:gd name="T14" fmla="*/ 20 w 20"/>
                          <a:gd name="T15" fmla="*/ 155 h 155"/>
                        </a:gdLst>
                        <a:ahLst/>
                        <a:cxnLst>
                          <a:cxn ang="T8">
                            <a:pos x="T0" y="T1"/>
                          </a:cxn>
                          <a:cxn ang="T9">
                            <a:pos x="T2" y="T3"/>
                          </a:cxn>
                          <a:cxn ang="T10">
                            <a:pos x="T4" y="T5"/>
                          </a:cxn>
                          <a:cxn ang="T11">
                            <a:pos x="T6" y="T7"/>
                          </a:cxn>
                        </a:cxnLst>
                        <a:rect l="T12" t="T13" r="T14" b="T15"/>
                        <a:pathLst>
                          <a:path w="20" h="155">
                            <a:moveTo>
                              <a:pt x="0" y="0"/>
                            </a:moveTo>
                            <a:cubicBezTo>
                              <a:pt x="4" y="13"/>
                              <a:pt x="15" y="60"/>
                              <a:pt x="18" y="80"/>
                            </a:cubicBezTo>
                            <a:cubicBezTo>
                              <a:pt x="20" y="99"/>
                              <a:pt x="12" y="104"/>
                              <a:pt x="12" y="116"/>
                            </a:cubicBezTo>
                            <a:cubicBezTo>
                              <a:pt x="12" y="128"/>
                              <a:pt x="13" y="146"/>
                              <a:pt x="15" y="155"/>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2932" name="Freeform 1088"/>
                      <p:cNvSpPr>
                        <a:spLocks/>
                      </p:cNvSpPr>
                      <p:nvPr/>
                    </p:nvSpPr>
                    <p:spPr bwMode="auto">
                      <a:xfrm>
                        <a:off x="2938" y="1887"/>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grpSp>
                <p:grpSp>
                  <p:nvGrpSpPr>
                    <p:cNvPr id="2924" name="Group 1089"/>
                    <p:cNvGrpSpPr>
                      <a:grpSpLocks/>
                    </p:cNvGrpSpPr>
                    <p:nvPr/>
                  </p:nvGrpSpPr>
                  <p:grpSpPr bwMode="auto">
                    <a:xfrm>
                      <a:off x="2887" y="1765"/>
                      <a:ext cx="111" cy="265"/>
                      <a:chOff x="2887" y="1765"/>
                      <a:chExt cx="111" cy="265"/>
                    </a:xfrm>
                  </p:grpSpPr>
                  <p:sp>
                    <p:nvSpPr>
                      <p:cNvPr id="2925" name="Freeform 1090"/>
                      <p:cNvSpPr>
                        <a:spLocks/>
                      </p:cNvSpPr>
                      <p:nvPr/>
                    </p:nvSpPr>
                    <p:spPr bwMode="auto">
                      <a:xfrm rot="10800000">
                        <a:off x="2952" y="1781"/>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2926" name="Freeform 1091"/>
                      <p:cNvSpPr>
                        <a:spLocks/>
                      </p:cNvSpPr>
                      <p:nvPr/>
                    </p:nvSpPr>
                    <p:spPr bwMode="auto">
                      <a:xfrm>
                        <a:off x="2887" y="1878"/>
                        <a:ext cx="46" cy="152"/>
                      </a:xfrm>
                      <a:custGeom>
                        <a:avLst/>
                        <a:gdLst>
                          <a:gd name="T0" fmla="*/ 17 w 46"/>
                          <a:gd name="T1" fmla="*/ 0 h 152"/>
                          <a:gd name="T2" fmla="*/ 18 w 46"/>
                          <a:gd name="T3" fmla="*/ 88 h 152"/>
                          <a:gd name="T4" fmla="*/ 46 w 46"/>
                          <a:gd name="T5" fmla="*/ 152 h 152"/>
                          <a:gd name="T6" fmla="*/ 0 60000 65536"/>
                          <a:gd name="T7" fmla="*/ 0 60000 65536"/>
                          <a:gd name="T8" fmla="*/ 0 60000 65536"/>
                          <a:gd name="T9" fmla="*/ 0 w 46"/>
                          <a:gd name="T10" fmla="*/ 0 h 152"/>
                          <a:gd name="T11" fmla="*/ 46 w 46"/>
                          <a:gd name="T12" fmla="*/ 152 h 152"/>
                        </a:gdLst>
                        <a:ahLst/>
                        <a:cxnLst>
                          <a:cxn ang="T6">
                            <a:pos x="T0" y="T1"/>
                          </a:cxn>
                          <a:cxn ang="T7">
                            <a:pos x="T2" y="T3"/>
                          </a:cxn>
                          <a:cxn ang="T8">
                            <a:pos x="T4" y="T5"/>
                          </a:cxn>
                        </a:cxnLst>
                        <a:rect l="T9" t="T10" r="T11" b="T12"/>
                        <a:pathLst>
                          <a:path w="46" h="152">
                            <a:moveTo>
                              <a:pt x="17" y="0"/>
                            </a:moveTo>
                            <a:cubicBezTo>
                              <a:pt x="8" y="47"/>
                              <a:pt x="28" y="20"/>
                              <a:pt x="18" y="88"/>
                            </a:cubicBezTo>
                            <a:cubicBezTo>
                              <a:pt x="28" y="122"/>
                              <a:pt x="0" y="143"/>
                              <a:pt x="46" y="152"/>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2927" name="Freeform 1092"/>
                      <p:cNvSpPr>
                        <a:spLocks/>
                      </p:cNvSpPr>
                      <p:nvPr/>
                    </p:nvSpPr>
                    <p:spPr bwMode="auto">
                      <a:xfrm>
                        <a:off x="2917" y="1765"/>
                        <a:ext cx="20" cy="155"/>
                      </a:xfrm>
                      <a:custGeom>
                        <a:avLst/>
                        <a:gdLst>
                          <a:gd name="T0" fmla="*/ 0 w 20"/>
                          <a:gd name="T1" fmla="*/ 0 h 155"/>
                          <a:gd name="T2" fmla="*/ 18 w 20"/>
                          <a:gd name="T3" fmla="*/ 80 h 155"/>
                          <a:gd name="T4" fmla="*/ 12 w 20"/>
                          <a:gd name="T5" fmla="*/ 116 h 155"/>
                          <a:gd name="T6" fmla="*/ 15 w 20"/>
                          <a:gd name="T7" fmla="*/ 155 h 155"/>
                          <a:gd name="T8" fmla="*/ 0 60000 65536"/>
                          <a:gd name="T9" fmla="*/ 0 60000 65536"/>
                          <a:gd name="T10" fmla="*/ 0 60000 65536"/>
                          <a:gd name="T11" fmla="*/ 0 60000 65536"/>
                          <a:gd name="T12" fmla="*/ 0 w 20"/>
                          <a:gd name="T13" fmla="*/ 0 h 155"/>
                          <a:gd name="T14" fmla="*/ 20 w 20"/>
                          <a:gd name="T15" fmla="*/ 155 h 155"/>
                        </a:gdLst>
                        <a:ahLst/>
                        <a:cxnLst>
                          <a:cxn ang="T8">
                            <a:pos x="T0" y="T1"/>
                          </a:cxn>
                          <a:cxn ang="T9">
                            <a:pos x="T2" y="T3"/>
                          </a:cxn>
                          <a:cxn ang="T10">
                            <a:pos x="T4" y="T5"/>
                          </a:cxn>
                          <a:cxn ang="T11">
                            <a:pos x="T6" y="T7"/>
                          </a:cxn>
                        </a:cxnLst>
                        <a:rect l="T12" t="T13" r="T14" b="T15"/>
                        <a:pathLst>
                          <a:path w="20" h="155">
                            <a:moveTo>
                              <a:pt x="0" y="0"/>
                            </a:moveTo>
                            <a:cubicBezTo>
                              <a:pt x="4" y="13"/>
                              <a:pt x="15" y="60"/>
                              <a:pt x="18" y="80"/>
                            </a:cubicBezTo>
                            <a:cubicBezTo>
                              <a:pt x="20" y="99"/>
                              <a:pt x="12" y="104"/>
                              <a:pt x="12" y="116"/>
                            </a:cubicBezTo>
                            <a:cubicBezTo>
                              <a:pt x="12" y="128"/>
                              <a:pt x="13" y="146"/>
                              <a:pt x="15" y="155"/>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2928" name="Freeform 1093"/>
                      <p:cNvSpPr>
                        <a:spLocks/>
                      </p:cNvSpPr>
                      <p:nvPr/>
                    </p:nvSpPr>
                    <p:spPr bwMode="auto">
                      <a:xfrm>
                        <a:off x="2938" y="1887"/>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grpSp>
              </p:grpSp>
              <p:grpSp>
                <p:nvGrpSpPr>
                  <p:cNvPr id="2912" name="Group 1094"/>
                  <p:cNvGrpSpPr>
                    <a:grpSpLocks/>
                  </p:cNvGrpSpPr>
                  <p:nvPr/>
                </p:nvGrpSpPr>
                <p:grpSpPr bwMode="auto">
                  <a:xfrm>
                    <a:off x="2782" y="1765"/>
                    <a:ext cx="216" cy="265"/>
                    <a:chOff x="2782" y="1765"/>
                    <a:chExt cx="216" cy="265"/>
                  </a:xfrm>
                </p:grpSpPr>
                <p:grpSp>
                  <p:nvGrpSpPr>
                    <p:cNvPr id="2913" name="Group 1095"/>
                    <p:cNvGrpSpPr>
                      <a:grpSpLocks/>
                    </p:cNvGrpSpPr>
                    <p:nvPr/>
                  </p:nvGrpSpPr>
                  <p:grpSpPr bwMode="auto">
                    <a:xfrm>
                      <a:off x="2782" y="1765"/>
                      <a:ext cx="111" cy="265"/>
                      <a:chOff x="2887" y="1765"/>
                      <a:chExt cx="111" cy="265"/>
                    </a:xfrm>
                  </p:grpSpPr>
                  <p:sp>
                    <p:nvSpPr>
                      <p:cNvPr id="2919" name="Freeform 1096"/>
                      <p:cNvSpPr>
                        <a:spLocks/>
                      </p:cNvSpPr>
                      <p:nvPr/>
                    </p:nvSpPr>
                    <p:spPr bwMode="auto">
                      <a:xfrm rot="10800000">
                        <a:off x="2952" y="1781"/>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2920" name="Freeform 1097"/>
                      <p:cNvSpPr>
                        <a:spLocks/>
                      </p:cNvSpPr>
                      <p:nvPr/>
                    </p:nvSpPr>
                    <p:spPr bwMode="auto">
                      <a:xfrm>
                        <a:off x="2887" y="1878"/>
                        <a:ext cx="46" cy="152"/>
                      </a:xfrm>
                      <a:custGeom>
                        <a:avLst/>
                        <a:gdLst>
                          <a:gd name="T0" fmla="*/ 17 w 46"/>
                          <a:gd name="T1" fmla="*/ 0 h 152"/>
                          <a:gd name="T2" fmla="*/ 18 w 46"/>
                          <a:gd name="T3" fmla="*/ 88 h 152"/>
                          <a:gd name="T4" fmla="*/ 46 w 46"/>
                          <a:gd name="T5" fmla="*/ 152 h 152"/>
                          <a:gd name="T6" fmla="*/ 0 60000 65536"/>
                          <a:gd name="T7" fmla="*/ 0 60000 65536"/>
                          <a:gd name="T8" fmla="*/ 0 60000 65536"/>
                          <a:gd name="T9" fmla="*/ 0 w 46"/>
                          <a:gd name="T10" fmla="*/ 0 h 152"/>
                          <a:gd name="T11" fmla="*/ 46 w 46"/>
                          <a:gd name="T12" fmla="*/ 152 h 152"/>
                        </a:gdLst>
                        <a:ahLst/>
                        <a:cxnLst>
                          <a:cxn ang="T6">
                            <a:pos x="T0" y="T1"/>
                          </a:cxn>
                          <a:cxn ang="T7">
                            <a:pos x="T2" y="T3"/>
                          </a:cxn>
                          <a:cxn ang="T8">
                            <a:pos x="T4" y="T5"/>
                          </a:cxn>
                        </a:cxnLst>
                        <a:rect l="T9" t="T10" r="T11" b="T12"/>
                        <a:pathLst>
                          <a:path w="46" h="152">
                            <a:moveTo>
                              <a:pt x="17" y="0"/>
                            </a:moveTo>
                            <a:cubicBezTo>
                              <a:pt x="8" y="47"/>
                              <a:pt x="28" y="20"/>
                              <a:pt x="18" y="88"/>
                            </a:cubicBezTo>
                            <a:cubicBezTo>
                              <a:pt x="28" y="122"/>
                              <a:pt x="0" y="143"/>
                              <a:pt x="46" y="152"/>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2921" name="Freeform 1098"/>
                      <p:cNvSpPr>
                        <a:spLocks/>
                      </p:cNvSpPr>
                      <p:nvPr/>
                    </p:nvSpPr>
                    <p:spPr bwMode="auto">
                      <a:xfrm>
                        <a:off x="2917" y="1765"/>
                        <a:ext cx="20" cy="155"/>
                      </a:xfrm>
                      <a:custGeom>
                        <a:avLst/>
                        <a:gdLst>
                          <a:gd name="T0" fmla="*/ 0 w 20"/>
                          <a:gd name="T1" fmla="*/ 0 h 155"/>
                          <a:gd name="T2" fmla="*/ 18 w 20"/>
                          <a:gd name="T3" fmla="*/ 80 h 155"/>
                          <a:gd name="T4" fmla="*/ 12 w 20"/>
                          <a:gd name="T5" fmla="*/ 116 h 155"/>
                          <a:gd name="T6" fmla="*/ 15 w 20"/>
                          <a:gd name="T7" fmla="*/ 155 h 155"/>
                          <a:gd name="T8" fmla="*/ 0 60000 65536"/>
                          <a:gd name="T9" fmla="*/ 0 60000 65536"/>
                          <a:gd name="T10" fmla="*/ 0 60000 65536"/>
                          <a:gd name="T11" fmla="*/ 0 60000 65536"/>
                          <a:gd name="T12" fmla="*/ 0 w 20"/>
                          <a:gd name="T13" fmla="*/ 0 h 155"/>
                          <a:gd name="T14" fmla="*/ 20 w 20"/>
                          <a:gd name="T15" fmla="*/ 155 h 155"/>
                        </a:gdLst>
                        <a:ahLst/>
                        <a:cxnLst>
                          <a:cxn ang="T8">
                            <a:pos x="T0" y="T1"/>
                          </a:cxn>
                          <a:cxn ang="T9">
                            <a:pos x="T2" y="T3"/>
                          </a:cxn>
                          <a:cxn ang="T10">
                            <a:pos x="T4" y="T5"/>
                          </a:cxn>
                          <a:cxn ang="T11">
                            <a:pos x="T6" y="T7"/>
                          </a:cxn>
                        </a:cxnLst>
                        <a:rect l="T12" t="T13" r="T14" b="T15"/>
                        <a:pathLst>
                          <a:path w="20" h="155">
                            <a:moveTo>
                              <a:pt x="0" y="0"/>
                            </a:moveTo>
                            <a:cubicBezTo>
                              <a:pt x="4" y="13"/>
                              <a:pt x="15" y="60"/>
                              <a:pt x="18" y="80"/>
                            </a:cubicBezTo>
                            <a:cubicBezTo>
                              <a:pt x="20" y="99"/>
                              <a:pt x="12" y="104"/>
                              <a:pt x="12" y="116"/>
                            </a:cubicBezTo>
                            <a:cubicBezTo>
                              <a:pt x="12" y="128"/>
                              <a:pt x="13" y="146"/>
                              <a:pt x="15" y="155"/>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2922" name="Freeform 1099"/>
                      <p:cNvSpPr>
                        <a:spLocks/>
                      </p:cNvSpPr>
                      <p:nvPr/>
                    </p:nvSpPr>
                    <p:spPr bwMode="auto">
                      <a:xfrm>
                        <a:off x="2938" y="1887"/>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grpSp>
                <p:grpSp>
                  <p:nvGrpSpPr>
                    <p:cNvPr id="2914" name="Group 1100"/>
                    <p:cNvGrpSpPr>
                      <a:grpSpLocks/>
                    </p:cNvGrpSpPr>
                    <p:nvPr/>
                  </p:nvGrpSpPr>
                  <p:grpSpPr bwMode="auto">
                    <a:xfrm>
                      <a:off x="2887" y="1765"/>
                      <a:ext cx="111" cy="265"/>
                      <a:chOff x="2887" y="1765"/>
                      <a:chExt cx="111" cy="265"/>
                    </a:xfrm>
                  </p:grpSpPr>
                  <p:sp>
                    <p:nvSpPr>
                      <p:cNvPr id="2915" name="Freeform 1101"/>
                      <p:cNvSpPr>
                        <a:spLocks/>
                      </p:cNvSpPr>
                      <p:nvPr/>
                    </p:nvSpPr>
                    <p:spPr bwMode="auto">
                      <a:xfrm rot="10800000">
                        <a:off x="2952" y="1781"/>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2916" name="Freeform 1102"/>
                      <p:cNvSpPr>
                        <a:spLocks/>
                      </p:cNvSpPr>
                      <p:nvPr/>
                    </p:nvSpPr>
                    <p:spPr bwMode="auto">
                      <a:xfrm>
                        <a:off x="2887" y="1878"/>
                        <a:ext cx="46" cy="152"/>
                      </a:xfrm>
                      <a:custGeom>
                        <a:avLst/>
                        <a:gdLst>
                          <a:gd name="T0" fmla="*/ 17 w 46"/>
                          <a:gd name="T1" fmla="*/ 0 h 152"/>
                          <a:gd name="T2" fmla="*/ 18 w 46"/>
                          <a:gd name="T3" fmla="*/ 88 h 152"/>
                          <a:gd name="T4" fmla="*/ 46 w 46"/>
                          <a:gd name="T5" fmla="*/ 152 h 152"/>
                          <a:gd name="T6" fmla="*/ 0 60000 65536"/>
                          <a:gd name="T7" fmla="*/ 0 60000 65536"/>
                          <a:gd name="T8" fmla="*/ 0 60000 65536"/>
                          <a:gd name="T9" fmla="*/ 0 w 46"/>
                          <a:gd name="T10" fmla="*/ 0 h 152"/>
                          <a:gd name="T11" fmla="*/ 46 w 46"/>
                          <a:gd name="T12" fmla="*/ 152 h 152"/>
                        </a:gdLst>
                        <a:ahLst/>
                        <a:cxnLst>
                          <a:cxn ang="T6">
                            <a:pos x="T0" y="T1"/>
                          </a:cxn>
                          <a:cxn ang="T7">
                            <a:pos x="T2" y="T3"/>
                          </a:cxn>
                          <a:cxn ang="T8">
                            <a:pos x="T4" y="T5"/>
                          </a:cxn>
                        </a:cxnLst>
                        <a:rect l="T9" t="T10" r="T11" b="T12"/>
                        <a:pathLst>
                          <a:path w="46" h="152">
                            <a:moveTo>
                              <a:pt x="17" y="0"/>
                            </a:moveTo>
                            <a:cubicBezTo>
                              <a:pt x="8" y="47"/>
                              <a:pt x="28" y="20"/>
                              <a:pt x="18" y="88"/>
                            </a:cubicBezTo>
                            <a:cubicBezTo>
                              <a:pt x="28" y="122"/>
                              <a:pt x="0" y="143"/>
                              <a:pt x="46" y="152"/>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2917" name="Freeform 1103"/>
                      <p:cNvSpPr>
                        <a:spLocks/>
                      </p:cNvSpPr>
                      <p:nvPr/>
                    </p:nvSpPr>
                    <p:spPr bwMode="auto">
                      <a:xfrm>
                        <a:off x="2917" y="1765"/>
                        <a:ext cx="20" cy="155"/>
                      </a:xfrm>
                      <a:custGeom>
                        <a:avLst/>
                        <a:gdLst>
                          <a:gd name="T0" fmla="*/ 0 w 20"/>
                          <a:gd name="T1" fmla="*/ 0 h 155"/>
                          <a:gd name="T2" fmla="*/ 18 w 20"/>
                          <a:gd name="T3" fmla="*/ 80 h 155"/>
                          <a:gd name="T4" fmla="*/ 12 w 20"/>
                          <a:gd name="T5" fmla="*/ 116 h 155"/>
                          <a:gd name="T6" fmla="*/ 15 w 20"/>
                          <a:gd name="T7" fmla="*/ 155 h 155"/>
                          <a:gd name="T8" fmla="*/ 0 60000 65536"/>
                          <a:gd name="T9" fmla="*/ 0 60000 65536"/>
                          <a:gd name="T10" fmla="*/ 0 60000 65536"/>
                          <a:gd name="T11" fmla="*/ 0 60000 65536"/>
                          <a:gd name="T12" fmla="*/ 0 w 20"/>
                          <a:gd name="T13" fmla="*/ 0 h 155"/>
                          <a:gd name="T14" fmla="*/ 20 w 20"/>
                          <a:gd name="T15" fmla="*/ 155 h 155"/>
                        </a:gdLst>
                        <a:ahLst/>
                        <a:cxnLst>
                          <a:cxn ang="T8">
                            <a:pos x="T0" y="T1"/>
                          </a:cxn>
                          <a:cxn ang="T9">
                            <a:pos x="T2" y="T3"/>
                          </a:cxn>
                          <a:cxn ang="T10">
                            <a:pos x="T4" y="T5"/>
                          </a:cxn>
                          <a:cxn ang="T11">
                            <a:pos x="T6" y="T7"/>
                          </a:cxn>
                        </a:cxnLst>
                        <a:rect l="T12" t="T13" r="T14" b="T15"/>
                        <a:pathLst>
                          <a:path w="20" h="155">
                            <a:moveTo>
                              <a:pt x="0" y="0"/>
                            </a:moveTo>
                            <a:cubicBezTo>
                              <a:pt x="4" y="13"/>
                              <a:pt x="15" y="60"/>
                              <a:pt x="18" y="80"/>
                            </a:cubicBezTo>
                            <a:cubicBezTo>
                              <a:pt x="20" y="99"/>
                              <a:pt x="12" y="104"/>
                              <a:pt x="12" y="116"/>
                            </a:cubicBezTo>
                            <a:cubicBezTo>
                              <a:pt x="12" y="128"/>
                              <a:pt x="13" y="146"/>
                              <a:pt x="15" y="155"/>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2918" name="Freeform 1104"/>
                      <p:cNvSpPr>
                        <a:spLocks/>
                      </p:cNvSpPr>
                      <p:nvPr/>
                    </p:nvSpPr>
                    <p:spPr bwMode="auto">
                      <a:xfrm>
                        <a:off x="2938" y="1887"/>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grpSp>
              </p:grpSp>
            </p:grpSp>
            <p:grpSp>
              <p:nvGrpSpPr>
                <p:cNvPr id="2876" name="Group 1105"/>
                <p:cNvGrpSpPr>
                  <a:grpSpLocks/>
                </p:cNvGrpSpPr>
                <p:nvPr/>
              </p:nvGrpSpPr>
              <p:grpSpPr bwMode="auto">
                <a:xfrm rot="-154920">
                  <a:off x="2569" y="1765"/>
                  <a:ext cx="645" cy="265"/>
                  <a:chOff x="2569" y="1765"/>
                  <a:chExt cx="645" cy="265"/>
                </a:xfrm>
              </p:grpSpPr>
              <p:grpSp>
                <p:nvGrpSpPr>
                  <p:cNvPr id="2877" name="Group 1106"/>
                  <p:cNvGrpSpPr>
                    <a:grpSpLocks/>
                  </p:cNvGrpSpPr>
                  <p:nvPr/>
                </p:nvGrpSpPr>
                <p:grpSpPr bwMode="auto">
                  <a:xfrm rot="205847">
                    <a:off x="2998" y="1765"/>
                    <a:ext cx="216" cy="265"/>
                    <a:chOff x="2782" y="1765"/>
                    <a:chExt cx="216" cy="265"/>
                  </a:xfrm>
                </p:grpSpPr>
                <p:grpSp>
                  <p:nvGrpSpPr>
                    <p:cNvPr id="2900" name="Group 1107"/>
                    <p:cNvGrpSpPr>
                      <a:grpSpLocks/>
                    </p:cNvGrpSpPr>
                    <p:nvPr/>
                  </p:nvGrpSpPr>
                  <p:grpSpPr bwMode="auto">
                    <a:xfrm>
                      <a:off x="2782" y="1765"/>
                      <a:ext cx="111" cy="265"/>
                      <a:chOff x="2887" y="1765"/>
                      <a:chExt cx="111" cy="265"/>
                    </a:xfrm>
                  </p:grpSpPr>
                  <p:sp>
                    <p:nvSpPr>
                      <p:cNvPr id="2906" name="Freeform 1108"/>
                      <p:cNvSpPr>
                        <a:spLocks/>
                      </p:cNvSpPr>
                      <p:nvPr/>
                    </p:nvSpPr>
                    <p:spPr bwMode="auto">
                      <a:xfrm rot="10800000">
                        <a:off x="2952" y="1781"/>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2907" name="Freeform 1109"/>
                      <p:cNvSpPr>
                        <a:spLocks/>
                      </p:cNvSpPr>
                      <p:nvPr/>
                    </p:nvSpPr>
                    <p:spPr bwMode="auto">
                      <a:xfrm>
                        <a:off x="2887" y="1878"/>
                        <a:ext cx="46" cy="152"/>
                      </a:xfrm>
                      <a:custGeom>
                        <a:avLst/>
                        <a:gdLst>
                          <a:gd name="T0" fmla="*/ 17 w 46"/>
                          <a:gd name="T1" fmla="*/ 0 h 152"/>
                          <a:gd name="T2" fmla="*/ 18 w 46"/>
                          <a:gd name="T3" fmla="*/ 88 h 152"/>
                          <a:gd name="T4" fmla="*/ 46 w 46"/>
                          <a:gd name="T5" fmla="*/ 152 h 152"/>
                          <a:gd name="T6" fmla="*/ 0 60000 65536"/>
                          <a:gd name="T7" fmla="*/ 0 60000 65536"/>
                          <a:gd name="T8" fmla="*/ 0 60000 65536"/>
                          <a:gd name="T9" fmla="*/ 0 w 46"/>
                          <a:gd name="T10" fmla="*/ 0 h 152"/>
                          <a:gd name="T11" fmla="*/ 46 w 46"/>
                          <a:gd name="T12" fmla="*/ 152 h 152"/>
                        </a:gdLst>
                        <a:ahLst/>
                        <a:cxnLst>
                          <a:cxn ang="T6">
                            <a:pos x="T0" y="T1"/>
                          </a:cxn>
                          <a:cxn ang="T7">
                            <a:pos x="T2" y="T3"/>
                          </a:cxn>
                          <a:cxn ang="T8">
                            <a:pos x="T4" y="T5"/>
                          </a:cxn>
                        </a:cxnLst>
                        <a:rect l="T9" t="T10" r="T11" b="T12"/>
                        <a:pathLst>
                          <a:path w="46" h="152">
                            <a:moveTo>
                              <a:pt x="17" y="0"/>
                            </a:moveTo>
                            <a:cubicBezTo>
                              <a:pt x="8" y="47"/>
                              <a:pt x="28" y="20"/>
                              <a:pt x="18" y="88"/>
                            </a:cubicBezTo>
                            <a:cubicBezTo>
                              <a:pt x="28" y="122"/>
                              <a:pt x="0" y="143"/>
                              <a:pt x="46" y="152"/>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2908" name="Freeform 1110"/>
                      <p:cNvSpPr>
                        <a:spLocks/>
                      </p:cNvSpPr>
                      <p:nvPr/>
                    </p:nvSpPr>
                    <p:spPr bwMode="auto">
                      <a:xfrm>
                        <a:off x="2917" y="1765"/>
                        <a:ext cx="20" cy="155"/>
                      </a:xfrm>
                      <a:custGeom>
                        <a:avLst/>
                        <a:gdLst>
                          <a:gd name="T0" fmla="*/ 0 w 20"/>
                          <a:gd name="T1" fmla="*/ 0 h 155"/>
                          <a:gd name="T2" fmla="*/ 18 w 20"/>
                          <a:gd name="T3" fmla="*/ 80 h 155"/>
                          <a:gd name="T4" fmla="*/ 12 w 20"/>
                          <a:gd name="T5" fmla="*/ 116 h 155"/>
                          <a:gd name="T6" fmla="*/ 15 w 20"/>
                          <a:gd name="T7" fmla="*/ 155 h 155"/>
                          <a:gd name="T8" fmla="*/ 0 60000 65536"/>
                          <a:gd name="T9" fmla="*/ 0 60000 65536"/>
                          <a:gd name="T10" fmla="*/ 0 60000 65536"/>
                          <a:gd name="T11" fmla="*/ 0 60000 65536"/>
                          <a:gd name="T12" fmla="*/ 0 w 20"/>
                          <a:gd name="T13" fmla="*/ 0 h 155"/>
                          <a:gd name="T14" fmla="*/ 20 w 20"/>
                          <a:gd name="T15" fmla="*/ 155 h 155"/>
                        </a:gdLst>
                        <a:ahLst/>
                        <a:cxnLst>
                          <a:cxn ang="T8">
                            <a:pos x="T0" y="T1"/>
                          </a:cxn>
                          <a:cxn ang="T9">
                            <a:pos x="T2" y="T3"/>
                          </a:cxn>
                          <a:cxn ang="T10">
                            <a:pos x="T4" y="T5"/>
                          </a:cxn>
                          <a:cxn ang="T11">
                            <a:pos x="T6" y="T7"/>
                          </a:cxn>
                        </a:cxnLst>
                        <a:rect l="T12" t="T13" r="T14" b="T15"/>
                        <a:pathLst>
                          <a:path w="20" h="155">
                            <a:moveTo>
                              <a:pt x="0" y="0"/>
                            </a:moveTo>
                            <a:cubicBezTo>
                              <a:pt x="4" y="13"/>
                              <a:pt x="15" y="60"/>
                              <a:pt x="18" y="80"/>
                            </a:cubicBezTo>
                            <a:cubicBezTo>
                              <a:pt x="20" y="99"/>
                              <a:pt x="12" y="104"/>
                              <a:pt x="12" y="116"/>
                            </a:cubicBezTo>
                            <a:cubicBezTo>
                              <a:pt x="12" y="128"/>
                              <a:pt x="13" y="146"/>
                              <a:pt x="15" y="155"/>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2909" name="Freeform 1111"/>
                      <p:cNvSpPr>
                        <a:spLocks/>
                      </p:cNvSpPr>
                      <p:nvPr/>
                    </p:nvSpPr>
                    <p:spPr bwMode="auto">
                      <a:xfrm>
                        <a:off x="2938" y="1887"/>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grpSp>
                <p:grpSp>
                  <p:nvGrpSpPr>
                    <p:cNvPr id="2901" name="Group 1112"/>
                    <p:cNvGrpSpPr>
                      <a:grpSpLocks/>
                    </p:cNvGrpSpPr>
                    <p:nvPr/>
                  </p:nvGrpSpPr>
                  <p:grpSpPr bwMode="auto">
                    <a:xfrm>
                      <a:off x="2887" y="1765"/>
                      <a:ext cx="111" cy="265"/>
                      <a:chOff x="2887" y="1765"/>
                      <a:chExt cx="111" cy="265"/>
                    </a:xfrm>
                  </p:grpSpPr>
                  <p:sp>
                    <p:nvSpPr>
                      <p:cNvPr id="2902" name="Freeform 1113"/>
                      <p:cNvSpPr>
                        <a:spLocks/>
                      </p:cNvSpPr>
                      <p:nvPr/>
                    </p:nvSpPr>
                    <p:spPr bwMode="auto">
                      <a:xfrm rot="10800000">
                        <a:off x="2952" y="1781"/>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2903" name="Freeform 1114"/>
                      <p:cNvSpPr>
                        <a:spLocks/>
                      </p:cNvSpPr>
                      <p:nvPr/>
                    </p:nvSpPr>
                    <p:spPr bwMode="auto">
                      <a:xfrm>
                        <a:off x="2887" y="1878"/>
                        <a:ext cx="46" cy="152"/>
                      </a:xfrm>
                      <a:custGeom>
                        <a:avLst/>
                        <a:gdLst>
                          <a:gd name="T0" fmla="*/ 17 w 46"/>
                          <a:gd name="T1" fmla="*/ 0 h 152"/>
                          <a:gd name="T2" fmla="*/ 18 w 46"/>
                          <a:gd name="T3" fmla="*/ 88 h 152"/>
                          <a:gd name="T4" fmla="*/ 46 w 46"/>
                          <a:gd name="T5" fmla="*/ 152 h 152"/>
                          <a:gd name="T6" fmla="*/ 0 60000 65536"/>
                          <a:gd name="T7" fmla="*/ 0 60000 65536"/>
                          <a:gd name="T8" fmla="*/ 0 60000 65536"/>
                          <a:gd name="T9" fmla="*/ 0 w 46"/>
                          <a:gd name="T10" fmla="*/ 0 h 152"/>
                          <a:gd name="T11" fmla="*/ 46 w 46"/>
                          <a:gd name="T12" fmla="*/ 152 h 152"/>
                        </a:gdLst>
                        <a:ahLst/>
                        <a:cxnLst>
                          <a:cxn ang="T6">
                            <a:pos x="T0" y="T1"/>
                          </a:cxn>
                          <a:cxn ang="T7">
                            <a:pos x="T2" y="T3"/>
                          </a:cxn>
                          <a:cxn ang="T8">
                            <a:pos x="T4" y="T5"/>
                          </a:cxn>
                        </a:cxnLst>
                        <a:rect l="T9" t="T10" r="T11" b="T12"/>
                        <a:pathLst>
                          <a:path w="46" h="152">
                            <a:moveTo>
                              <a:pt x="17" y="0"/>
                            </a:moveTo>
                            <a:cubicBezTo>
                              <a:pt x="8" y="47"/>
                              <a:pt x="28" y="20"/>
                              <a:pt x="18" y="88"/>
                            </a:cubicBezTo>
                            <a:cubicBezTo>
                              <a:pt x="28" y="122"/>
                              <a:pt x="0" y="143"/>
                              <a:pt x="46" y="152"/>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2904" name="Freeform 1115"/>
                      <p:cNvSpPr>
                        <a:spLocks/>
                      </p:cNvSpPr>
                      <p:nvPr/>
                    </p:nvSpPr>
                    <p:spPr bwMode="auto">
                      <a:xfrm>
                        <a:off x="2917" y="1765"/>
                        <a:ext cx="20" cy="155"/>
                      </a:xfrm>
                      <a:custGeom>
                        <a:avLst/>
                        <a:gdLst>
                          <a:gd name="T0" fmla="*/ 0 w 20"/>
                          <a:gd name="T1" fmla="*/ 0 h 155"/>
                          <a:gd name="T2" fmla="*/ 18 w 20"/>
                          <a:gd name="T3" fmla="*/ 80 h 155"/>
                          <a:gd name="T4" fmla="*/ 12 w 20"/>
                          <a:gd name="T5" fmla="*/ 116 h 155"/>
                          <a:gd name="T6" fmla="*/ 15 w 20"/>
                          <a:gd name="T7" fmla="*/ 155 h 155"/>
                          <a:gd name="T8" fmla="*/ 0 60000 65536"/>
                          <a:gd name="T9" fmla="*/ 0 60000 65536"/>
                          <a:gd name="T10" fmla="*/ 0 60000 65536"/>
                          <a:gd name="T11" fmla="*/ 0 60000 65536"/>
                          <a:gd name="T12" fmla="*/ 0 w 20"/>
                          <a:gd name="T13" fmla="*/ 0 h 155"/>
                          <a:gd name="T14" fmla="*/ 20 w 20"/>
                          <a:gd name="T15" fmla="*/ 155 h 155"/>
                        </a:gdLst>
                        <a:ahLst/>
                        <a:cxnLst>
                          <a:cxn ang="T8">
                            <a:pos x="T0" y="T1"/>
                          </a:cxn>
                          <a:cxn ang="T9">
                            <a:pos x="T2" y="T3"/>
                          </a:cxn>
                          <a:cxn ang="T10">
                            <a:pos x="T4" y="T5"/>
                          </a:cxn>
                          <a:cxn ang="T11">
                            <a:pos x="T6" y="T7"/>
                          </a:cxn>
                        </a:cxnLst>
                        <a:rect l="T12" t="T13" r="T14" b="T15"/>
                        <a:pathLst>
                          <a:path w="20" h="155">
                            <a:moveTo>
                              <a:pt x="0" y="0"/>
                            </a:moveTo>
                            <a:cubicBezTo>
                              <a:pt x="4" y="13"/>
                              <a:pt x="15" y="60"/>
                              <a:pt x="18" y="80"/>
                            </a:cubicBezTo>
                            <a:cubicBezTo>
                              <a:pt x="20" y="99"/>
                              <a:pt x="12" y="104"/>
                              <a:pt x="12" y="116"/>
                            </a:cubicBezTo>
                            <a:cubicBezTo>
                              <a:pt x="12" y="128"/>
                              <a:pt x="13" y="146"/>
                              <a:pt x="15" y="155"/>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2905" name="Freeform 1116"/>
                      <p:cNvSpPr>
                        <a:spLocks/>
                      </p:cNvSpPr>
                      <p:nvPr/>
                    </p:nvSpPr>
                    <p:spPr bwMode="auto">
                      <a:xfrm>
                        <a:off x="2938" y="1887"/>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grpSp>
              </p:grpSp>
              <p:grpSp>
                <p:nvGrpSpPr>
                  <p:cNvPr id="2878" name="Group 1117"/>
                  <p:cNvGrpSpPr>
                    <a:grpSpLocks/>
                  </p:cNvGrpSpPr>
                  <p:nvPr/>
                </p:nvGrpSpPr>
                <p:grpSpPr bwMode="auto">
                  <a:xfrm rot="-232276">
                    <a:off x="2569" y="1765"/>
                    <a:ext cx="216" cy="265"/>
                    <a:chOff x="2782" y="1765"/>
                    <a:chExt cx="216" cy="265"/>
                  </a:xfrm>
                </p:grpSpPr>
                <p:grpSp>
                  <p:nvGrpSpPr>
                    <p:cNvPr id="2890" name="Group 1118"/>
                    <p:cNvGrpSpPr>
                      <a:grpSpLocks/>
                    </p:cNvGrpSpPr>
                    <p:nvPr/>
                  </p:nvGrpSpPr>
                  <p:grpSpPr bwMode="auto">
                    <a:xfrm>
                      <a:off x="2782" y="1765"/>
                      <a:ext cx="111" cy="265"/>
                      <a:chOff x="2887" y="1765"/>
                      <a:chExt cx="111" cy="265"/>
                    </a:xfrm>
                  </p:grpSpPr>
                  <p:sp>
                    <p:nvSpPr>
                      <p:cNvPr id="2896" name="Freeform 1119"/>
                      <p:cNvSpPr>
                        <a:spLocks/>
                      </p:cNvSpPr>
                      <p:nvPr/>
                    </p:nvSpPr>
                    <p:spPr bwMode="auto">
                      <a:xfrm rot="10800000">
                        <a:off x="2952" y="1781"/>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2897" name="Freeform 1120"/>
                      <p:cNvSpPr>
                        <a:spLocks/>
                      </p:cNvSpPr>
                      <p:nvPr/>
                    </p:nvSpPr>
                    <p:spPr bwMode="auto">
                      <a:xfrm>
                        <a:off x="2887" y="1878"/>
                        <a:ext cx="46" cy="152"/>
                      </a:xfrm>
                      <a:custGeom>
                        <a:avLst/>
                        <a:gdLst>
                          <a:gd name="T0" fmla="*/ 17 w 46"/>
                          <a:gd name="T1" fmla="*/ 0 h 152"/>
                          <a:gd name="T2" fmla="*/ 18 w 46"/>
                          <a:gd name="T3" fmla="*/ 88 h 152"/>
                          <a:gd name="T4" fmla="*/ 46 w 46"/>
                          <a:gd name="T5" fmla="*/ 152 h 152"/>
                          <a:gd name="T6" fmla="*/ 0 60000 65536"/>
                          <a:gd name="T7" fmla="*/ 0 60000 65536"/>
                          <a:gd name="T8" fmla="*/ 0 60000 65536"/>
                          <a:gd name="T9" fmla="*/ 0 w 46"/>
                          <a:gd name="T10" fmla="*/ 0 h 152"/>
                          <a:gd name="T11" fmla="*/ 46 w 46"/>
                          <a:gd name="T12" fmla="*/ 152 h 152"/>
                        </a:gdLst>
                        <a:ahLst/>
                        <a:cxnLst>
                          <a:cxn ang="T6">
                            <a:pos x="T0" y="T1"/>
                          </a:cxn>
                          <a:cxn ang="T7">
                            <a:pos x="T2" y="T3"/>
                          </a:cxn>
                          <a:cxn ang="T8">
                            <a:pos x="T4" y="T5"/>
                          </a:cxn>
                        </a:cxnLst>
                        <a:rect l="T9" t="T10" r="T11" b="T12"/>
                        <a:pathLst>
                          <a:path w="46" h="152">
                            <a:moveTo>
                              <a:pt x="17" y="0"/>
                            </a:moveTo>
                            <a:cubicBezTo>
                              <a:pt x="8" y="47"/>
                              <a:pt x="28" y="20"/>
                              <a:pt x="18" y="88"/>
                            </a:cubicBezTo>
                            <a:cubicBezTo>
                              <a:pt x="28" y="122"/>
                              <a:pt x="0" y="143"/>
                              <a:pt x="46" y="152"/>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2898" name="Freeform 1121"/>
                      <p:cNvSpPr>
                        <a:spLocks/>
                      </p:cNvSpPr>
                      <p:nvPr/>
                    </p:nvSpPr>
                    <p:spPr bwMode="auto">
                      <a:xfrm>
                        <a:off x="2917" y="1765"/>
                        <a:ext cx="20" cy="155"/>
                      </a:xfrm>
                      <a:custGeom>
                        <a:avLst/>
                        <a:gdLst>
                          <a:gd name="T0" fmla="*/ 0 w 20"/>
                          <a:gd name="T1" fmla="*/ 0 h 155"/>
                          <a:gd name="T2" fmla="*/ 18 w 20"/>
                          <a:gd name="T3" fmla="*/ 80 h 155"/>
                          <a:gd name="T4" fmla="*/ 12 w 20"/>
                          <a:gd name="T5" fmla="*/ 116 h 155"/>
                          <a:gd name="T6" fmla="*/ 15 w 20"/>
                          <a:gd name="T7" fmla="*/ 155 h 155"/>
                          <a:gd name="T8" fmla="*/ 0 60000 65536"/>
                          <a:gd name="T9" fmla="*/ 0 60000 65536"/>
                          <a:gd name="T10" fmla="*/ 0 60000 65536"/>
                          <a:gd name="T11" fmla="*/ 0 60000 65536"/>
                          <a:gd name="T12" fmla="*/ 0 w 20"/>
                          <a:gd name="T13" fmla="*/ 0 h 155"/>
                          <a:gd name="T14" fmla="*/ 20 w 20"/>
                          <a:gd name="T15" fmla="*/ 155 h 155"/>
                        </a:gdLst>
                        <a:ahLst/>
                        <a:cxnLst>
                          <a:cxn ang="T8">
                            <a:pos x="T0" y="T1"/>
                          </a:cxn>
                          <a:cxn ang="T9">
                            <a:pos x="T2" y="T3"/>
                          </a:cxn>
                          <a:cxn ang="T10">
                            <a:pos x="T4" y="T5"/>
                          </a:cxn>
                          <a:cxn ang="T11">
                            <a:pos x="T6" y="T7"/>
                          </a:cxn>
                        </a:cxnLst>
                        <a:rect l="T12" t="T13" r="T14" b="T15"/>
                        <a:pathLst>
                          <a:path w="20" h="155">
                            <a:moveTo>
                              <a:pt x="0" y="0"/>
                            </a:moveTo>
                            <a:cubicBezTo>
                              <a:pt x="4" y="13"/>
                              <a:pt x="15" y="60"/>
                              <a:pt x="18" y="80"/>
                            </a:cubicBezTo>
                            <a:cubicBezTo>
                              <a:pt x="20" y="99"/>
                              <a:pt x="12" y="104"/>
                              <a:pt x="12" y="116"/>
                            </a:cubicBezTo>
                            <a:cubicBezTo>
                              <a:pt x="12" y="128"/>
                              <a:pt x="13" y="146"/>
                              <a:pt x="15" y="155"/>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2899" name="Freeform 1122"/>
                      <p:cNvSpPr>
                        <a:spLocks/>
                      </p:cNvSpPr>
                      <p:nvPr/>
                    </p:nvSpPr>
                    <p:spPr bwMode="auto">
                      <a:xfrm>
                        <a:off x="2938" y="1887"/>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grpSp>
                <p:grpSp>
                  <p:nvGrpSpPr>
                    <p:cNvPr id="2891" name="Group 1123"/>
                    <p:cNvGrpSpPr>
                      <a:grpSpLocks/>
                    </p:cNvGrpSpPr>
                    <p:nvPr/>
                  </p:nvGrpSpPr>
                  <p:grpSpPr bwMode="auto">
                    <a:xfrm>
                      <a:off x="2887" y="1765"/>
                      <a:ext cx="111" cy="265"/>
                      <a:chOff x="2887" y="1765"/>
                      <a:chExt cx="111" cy="265"/>
                    </a:xfrm>
                  </p:grpSpPr>
                  <p:sp>
                    <p:nvSpPr>
                      <p:cNvPr id="2892" name="Freeform 1124"/>
                      <p:cNvSpPr>
                        <a:spLocks/>
                      </p:cNvSpPr>
                      <p:nvPr/>
                    </p:nvSpPr>
                    <p:spPr bwMode="auto">
                      <a:xfrm rot="10800000">
                        <a:off x="2952" y="1781"/>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2893" name="Freeform 1125"/>
                      <p:cNvSpPr>
                        <a:spLocks/>
                      </p:cNvSpPr>
                      <p:nvPr/>
                    </p:nvSpPr>
                    <p:spPr bwMode="auto">
                      <a:xfrm>
                        <a:off x="2887" y="1878"/>
                        <a:ext cx="46" cy="152"/>
                      </a:xfrm>
                      <a:custGeom>
                        <a:avLst/>
                        <a:gdLst>
                          <a:gd name="T0" fmla="*/ 17 w 46"/>
                          <a:gd name="T1" fmla="*/ 0 h 152"/>
                          <a:gd name="T2" fmla="*/ 18 w 46"/>
                          <a:gd name="T3" fmla="*/ 88 h 152"/>
                          <a:gd name="T4" fmla="*/ 46 w 46"/>
                          <a:gd name="T5" fmla="*/ 152 h 152"/>
                          <a:gd name="T6" fmla="*/ 0 60000 65536"/>
                          <a:gd name="T7" fmla="*/ 0 60000 65536"/>
                          <a:gd name="T8" fmla="*/ 0 60000 65536"/>
                          <a:gd name="T9" fmla="*/ 0 w 46"/>
                          <a:gd name="T10" fmla="*/ 0 h 152"/>
                          <a:gd name="T11" fmla="*/ 46 w 46"/>
                          <a:gd name="T12" fmla="*/ 152 h 152"/>
                        </a:gdLst>
                        <a:ahLst/>
                        <a:cxnLst>
                          <a:cxn ang="T6">
                            <a:pos x="T0" y="T1"/>
                          </a:cxn>
                          <a:cxn ang="T7">
                            <a:pos x="T2" y="T3"/>
                          </a:cxn>
                          <a:cxn ang="T8">
                            <a:pos x="T4" y="T5"/>
                          </a:cxn>
                        </a:cxnLst>
                        <a:rect l="T9" t="T10" r="T11" b="T12"/>
                        <a:pathLst>
                          <a:path w="46" h="152">
                            <a:moveTo>
                              <a:pt x="17" y="0"/>
                            </a:moveTo>
                            <a:cubicBezTo>
                              <a:pt x="8" y="47"/>
                              <a:pt x="28" y="20"/>
                              <a:pt x="18" y="88"/>
                            </a:cubicBezTo>
                            <a:cubicBezTo>
                              <a:pt x="28" y="122"/>
                              <a:pt x="0" y="143"/>
                              <a:pt x="46" y="152"/>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2894" name="Freeform 1126"/>
                      <p:cNvSpPr>
                        <a:spLocks/>
                      </p:cNvSpPr>
                      <p:nvPr/>
                    </p:nvSpPr>
                    <p:spPr bwMode="auto">
                      <a:xfrm>
                        <a:off x="2917" y="1765"/>
                        <a:ext cx="20" cy="155"/>
                      </a:xfrm>
                      <a:custGeom>
                        <a:avLst/>
                        <a:gdLst>
                          <a:gd name="T0" fmla="*/ 0 w 20"/>
                          <a:gd name="T1" fmla="*/ 0 h 155"/>
                          <a:gd name="T2" fmla="*/ 18 w 20"/>
                          <a:gd name="T3" fmla="*/ 80 h 155"/>
                          <a:gd name="T4" fmla="*/ 12 w 20"/>
                          <a:gd name="T5" fmla="*/ 116 h 155"/>
                          <a:gd name="T6" fmla="*/ 15 w 20"/>
                          <a:gd name="T7" fmla="*/ 155 h 155"/>
                          <a:gd name="T8" fmla="*/ 0 60000 65536"/>
                          <a:gd name="T9" fmla="*/ 0 60000 65536"/>
                          <a:gd name="T10" fmla="*/ 0 60000 65536"/>
                          <a:gd name="T11" fmla="*/ 0 60000 65536"/>
                          <a:gd name="T12" fmla="*/ 0 w 20"/>
                          <a:gd name="T13" fmla="*/ 0 h 155"/>
                          <a:gd name="T14" fmla="*/ 20 w 20"/>
                          <a:gd name="T15" fmla="*/ 155 h 155"/>
                        </a:gdLst>
                        <a:ahLst/>
                        <a:cxnLst>
                          <a:cxn ang="T8">
                            <a:pos x="T0" y="T1"/>
                          </a:cxn>
                          <a:cxn ang="T9">
                            <a:pos x="T2" y="T3"/>
                          </a:cxn>
                          <a:cxn ang="T10">
                            <a:pos x="T4" y="T5"/>
                          </a:cxn>
                          <a:cxn ang="T11">
                            <a:pos x="T6" y="T7"/>
                          </a:cxn>
                        </a:cxnLst>
                        <a:rect l="T12" t="T13" r="T14" b="T15"/>
                        <a:pathLst>
                          <a:path w="20" h="155">
                            <a:moveTo>
                              <a:pt x="0" y="0"/>
                            </a:moveTo>
                            <a:cubicBezTo>
                              <a:pt x="4" y="13"/>
                              <a:pt x="15" y="60"/>
                              <a:pt x="18" y="80"/>
                            </a:cubicBezTo>
                            <a:cubicBezTo>
                              <a:pt x="20" y="99"/>
                              <a:pt x="12" y="104"/>
                              <a:pt x="12" y="116"/>
                            </a:cubicBezTo>
                            <a:cubicBezTo>
                              <a:pt x="12" y="128"/>
                              <a:pt x="13" y="146"/>
                              <a:pt x="15" y="155"/>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2895" name="Freeform 1127"/>
                      <p:cNvSpPr>
                        <a:spLocks/>
                      </p:cNvSpPr>
                      <p:nvPr/>
                    </p:nvSpPr>
                    <p:spPr bwMode="auto">
                      <a:xfrm>
                        <a:off x="2938" y="1887"/>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grpSp>
              </p:grpSp>
              <p:grpSp>
                <p:nvGrpSpPr>
                  <p:cNvPr id="2879" name="Group 1128"/>
                  <p:cNvGrpSpPr>
                    <a:grpSpLocks/>
                  </p:cNvGrpSpPr>
                  <p:nvPr/>
                </p:nvGrpSpPr>
                <p:grpSpPr bwMode="auto">
                  <a:xfrm>
                    <a:off x="2782" y="1765"/>
                    <a:ext cx="216" cy="265"/>
                    <a:chOff x="2782" y="1765"/>
                    <a:chExt cx="216" cy="265"/>
                  </a:xfrm>
                </p:grpSpPr>
                <p:grpSp>
                  <p:nvGrpSpPr>
                    <p:cNvPr id="2880" name="Group 1129"/>
                    <p:cNvGrpSpPr>
                      <a:grpSpLocks/>
                    </p:cNvGrpSpPr>
                    <p:nvPr/>
                  </p:nvGrpSpPr>
                  <p:grpSpPr bwMode="auto">
                    <a:xfrm>
                      <a:off x="2782" y="1765"/>
                      <a:ext cx="111" cy="265"/>
                      <a:chOff x="2887" y="1765"/>
                      <a:chExt cx="111" cy="265"/>
                    </a:xfrm>
                  </p:grpSpPr>
                  <p:sp>
                    <p:nvSpPr>
                      <p:cNvPr id="2886" name="Freeform 1130"/>
                      <p:cNvSpPr>
                        <a:spLocks/>
                      </p:cNvSpPr>
                      <p:nvPr/>
                    </p:nvSpPr>
                    <p:spPr bwMode="auto">
                      <a:xfrm rot="10800000">
                        <a:off x="2952" y="1781"/>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2887" name="Freeform 1131"/>
                      <p:cNvSpPr>
                        <a:spLocks/>
                      </p:cNvSpPr>
                      <p:nvPr/>
                    </p:nvSpPr>
                    <p:spPr bwMode="auto">
                      <a:xfrm>
                        <a:off x="2887" y="1878"/>
                        <a:ext cx="46" cy="152"/>
                      </a:xfrm>
                      <a:custGeom>
                        <a:avLst/>
                        <a:gdLst>
                          <a:gd name="T0" fmla="*/ 17 w 46"/>
                          <a:gd name="T1" fmla="*/ 0 h 152"/>
                          <a:gd name="T2" fmla="*/ 18 w 46"/>
                          <a:gd name="T3" fmla="*/ 88 h 152"/>
                          <a:gd name="T4" fmla="*/ 46 w 46"/>
                          <a:gd name="T5" fmla="*/ 152 h 152"/>
                          <a:gd name="T6" fmla="*/ 0 60000 65536"/>
                          <a:gd name="T7" fmla="*/ 0 60000 65536"/>
                          <a:gd name="T8" fmla="*/ 0 60000 65536"/>
                          <a:gd name="T9" fmla="*/ 0 w 46"/>
                          <a:gd name="T10" fmla="*/ 0 h 152"/>
                          <a:gd name="T11" fmla="*/ 46 w 46"/>
                          <a:gd name="T12" fmla="*/ 152 h 152"/>
                        </a:gdLst>
                        <a:ahLst/>
                        <a:cxnLst>
                          <a:cxn ang="T6">
                            <a:pos x="T0" y="T1"/>
                          </a:cxn>
                          <a:cxn ang="T7">
                            <a:pos x="T2" y="T3"/>
                          </a:cxn>
                          <a:cxn ang="T8">
                            <a:pos x="T4" y="T5"/>
                          </a:cxn>
                        </a:cxnLst>
                        <a:rect l="T9" t="T10" r="T11" b="T12"/>
                        <a:pathLst>
                          <a:path w="46" h="152">
                            <a:moveTo>
                              <a:pt x="17" y="0"/>
                            </a:moveTo>
                            <a:cubicBezTo>
                              <a:pt x="8" y="47"/>
                              <a:pt x="28" y="20"/>
                              <a:pt x="18" y="88"/>
                            </a:cubicBezTo>
                            <a:cubicBezTo>
                              <a:pt x="28" y="122"/>
                              <a:pt x="0" y="143"/>
                              <a:pt x="46" y="152"/>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2888" name="Freeform 1132"/>
                      <p:cNvSpPr>
                        <a:spLocks/>
                      </p:cNvSpPr>
                      <p:nvPr/>
                    </p:nvSpPr>
                    <p:spPr bwMode="auto">
                      <a:xfrm>
                        <a:off x="2917" y="1765"/>
                        <a:ext cx="20" cy="155"/>
                      </a:xfrm>
                      <a:custGeom>
                        <a:avLst/>
                        <a:gdLst>
                          <a:gd name="T0" fmla="*/ 0 w 20"/>
                          <a:gd name="T1" fmla="*/ 0 h 155"/>
                          <a:gd name="T2" fmla="*/ 18 w 20"/>
                          <a:gd name="T3" fmla="*/ 80 h 155"/>
                          <a:gd name="T4" fmla="*/ 12 w 20"/>
                          <a:gd name="T5" fmla="*/ 116 h 155"/>
                          <a:gd name="T6" fmla="*/ 15 w 20"/>
                          <a:gd name="T7" fmla="*/ 155 h 155"/>
                          <a:gd name="T8" fmla="*/ 0 60000 65536"/>
                          <a:gd name="T9" fmla="*/ 0 60000 65536"/>
                          <a:gd name="T10" fmla="*/ 0 60000 65536"/>
                          <a:gd name="T11" fmla="*/ 0 60000 65536"/>
                          <a:gd name="T12" fmla="*/ 0 w 20"/>
                          <a:gd name="T13" fmla="*/ 0 h 155"/>
                          <a:gd name="T14" fmla="*/ 20 w 20"/>
                          <a:gd name="T15" fmla="*/ 155 h 155"/>
                        </a:gdLst>
                        <a:ahLst/>
                        <a:cxnLst>
                          <a:cxn ang="T8">
                            <a:pos x="T0" y="T1"/>
                          </a:cxn>
                          <a:cxn ang="T9">
                            <a:pos x="T2" y="T3"/>
                          </a:cxn>
                          <a:cxn ang="T10">
                            <a:pos x="T4" y="T5"/>
                          </a:cxn>
                          <a:cxn ang="T11">
                            <a:pos x="T6" y="T7"/>
                          </a:cxn>
                        </a:cxnLst>
                        <a:rect l="T12" t="T13" r="T14" b="T15"/>
                        <a:pathLst>
                          <a:path w="20" h="155">
                            <a:moveTo>
                              <a:pt x="0" y="0"/>
                            </a:moveTo>
                            <a:cubicBezTo>
                              <a:pt x="4" y="13"/>
                              <a:pt x="15" y="60"/>
                              <a:pt x="18" y="80"/>
                            </a:cubicBezTo>
                            <a:cubicBezTo>
                              <a:pt x="20" y="99"/>
                              <a:pt x="12" y="104"/>
                              <a:pt x="12" y="116"/>
                            </a:cubicBezTo>
                            <a:cubicBezTo>
                              <a:pt x="12" y="128"/>
                              <a:pt x="13" y="146"/>
                              <a:pt x="15" y="155"/>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2889" name="Freeform 1133"/>
                      <p:cNvSpPr>
                        <a:spLocks/>
                      </p:cNvSpPr>
                      <p:nvPr/>
                    </p:nvSpPr>
                    <p:spPr bwMode="auto">
                      <a:xfrm>
                        <a:off x="2938" y="1887"/>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grpSp>
                <p:grpSp>
                  <p:nvGrpSpPr>
                    <p:cNvPr id="2881" name="Group 1134"/>
                    <p:cNvGrpSpPr>
                      <a:grpSpLocks/>
                    </p:cNvGrpSpPr>
                    <p:nvPr/>
                  </p:nvGrpSpPr>
                  <p:grpSpPr bwMode="auto">
                    <a:xfrm>
                      <a:off x="2887" y="1765"/>
                      <a:ext cx="111" cy="265"/>
                      <a:chOff x="2887" y="1765"/>
                      <a:chExt cx="111" cy="265"/>
                    </a:xfrm>
                  </p:grpSpPr>
                  <p:sp>
                    <p:nvSpPr>
                      <p:cNvPr id="2882" name="Freeform 1135"/>
                      <p:cNvSpPr>
                        <a:spLocks/>
                      </p:cNvSpPr>
                      <p:nvPr/>
                    </p:nvSpPr>
                    <p:spPr bwMode="auto">
                      <a:xfrm rot="10800000">
                        <a:off x="2952" y="1781"/>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2883" name="Freeform 1136"/>
                      <p:cNvSpPr>
                        <a:spLocks/>
                      </p:cNvSpPr>
                      <p:nvPr/>
                    </p:nvSpPr>
                    <p:spPr bwMode="auto">
                      <a:xfrm>
                        <a:off x="2887" y="1878"/>
                        <a:ext cx="46" cy="152"/>
                      </a:xfrm>
                      <a:custGeom>
                        <a:avLst/>
                        <a:gdLst>
                          <a:gd name="T0" fmla="*/ 17 w 46"/>
                          <a:gd name="T1" fmla="*/ 0 h 152"/>
                          <a:gd name="T2" fmla="*/ 18 w 46"/>
                          <a:gd name="T3" fmla="*/ 88 h 152"/>
                          <a:gd name="T4" fmla="*/ 46 w 46"/>
                          <a:gd name="T5" fmla="*/ 152 h 152"/>
                          <a:gd name="T6" fmla="*/ 0 60000 65536"/>
                          <a:gd name="T7" fmla="*/ 0 60000 65536"/>
                          <a:gd name="T8" fmla="*/ 0 60000 65536"/>
                          <a:gd name="T9" fmla="*/ 0 w 46"/>
                          <a:gd name="T10" fmla="*/ 0 h 152"/>
                          <a:gd name="T11" fmla="*/ 46 w 46"/>
                          <a:gd name="T12" fmla="*/ 152 h 152"/>
                        </a:gdLst>
                        <a:ahLst/>
                        <a:cxnLst>
                          <a:cxn ang="T6">
                            <a:pos x="T0" y="T1"/>
                          </a:cxn>
                          <a:cxn ang="T7">
                            <a:pos x="T2" y="T3"/>
                          </a:cxn>
                          <a:cxn ang="T8">
                            <a:pos x="T4" y="T5"/>
                          </a:cxn>
                        </a:cxnLst>
                        <a:rect l="T9" t="T10" r="T11" b="T12"/>
                        <a:pathLst>
                          <a:path w="46" h="152">
                            <a:moveTo>
                              <a:pt x="17" y="0"/>
                            </a:moveTo>
                            <a:cubicBezTo>
                              <a:pt x="8" y="47"/>
                              <a:pt x="28" y="20"/>
                              <a:pt x="18" y="88"/>
                            </a:cubicBezTo>
                            <a:cubicBezTo>
                              <a:pt x="28" y="122"/>
                              <a:pt x="0" y="143"/>
                              <a:pt x="46" y="152"/>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2884" name="Freeform 1137"/>
                      <p:cNvSpPr>
                        <a:spLocks/>
                      </p:cNvSpPr>
                      <p:nvPr/>
                    </p:nvSpPr>
                    <p:spPr bwMode="auto">
                      <a:xfrm>
                        <a:off x="2917" y="1765"/>
                        <a:ext cx="20" cy="155"/>
                      </a:xfrm>
                      <a:custGeom>
                        <a:avLst/>
                        <a:gdLst>
                          <a:gd name="T0" fmla="*/ 0 w 20"/>
                          <a:gd name="T1" fmla="*/ 0 h 155"/>
                          <a:gd name="T2" fmla="*/ 18 w 20"/>
                          <a:gd name="T3" fmla="*/ 80 h 155"/>
                          <a:gd name="T4" fmla="*/ 12 w 20"/>
                          <a:gd name="T5" fmla="*/ 116 h 155"/>
                          <a:gd name="T6" fmla="*/ 15 w 20"/>
                          <a:gd name="T7" fmla="*/ 155 h 155"/>
                          <a:gd name="T8" fmla="*/ 0 60000 65536"/>
                          <a:gd name="T9" fmla="*/ 0 60000 65536"/>
                          <a:gd name="T10" fmla="*/ 0 60000 65536"/>
                          <a:gd name="T11" fmla="*/ 0 60000 65536"/>
                          <a:gd name="T12" fmla="*/ 0 w 20"/>
                          <a:gd name="T13" fmla="*/ 0 h 155"/>
                          <a:gd name="T14" fmla="*/ 20 w 20"/>
                          <a:gd name="T15" fmla="*/ 155 h 155"/>
                        </a:gdLst>
                        <a:ahLst/>
                        <a:cxnLst>
                          <a:cxn ang="T8">
                            <a:pos x="T0" y="T1"/>
                          </a:cxn>
                          <a:cxn ang="T9">
                            <a:pos x="T2" y="T3"/>
                          </a:cxn>
                          <a:cxn ang="T10">
                            <a:pos x="T4" y="T5"/>
                          </a:cxn>
                          <a:cxn ang="T11">
                            <a:pos x="T6" y="T7"/>
                          </a:cxn>
                        </a:cxnLst>
                        <a:rect l="T12" t="T13" r="T14" b="T15"/>
                        <a:pathLst>
                          <a:path w="20" h="155">
                            <a:moveTo>
                              <a:pt x="0" y="0"/>
                            </a:moveTo>
                            <a:cubicBezTo>
                              <a:pt x="4" y="13"/>
                              <a:pt x="15" y="60"/>
                              <a:pt x="18" y="80"/>
                            </a:cubicBezTo>
                            <a:cubicBezTo>
                              <a:pt x="20" y="99"/>
                              <a:pt x="12" y="104"/>
                              <a:pt x="12" y="116"/>
                            </a:cubicBezTo>
                            <a:cubicBezTo>
                              <a:pt x="12" y="128"/>
                              <a:pt x="13" y="146"/>
                              <a:pt x="15" y="155"/>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sp>
                    <p:nvSpPr>
                      <p:cNvPr id="2885" name="Freeform 1138"/>
                      <p:cNvSpPr>
                        <a:spLocks/>
                      </p:cNvSpPr>
                      <p:nvPr/>
                    </p:nvSpPr>
                    <p:spPr bwMode="auto">
                      <a:xfrm>
                        <a:off x="2938" y="1887"/>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47046" fontAlgn="base">
                          <a:spcBef>
                            <a:spcPct val="0"/>
                          </a:spcBef>
                          <a:spcAft>
                            <a:spcPct val="0"/>
                          </a:spcAft>
                        </a:pPr>
                        <a:endParaRPr lang="hr-HR" sz="800" b="1">
                          <a:solidFill>
                            <a:srgbClr val="000000"/>
                          </a:solidFill>
                        </a:endParaRPr>
                      </a:p>
                    </p:txBody>
                  </p:sp>
                </p:grpSp>
              </p:grpSp>
            </p:grpSp>
          </p:grpSp>
        </p:grpSp>
        <p:grpSp>
          <p:nvGrpSpPr>
            <p:cNvPr id="2542" name="Group 1139"/>
            <p:cNvGrpSpPr>
              <a:grpSpLocks/>
            </p:cNvGrpSpPr>
            <p:nvPr/>
          </p:nvGrpSpPr>
          <p:grpSpPr bwMode="auto">
            <a:xfrm>
              <a:off x="-32" y="4069"/>
              <a:ext cx="6246" cy="723"/>
              <a:chOff x="-2" y="1713"/>
              <a:chExt cx="6240" cy="728"/>
            </a:xfrm>
          </p:grpSpPr>
          <p:sp>
            <p:nvSpPr>
              <p:cNvPr id="2800" name="Oval 1140"/>
              <p:cNvSpPr>
                <a:spLocks noChangeAspect="1" noChangeArrowheads="1"/>
              </p:cNvSpPr>
              <p:nvPr/>
            </p:nvSpPr>
            <p:spPr bwMode="auto">
              <a:xfrm>
                <a:off x="6033" y="2295"/>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801" name="Oval 1141"/>
              <p:cNvSpPr>
                <a:spLocks noChangeAspect="1" noChangeArrowheads="1"/>
              </p:cNvSpPr>
              <p:nvPr/>
            </p:nvSpPr>
            <p:spPr bwMode="auto">
              <a:xfrm>
                <a:off x="5935" y="2253"/>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802" name="Oval 1142"/>
              <p:cNvSpPr>
                <a:spLocks noChangeAspect="1" noChangeArrowheads="1"/>
              </p:cNvSpPr>
              <p:nvPr/>
            </p:nvSpPr>
            <p:spPr bwMode="auto">
              <a:xfrm>
                <a:off x="5833" y="2217"/>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803" name="Oval 1143"/>
              <p:cNvSpPr>
                <a:spLocks noChangeAspect="1" noChangeArrowheads="1"/>
              </p:cNvSpPr>
              <p:nvPr/>
            </p:nvSpPr>
            <p:spPr bwMode="auto">
              <a:xfrm>
                <a:off x="5733" y="2181"/>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804" name="Oval 1144"/>
              <p:cNvSpPr>
                <a:spLocks noChangeAspect="1" noChangeArrowheads="1"/>
              </p:cNvSpPr>
              <p:nvPr/>
            </p:nvSpPr>
            <p:spPr bwMode="auto">
              <a:xfrm>
                <a:off x="5629" y="2149"/>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805" name="Oval 1145"/>
              <p:cNvSpPr>
                <a:spLocks noChangeAspect="1" noChangeArrowheads="1"/>
              </p:cNvSpPr>
              <p:nvPr/>
            </p:nvSpPr>
            <p:spPr bwMode="auto">
              <a:xfrm>
                <a:off x="5525" y="2113"/>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806" name="Oval 1146"/>
              <p:cNvSpPr>
                <a:spLocks noChangeAspect="1" noChangeArrowheads="1"/>
              </p:cNvSpPr>
              <p:nvPr/>
            </p:nvSpPr>
            <p:spPr bwMode="auto">
              <a:xfrm>
                <a:off x="5417" y="2081"/>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807" name="Oval 1147"/>
              <p:cNvSpPr>
                <a:spLocks noChangeAspect="1" noChangeArrowheads="1"/>
              </p:cNvSpPr>
              <p:nvPr/>
            </p:nvSpPr>
            <p:spPr bwMode="auto">
              <a:xfrm>
                <a:off x="5313" y="2049"/>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808" name="Oval 1148"/>
              <p:cNvSpPr>
                <a:spLocks noChangeAspect="1" noChangeArrowheads="1"/>
              </p:cNvSpPr>
              <p:nvPr/>
            </p:nvSpPr>
            <p:spPr bwMode="auto">
              <a:xfrm>
                <a:off x="6129" y="2327"/>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809" name="Oval 1149"/>
              <p:cNvSpPr>
                <a:spLocks noChangeAspect="1" noChangeArrowheads="1"/>
              </p:cNvSpPr>
              <p:nvPr/>
            </p:nvSpPr>
            <p:spPr bwMode="auto">
              <a:xfrm>
                <a:off x="5209" y="2023"/>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810" name="Oval 1150"/>
              <p:cNvSpPr>
                <a:spLocks noChangeAspect="1" noChangeArrowheads="1"/>
              </p:cNvSpPr>
              <p:nvPr/>
            </p:nvSpPr>
            <p:spPr bwMode="auto">
              <a:xfrm>
                <a:off x="5115" y="1993"/>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811" name="Oval 1151"/>
              <p:cNvSpPr>
                <a:spLocks noChangeAspect="1" noChangeArrowheads="1"/>
              </p:cNvSpPr>
              <p:nvPr/>
            </p:nvSpPr>
            <p:spPr bwMode="auto">
              <a:xfrm>
                <a:off x="5013" y="1971"/>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812" name="Oval 1152"/>
              <p:cNvSpPr>
                <a:spLocks noChangeAspect="1" noChangeArrowheads="1"/>
              </p:cNvSpPr>
              <p:nvPr/>
            </p:nvSpPr>
            <p:spPr bwMode="auto">
              <a:xfrm>
                <a:off x="4909" y="1947"/>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813" name="Oval 1153"/>
              <p:cNvSpPr>
                <a:spLocks noChangeAspect="1" noChangeArrowheads="1"/>
              </p:cNvSpPr>
              <p:nvPr/>
            </p:nvSpPr>
            <p:spPr bwMode="auto">
              <a:xfrm>
                <a:off x="4809" y="1925"/>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814" name="Oval 1154"/>
              <p:cNvSpPr>
                <a:spLocks noChangeAspect="1" noChangeArrowheads="1"/>
              </p:cNvSpPr>
              <p:nvPr/>
            </p:nvSpPr>
            <p:spPr bwMode="auto">
              <a:xfrm>
                <a:off x="4707" y="1901"/>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815" name="Oval 1155"/>
              <p:cNvSpPr>
                <a:spLocks noChangeAspect="1" noChangeArrowheads="1"/>
              </p:cNvSpPr>
              <p:nvPr/>
            </p:nvSpPr>
            <p:spPr bwMode="auto">
              <a:xfrm>
                <a:off x="4609" y="1877"/>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816" name="Oval 1156"/>
              <p:cNvSpPr>
                <a:spLocks noChangeAspect="1" noChangeArrowheads="1"/>
              </p:cNvSpPr>
              <p:nvPr/>
            </p:nvSpPr>
            <p:spPr bwMode="auto">
              <a:xfrm>
                <a:off x="4509" y="1855"/>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817" name="Oval 1157"/>
              <p:cNvSpPr>
                <a:spLocks noChangeAspect="1" noChangeArrowheads="1"/>
              </p:cNvSpPr>
              <p:nvPr/>
            </p:nvSpPr>
            <p:spPr bwMode="auto">
              <a:xfrm>
                <a:off x="4409" y="1835"/>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818" name="Oval 1158"/>
              <p:cNvSpPr>
                <a:spLocks noChangeAspect="1" noChangeArrowheads="1"/>
              </p:cNvSpPr>
              <p:nvPr/>
            </p:nvSpPr>
            <p:spPr bwMode="auto">
              <a:xfrm>
                <a:off x="4307" y="1819"/>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819" name="Oval 1159"/>
              <p:cNvSpPr>
                <a:spLocks noChangeAspect="1" noChangeArrowheads="1"/>
              </p:cNvSpPr>
              <p:nvPr/>
            </p:nvSpPr>
            <p:spPr bwMode="auto">
              <a:xfrm>
                <a:off x="4209" y="1801"/>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820" name="Oval 1160"/>
              <p:cNvSpPr>
                <a:spLocks noChangeAspect="1" noChangeArrowheads="1"/>
              </p:cNvSpPr>
              <p:nvPr/>
            </p:nvSpPr>
            <p:spPr bwMode="auto">
              <a:xfrm>
                <a:off x="4107" y="1789"/>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821" name="Oval 1161"/>
              <p:cNvSpPr>
                <a:spLocks noChangeAspect="1" noChangeArrowheads="1"/>
              </p:cNvSpPr>
              <p:nvPr/>
            </p:nvSpPr>
            <p:spPr bwMode="auto">
              <a:xfrm>
                <a:off x="4003" y="1777"/>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822" name="Oval 1162"/>
              <p:cNvSpPr>
                <a:spLocks noChangeAspect="1" noChangeArrowheads="1"/>
              </p:cNvSpPr>
              <p:nvPr/>
            </p:nvSpPr>
            <p:spPr bwMode="auto">
              <a:xfrm>
                <a:off x="3901" y="1763"/>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823" name="Oval 1163"/>
              <p:cNvSpPr>
                <a:spLocks noChangeAspect="1" noChangeArrowheads="1"/>
              </p:cNvSpPr>
              <p:nvPr/>
            </p:nvSpPr>
            <p:spPr bwMode="auto">
              <a:xfrm>
                <a:off x="3797" y="1753"/>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824" name="Oval 1164"/>
              <p:cNvSpPr>
                <a:spLocks noChangeAspect="1" noChangeArrowheads="1"/>
              </p:cNvSpPr>
              <p:nvPr/>
            </p:nvSpPr>
            <p:spPr bwMode="auto">
              <a:xfrm>
                <a:off x="3693" y="1743"/>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825" name="Oval 1165"/>
              <p:cNvSpPr>
                <a:spLocks noChangeAspect="1" noChangeArrowheads="1"/>
              </p:cNvSpPr>
              <p:nvPr/>
            </p:nvSpPr>
            <p:spPr bwMode="auto">
              <a:xfrm>
                <a:off x="3589" y="1733"/>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826" name="Oval 1166"/>
              <p:cNvSpPr>
                <a:spLocks noChangeAspect="1" noChangeArrowheads="1"/>
              </p:cNvSpPr>
              <p:nvPr/>
            </p:nvSpPr>
            <p:spPr bwMode="auto">
              <a:xfrm>
                <a:off x="3487" y="1727"/>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827" name="Oval 1167"/>
              <p:cNvSpPr>
                <a:spLocks noChangeAspect="1" noChangeArrowheads="1"/>
              </p:cNvSpPr>
              <p:nvPr/>
            </p:nvSpPr>
            <p:spPr bwMode="auto">
              <a:xfrm>
                <a:off x="3383" y="1721"/>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828" name="Oval 1168"/>
              <p:cNvSpPr>
                <a:spLocks noChangeAspect="1" noChangeArrowheads="1"/>
              </p:cNvSpPr>
              <p:nvPr/>
            </p:nvSpPr>
            <p:spPr bwMode="auto">
              <a:xfrm>
                <a:off x="3285" y="1717"/>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829" name="Oval 1169"/>
              <p:cNvSpPr>
                <a:spLocks noChangeAspect="1" noChangeArrowheads="1"/>
              </p:cNvSpPr>
              <p:nvPr/>
            </p:nvSpPr>
            <p:spPr bwMode="auto">
              <a:xfrm>
                <a:off x="3181" y="1713"/>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830" name="Oval 1170"/>
              <p:cNvSpPr>
                <a:spLocks noChangeAspect="1" noChangeArrowheads="1"/>
              </p:cNvSpPr>
              <p:nvPr/>
            </p:nvSpPr>
            <p:spPr bwMode="auto">
              <a:xfrm>
                <a:off x="3079" y="1715"/>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831" name="Oval 1171"/>
              <p:cNvSpPr>
                <a:spLocks noChangeAspect="1" noChangeArrowheads="1"/>
              </p:cNvSpPr>
              <p:nvPr/>
            </p:nvSpPr>
            <p:spPr bwMode="auto">
              <a:xfrm>
                <a:off x="2977" y="1719"/>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832" name="Oval 1172"/>
              <p:cNvSpPr>
                <a:spLocks noChangeAspect="1" noChangeArrowheads="1"/>
              </p:cNvSpPr>
              <p:nvPr/>
            </p:nvSpPr>
            <p:spPr bwMode="auto">
              <a:xfrm>
                <a:off x="2875" y="1719"/>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833" name="Oval 1173"/>
              <p:cNvSpPr>
                <a:spLocks noChangeAspect="1" noChangeArrowheads="1"/>
              </p:cNvSpPr>
              <p:nvPr/>
            </p:nvSpPr>
            <p:spPr bwMode="auto">
              <a:xfrm>
                <a:off x="2771" y="1725"/>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834" name="Oval 1174"/>
              <p:cNvSpPr>
                <a:spLocks noChangeAspect="1" noChangeArrowheads="1"/>
              </p:cNvSpPr>
              <p:nvPr/>
            </p:nvSpPr>
            <p:spPr bwMode="auto">
              <a:xfrm>
                <a:off x="2667" y="1729"/>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835" name="Oval 1175"/>
              <p:cNvSpPr>
                <a:spLocks noChangeAspect="1" noChangeArrowheads="1"/>
              </p:cNvSpPr>
              <p:nvPr/>
            </p:nvSpPr>
            <p:spPr bwMode="auto">
              <a:xfrm>
                <a:off x="2565" y="1737"/>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836" name="Oval 1176"/>
              <p:cNvSpPr>
                <a:spLocks noChangeAspect="1" noChangeArrowheads="1"/>
              </p:cNvSpPr>
              <p:nvPr/>
            </p:nvSpPr>
            <p:spPr bwMode="auto">
              <a:xfrm>
                <a:off x="2461" y="1745"/>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837" name="Oval 1177"/>
              <p:cNvSpPr>
                <a:spLocks noChangeAspect="1" noChangeArrowheads="1"/>
              </p:cNvSpPr>
              <p:nvPr/>
            </p:nvSpPr>
            <p:spPr bwMode="auto">
              <a:xfrm>
                <a:off x="2359" y="1759"/>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838" name="Oval 1178"/>
              <p:cNvSpPr>
                <a:spLocks noChangeAspect="1" noChangeArrowheads="1"/>
              </p:cNvSpPr>
              <p:nvPr/>
            </p:nvSpPr>
            <p:spPr bwMode="auto">
              <a:xfrm>
                <a:off x="2257" y="1767"/>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839" name="Oval 1179"/>
              <p:cNvSpPr>
                <a:spLocks noChangeAspect="1" noChangeArrowheads="1"/>
              </p:cNvSpPr>
              <p:nvPr/>
            </p:nvSpPr>
            <p:spPr bwMode="auto">
              <a:xfrm>
                <a:off x="2155" y="1781"/>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840" name="Oval 1180"/>
              <p:cNvSpPr>
                <a:spLocks noChangeAspect="1" noChangeArrowheads="1"/>
              </p:cNvSpPr>
              <p:nvPr/>
            </p:nvSpPr>
            <p:spPr bwMode="auto">
              <a:xfrm>
                <a:off x="2057" y="1795"/>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841" name="Oval 1181"/>
              <p:cNvSpPr>
                <a:spLocks noChangeAspect="1" noChangeArrowheads="1"/>
              </p:cNvSpPr>
              <p:nvPr/>
            </p:nvSpPr>
            <p:spPr bwMode="auto">
              <a:xfrm>
                <a:off x="1957" y="1805"/>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842" name="Oval 1182"/>
              <p:cNvSpPr>
                <a:spLocks noChangeAspect="1" noChangeArrowheads="1"/>
              </p:cNvSpPr>
              <p:nvPr/>
            </p:nvSpPr>
            <p:spPr bwMode="auto">
              <a:xfrm>
                <a:off x="1861" y="1821"/>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843" name="Oval 1183"/>
              <p:cNvSpPr>
                <a:spLocks noChangeAspect="1" noChangeArrowheads="1"/>
              </p:cNvSpPr>
              <p:nvPr/>
            </p:nvSpPr>
            <p:spPr bwMode="auto">
              <a:xfrm>
                <a:off x="1765" y="1839"/>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844" name="Oval 1184"/>
              <p:cNvSpPr>
                <a:spLocks noChangeAspect="1" noChangeArrowheads="1"/>
              </p:cNvSpPr>
              <p:nvPr/>
            </p:nvSpPr>
            <p:spPr bwMode="auto">
              <a:xfrm>
                <a:off x="1665" y="1857"/>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845" name="Oval 1185"/>
              <p:cNvSpPr>
                <a:spLocks noChangeAspect="1" noChangeArrowheads="1"/>
              </p:cNvSpPr>
              <p:nvPr/>
            </p:nvSpPr>
            <p:spPr bwMode="auto">
              <a:xfrm>
                <a:off x="1565" y="1877"/>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846" name="Oval 1186"/>
              <p:cNvSpPr>
                <a:spLocks noChangeAspect="1" noChangeArrowheads="1"/>
              </p:cNvSpPr>
              <p:nvPr/>
            </p:nvSpPr>
            <p:spPr bwMode="auto">
              <a:xfrm>
                <a:off x="1465" y="1895"/>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847" name="Oval 1187"/>
              <p:cNvSpPr>
                <a:spLocks noChangeAspect="1" noChangeArrowheads="1"/>
              </p:cNvSpPr>
              <p:nvPr/>
            </p:nvSpPr>
            <p:spPr bwMode="auto">
              <a:xfrm>
                <a:off x="1369" y="1915"/>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848" name="Oval 1188"/>
              <p:cNvSpPr>
                <a:spLocks noChangeAspect="1" noChangeArrowheads="1"/>
              </p:cNvSpPr>
              <p:nvPr/>
            </p:nvSpPr>
            <p:spPr bwMode="auto">
              <a:xfrm>
                <a:off x="1275" y="1937"/>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849" name="Oval 1189"/>
              <p:cNvSpPr>
                <a:spLocks noChangeAspect="1" noChangeArrowheads="1"/>
              </p:cNvSpPr>
              <p:nvPr/>
            </p:nvSpPr>
            <p:spPr bwMode="auto">
              <a:xfrm>
                <a:off x="1179" y="1963"/>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850" name="Oval 1190"/>
              <p:cNvSpPr>
                <a:spLocks noChangeAspect="1" noChangeArrowheads="1"/>
              </p:cNvSpPr>
              <p:nvPr/>
            </p:nvSpPr>
            <p:spPr bwMode="auto">
              <a:xfrm>
                <a:off x="1083" y="1991"/>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851" name="Oval 1191"/>
              <p:cNvSpPr>
                <a:spLocks noChangeAspect="1" noChangeArrowheads="1"/>
              </p:cNvSpPr>
              <p:nvPr/>
            </p:nvSpPr>
            <p:spPr bwMode="auto">
              <a:xfrm>
                <a:off x="985" y="2015"/>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852" name="Oval 1192"/>
              <p:cNvSpPr>
                <a:spLocks noChangeAspect="1" noChangeArrowheads="1"/>
              </p:cNvSpPr>
              <p:nvPr/>
            </p:nvSpPr>
            <p:spPr bwMode="auto">
              <a:xfrm>
                <a:off x="889" y="2041"/>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853" name="Oval 1193"/>
              <p:cNvSpPr>
                <a:spLocks noChangeAspect="1" noChangeArrowheads="1"/>
              </p:cNvSpPr>
              <p:nvPr/>
            </p:nvSpPr>
            <p:spPr bwMode="auto">
              <a:xfrm>
                <a:off x="797" y="2071"/>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854" name="Oval 1194"/>
              <p:cNvSpPr>
                <a:spLocks noChangeAspect="1" noChangeArrowheads="1"/>
              </p:cNvSpPr>
              <p:nvPr/>
            </p:nvSpPr>
            <p:spPr bwMode="auto">
              <a:xfrm>
                <a:off x="699" y="2093"/>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855" name="Oval 1195"/>
              <p:cNvSpPr>
                <a:spLocks noChangeAspect="1" noChangeArrowheads="1"/>
              </p:cNvSpPr>
              <p:nvPr/>
            </p:nvSpPr>
            <p:spPr bwMode="auto">
              <a:xfrm>
                <a:off x="609" y="2121"/>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856" name="Oval 1196"/>
              <p:cNvSpPr>
                <a:spLocks noChangeAspect="1" noChangeArrowheads="1"/>
              </p:cNvSpPr>
              <p:nvPr/>
            </p:nvSpPr>
            <p:spPr bwMode="auto">
              <a:xfrm>
                <a:off x="515" y="2149"/>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857" name="Oval 1197"/>
              <p:cNvSpPr>
                <a:spLocks noChangeAspect="1" noChangeArrowheads="1"/>
              </p:cNvSpPr>
              <p:nvPr/>
            </p:nvSpPr>
            <p:spPr bwMode="auto">
              <a:xfrm>
                <a:off x="423" y="2181"/>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858" name="Oval 1198"/>
              <p:cNvSpPr>
                <a:spLocks noChangeAspect="1" noChangeArrowheads="1"/>
              </p:cNvSpPr>
              <p:nvPr/>
            </p:nvSpPr>
            <p:spPr bwMode="auto">
              <a:xfrm>
                <a:off x="331" y="2209"/>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859" name="Oval 1199"/>
              <p:cNvSpPr>
                <a:spLocks noChangeAspect="1" noChangeArrowheads="1"/>
              </p:cNvSpPr>
              <p:nvPr/>
            </p:nvSpPr>
            <p:spPr bwMode="auto">
              <a:xfrm>
                <a:off x="241" y="2237"/>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860" name="Oval 1200"/>
              <p:cNvSpPr>
                <a:spLocks noChangeAspect="1" noChangeArrowheads="1"/>
              </p:cNvSpPr>
              <p:nvPr/>
            </p:nvSpPr>
            <p:spPr bwMode="auto">
              <a:xfrm>
                <a:off x="149" y="2263"/>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861" name="Oval 1201"/>
              <p:cNvSpPr>
                <a:spLocks noChangeAspect="1" noChangeArrowheads="1"/>
              </p:cNvSpPr>
              <p:nvPr/>
            </p:nvSpPr>
            <p:spPr bwMode="auto">
              <a:xfrm>
                <a:off x="63" y="2297"/>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862" name="Oval 1202"/>
              <p:cNvSpPr>
                <a:spLocks noChangeAspect="1" noChangeArrowheads="1"/>
              </p:cNvSpPr>
              <p:nvPr/>
            </p:nvSpPr>
            <p:spPr bwMode="auto">
              <a:xfrm>
                <a:off x="-2" y="2325"/>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grpSp>
        <p:grpSp>
          <p:nvGrpSpPr>
            <p:cNvPr id="2543" name="Group 1203"/>
            <p:cNvGrpSpPr>
              <a:grpSpLocks/>
            </p:cNvGrpSpPr>
            <p:nvPr/>
          </p:nvGrpSpPr>
          <p:grpSpPr bwMode="auto">
            <a:xfrm>
              <a:off x="-68" y="3689"/>
              <a:ext cx="6289" cy="827"/>
              <a:chOff x="-14" y="2795"/>
              <a:chExt cx="4721" cy="621"/>
            </a:xfrm>
          </p:grpSpPr>
          <p:grpSp>
            <p:nvGrpSpPr>
              <p:cNvPr id="2544" name="Group 1204"/>
              <p:cNvGrpSpPr>
                <a:grpSpLocks/>
              </p:cNvGrpSpPr>
              <p:nvPr/>
            </p:nvGrpSpPr>
            <p:grpSpPr bwMode="auto">
              <a:xfrm>
                <a:off x="11" y="2795"/>
                <a:ext cx="4689" cy="543"/>
                <a:chOff x="-2" y="1713"/>
                <a:chExt cx="6240" cy="728"/>
              </a:xfrm>
            </p:grpSpPr>
            <p:sp>
              <p:nvSpPr>
                <p:cNvPr id="2" name="Oval 1205"/>
                <p:cNvSpPr>
                  <a:spLocks noChangeAspect="1" noChangeArrowheads="1"/>
                </p:cNvSpPr>
                <p:nvPr/>
              </p:nvSpPr>
              <p:spPr bwMode="auto">
                <a:xfrm>
                  <a:off x="6033" y="2295"/>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738" name="Oval 1206"/>
                <p:cNvSpPr>
                  <a:spLocks noChangeAspect="1" noChangeArrowheads="1"/>
                </p:cNvSpPr>
                <p:nvPr/>
              </p:nvSpPr>
              <p:spPr bwMode="auto">
                <a:xfrm>
                  <a:off x="5935" y="2253"/>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739" name="Oval 1207"/>
                <p:cNvSpPr>
                  <a:spLocks noChangeAspect="1" noChangeArrowheads="1"/>
                </p:cNvSpPr>
                <p:nvPr/>
              </p:nvSpPr>
              <p:spPr bwMode="auto">
                <a:xfrm>
                  <a:off x="5833" y="2217"/>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740" name="Oval 1208"/>
                <p:cNvSpPr>
                  <a:spLocks noChangeAspect="1" noChangeArrowheads="1"/>
                </p:cNvSpPr>
                <p:nvPr/>
              </p:nvSpPr>
              <p:spPr bwMode="auto">
                <a:xfrm>
                  <a:off x="5733" y="2181"/>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741" name="Oval 1209"/>
                <p:cNvSpPr>
                  <a:spLocks noChangeAspect="1" noChangeArrowheads="1"/>
                </p:cNvSpPr>
                <p:nvPr/>
              </p:nvSpPr>
              <p:spPr bwMode="auto">
                <a:xfrm>
                  <a:off x="5629" y="2149"/>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742" name="Oval 1210"/>
                <p:cNvSpPr>
                  <a:spLocks noChangeAspect="1" noChangeArrowheads="1"/>
                </p:cNvSpPr>
                <p:nvPr/>
              </p:nvSpPr>
              <p:spPr bwMode="auto">
                <a:xfrm>
                  <a:off x="5525" y="2113"/>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743" name="Oval 1211"/>
                <p:cNvSpPr>
                  <a:spLocks noChangeAspect="1" noChangeArrowheads="1"/>
                </p:cNvSpPr>
                <p:nvPr/>
              </p:nvSpPr>
              <p:spPr bwMode="auto">
                <a:xfrm>
                  <a:off x="5417" y="2081"/>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744" name="Oval 1212"/>
                <p:cNvSpPr>
                  <a:spLocks noChangeAspect="1" noChangeArrowheads="1"/>
                </p:cNvSpPr>
                <p:nvPr/>
              </p:nvSpPr>
              <p:spPr bwMode="auto">
                <a:xfrm>
                  <a:off x="5313" y="2049"/>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3" name="Oval 1213"/>
                <p:cNvSpPr>
                  <a:spLocks noChangeAspect="1" noChangeArrowheads="1"/>
                </p:cNvSpPr>
                <p:nvPr/>
              </p:nvSpPr>
              <p:spPr bwMode="auto">
                <a:xfrm>
                  <a:off x="6129" y="2327"/>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746" name="Oval 1214"/>
                <p:cNvSpPr>
                  <a:spLocks noChangeAspect="1" noChangeArrowheads="1"/>
                </p:cNvSpPr>
                <p:nvPr/>
              </p:nvSpPr>
              <p:spPr bwMode="auto">
                <a:xfrm>
                  <a:off x="5209" y="2023"/>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747" name="Oval 1215"/>
                <p:cNvSpPr>
                  <a:spLocks noChangeAspect="1" noChangeArrowheads="1"/>
                </p:cNvSpPr>
                <p:nvPr/>
              </p:nvSpPr>
              <p:spPr bwMode="auto">
                <a:xfrm>
                  <a:off x="5115" y="1993"/>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748" name="Oval 1216"/>
                <p:cNvSpPr>
                  <a:spLocks noChangeAspect="1" noChangeArrowheads="1"/>
                </p:cNvSpPr>
                <p:nvPr/>
              </p:nvSpPr>
              <p:spPr bwMode="auto">
                <a:xfrm>
                  <a:off x="5013" y="1971"/>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749" name="Oval 1217"/>
                <p:cNvSpPr>
                  <a:spLocks noChangeAspect="1" noChangeArrowheads="1"/>
                </p:cNvSpPr>
                <p:nvPr/>
              </p:nvSpPr>
              <p:spPr bwMode="auto">
                <a:xfrm>
                  <a:off x="4909" y="1947"/>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750" name="Oval 1218"/>
                <p:cNvSpPr>
                  <a:spLocks noChangeAspect="1" noChangeArrowheads="1"/>
                </p:cNvSpPr>
                <p:nvPr/>
              </p:nvSpPr>
              <p:spPr bwMode="auto">
                <a:xfrm>
                  <a:off x="4809" y="1925"/>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751" name="Oval 1219"/>
                <p:cNvSpPr>
                  <a:spLocks noChangeAspect="1" noChangeArrowheads="1"/>
                </p:cNvSpPr>
                <p:nvPr/>
              </p:nvSpPr>
              <p:spPr bwMode="auto">
                <a:xfrm>
                  <a:off x="4707" y="1901"/>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752" name="Oval 1220"/>
                <p:cNvSpPr>
                  <a:spLocks noChangeAspect="1" noChangeArrowheads="1"/>
                </p:cNvSpPr>
                <p:nvPr/>
              </p:nvSpPr>
              <p:spPr bwMode="auto">
                <a:xfrm>
                  <a:off x="4609" y="1877"/>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753" name="Oval 1221"/>
                <p:cNvSpPr>
                  <a:spLocks noChangeAspect="1" noChangeArrowheads="1"/>
                </p:cNvSpPr>
                <p:nvPr/>
              </p:nvSpPr>
              <p:spPr bwMode="auto">
                <a:xfrm>
                  <a:off x="4509" y="1855"/>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754" name="Oval 1222"/>
                <p:cNvSpPr>
                  <a:spLocks noChangeAspect="1" noChangeArrowheads="1"/>
                </p:cNvSpPr>
                <p:nvPr/>
              </p:nvSpPr>
              <p:spPr bwMode="auto">
                <a:xfrm>
                  <a:off x="4409" y="1835"/>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755" name="Oval 1223"/>
                <p:cNvSpPr>
                  <a:spLocks noChangeAspect="1" noChangeArrowheads="1"/>
                </p:cNvSpPr>
                <p:nvPr/>
              </p:nvSpPr>
              <p:spPr bwMode="auto">
                <a:xfrm>
                  <a:off x="4307" y="1819"/>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756" name="Oval 1224"/>
                <p:cNvSpPr>
                  <a:spLocks noChangeAspect="1" noChangeArrowheads="1"/>
                </p:cNvSpPr>
                <p:nvPr/>
              </p:nvSpPr>
              <p:spPr bwMode="auto">
                <a:xfrm>
                  <a:off x="4209" y="1801"/>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757" name="Oval 1225"/>
                <p:cNvSpPr>
                  <a:spLocks noChangeAspect="1" noChangeArrowheads="1"/>
                </p:cNvSpPr>
                <p:nvPr/>
              </p:nvSpPr>
              <p:spPr bwMode="auto">
                <a:xfrm>
                  <a:off x="4107" y="1789"/>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758" name="Oval 1226"/>
                <p:cNvSpPr>
                  <a:spLocks noChangeAspect="1" noChangeArrowheads="1"/>
                </p:cNvSpPr>
                <p:nvPr/>
              </p:nvSpPr>
              <p:spPr bwMode="auto">
                <a:xfrm>
                  <a:off x="4003" y="1777"/>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759" name="Oval 1227"/>
                <p:cNvSpPr>
                  <a:spLocks noChangeAspect="1" noChangeArrowheads="1"/>
                </p:cNvSpPr>
                <p:nvPr/>
              </p:nvSpPr>
              <p:spPr bwMode="auto">
                <a:xfrm>
                  <a:off x="3901" y="1763"/>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760" name="Oval 1228"/>
                <p:cNvSpPr>
                  <a:spLocks noChangeAspect="1" noChangeArrowheads="1"/>
                </p:cNvSpPr>
                <p:nvPr/>
              </p:nvSpPr>
              <p:spPr bwMode="auto">
                <a:xfrm>
                  <a:off x="3797" y="1753"/>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761" name="Oval 1229"/>
                <p:cNvSpPr>
                  <a:spLocks noChangeAspect="1" noChangeArrowheads="1"/>
                </p:cNvSpPr>
                <p:nvPr/>
              </p:nvSpPr>
              <p:spPr bwMode="auto">
                <a:xfrm>
                  <a:off x="3693" y="1743"/>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762" name="Oval 1230"/>
                <p:cNvSpPr>
                  <a:spLocks noChangeAspect="1" noChangeArrowheads="1"/>
                </p:cNvSpPr>
                <p:nvPr/>
              </p:nvSpPr>
              <p:spPr bwMode="auto">
                <a:xfrm>
                  <a:off x="3589" y="1733"/>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763" name="Oval 1231"/>
                <p:cNvSpPr>
                  <a:spLocks noChangeAspect="1" noChangeArrowheads="1"/>
                </p:cNvSpPr>
                <p:nvPr/>
              </p:nvSpPr>
              <p:spPr bwMode="auto">
                <a:xfrm>
                  <a:off x="3487" y="1727"/>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764" name="Oval 1232"/>
                <p:cNvSpPr>
                  <a:spLocks noChangeAspect="1" noChangeArrowheads="1"/>
                </p:cNvSpPr>
                <p:nvPr/>
              </p:nvSpPr>
              <p:spPr bwMode="auto">
                <a:xfrm>
                  <a:off x="3383" y="1721"/>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765" name="Oval 1233"/>
                <p:cNvSpPr>
                  <a:spLocks noChangeAspect="1" noChangeArrowheads="1"/>
                </p:cNvSpPr>
                <p:nvPr/>
              </p:nvSpPr>
              <p:spPr bwMode="auto">
                <a:xfrm>
                  <a:off x="3285" y="1717"/>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766" name="Oval 1234"/>
                <p:cNvSpPr>
                  <a:spLocks noChangeAspect="1" noChangeArrowheads="1"/>
                </p:cNvSpPr>
                <p:nvPr/>
              </p:nvSpPr>
              <p:spPr bwMode="auto">
                <a:xfrm>
                  <a:off x="3181" y="1713"/>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767" name="Oval 1235"/>
                <p:cNvSpPr>
                  <a:spLocks noChangeAspect="1" noChangeArrowheads="1"/>
                </p:cNvSpPr>
                <p:nvPr/>
              </p:nvSpPr>
              <p:spPr bwMode="auto">
                <a:xfrm>
                  <a:off x="3079" y="1715"/>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768" name="Oval 1236"/>
                <p:cNvSpPr>
                  <a:spLocks noChangeAspect="1" noChangeArrowheads="1"/>
                </p:cNvSpPr>
                <p:nvPr/>
              </p:nvSpPr>
              <p:spPr bwMode="auto">
                <a:xfrm>
                  <a:off x="2977" y="1719"/>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769" name="Oval 1237"/>
                <p:cNvSpPr>
                  <a:spLocks noChangeAspect="1" noChangeArrowheads="1"/>
                </p:cNvSpPr>
                <p:nvPr/>
              </p:nvSpPr>
              <p:spPr bwMode="auto">
                <a:xfrm>
                  <a:off x="2875" y="1719"/>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770" name="Oval 1238"/>
                <p:cNvSpPr>
                  <a:spLocks noChangeAspect="1" noChangeArrowheads="1"/>
                </p:cNvSpPr>
                <p:nvPr/>
              </p:nvSpPr>
              <p:spPr bwMode="auto">
                <a:xfrm>
                  <a:off x="2771" y="1725"/>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771" name="Oval 1239"/>
                <p:cNvSpPr>
                  <a:spLocks noChangeAspect="1" noChangeArrowheads="1"/>
                </p:cNvSpPr>
                <p:nvPr/>
              </p:nvSpPr>
              <p:spPr bwMode="auto">
                <a:xfrm>
                  <a:off x="2667" y="1729"/>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772" name="Oval 1240"/>
                <p:cNvSpPr>
                  <a:spLocks noChangeAspect="1" noChangeArrowheads="1"/>
                </p:cNvSpPr>
                <p:nvPr/>
              </p:nvSpPr>
              <p:spPr bwMode="auto">
                <a:xfrm>
                  <a:off x="2565" y="1737"/>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773" name="Oval 1241"/>
                <p:cNvSpPr>
                  <a:spLocks noChangeAspect="1" noChangeArrowheads="1"/>
                </p:cNvSpPr>
                <p:nvPr/>
              </p:nvSpPr>
              <p:spPr bwMode="auto">
                <a:xfrm>
                  <a:off x="2461" y="1745"/>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774" name="Oval 1242"/>
                <p:cNvSpPr>
                  <a:spLocks noChangeAspect="1" noChangeArrowheads="1"/>
                </p:cNvSpPr>
                <p:nvPr/>
              </p:nvSpPr>
              <p:spPr bwMode="auto">
                <a:xfrm>
                  <a:off x="2359" y="1759"/>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775" name="Oval 1243"/>
                <p:cNvSpPr>
                  <a:spLocks noChangeAspect="1" noChangeArrowheads="1"/>
                </p:cNvSpPr>
                <p:nvPr/>
              </p:nvSpPr>
              <p:spPr bwMode="auto">
                <a:xfrm>
                  <a:off x="2257" y="1767"/>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776" name="Oval 1244"/>
                <p:cNvSpPr>
                  <a:spLocks noChangeAspect="1" noChangeArrowheads="1"/>
                </p:cNvSpPr>
                <p:nvPr/>
              </p:nvSpPr>
              <p:spPr bwMode="auto">
                <a:xfrm>
                  <a:off x="2155" y="1781"/>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777" name="Oval 1245"/>
                <p:cNvSpPr>
                  <a:spLocks noChangeAspect="1" noChangeArrowheads="1"/>
                </p:cNvSpPr>
                <p:nvPr/>
              </p:nvSpPr>
              <p:spPr bwMode="auto">
                <a:xfrm>
                  <a:off x="2057" y="1795"/>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778" name="Oval 1246"/>
                <p:cNvSpPr>
                  <a:spLocks noChangeAspect="1" noChangeArrowheads="1"/>
                </p:cNvSpPr>
                <p:nvPr/>
              </p:nvSpPr>
              <p:spPr bwMode="auto">
                <a:xfrm>
                  <a:off x="1957" y="1805"/>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779" name="Oval 1247"/>
                <p:cNvSpPr>
                  <a:spLocks noChangeAspect="1" noChangeArrowheads="1"/>
                </p:cNvSpPr>
                <p:nvPr/>
              </p:nvSpPr>
              <p:spPr bwMode="auto">
                <a:xfrm>
                  <a:off x="1861" y="1821"/>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780" name="Oval 1248"/>
                <p:cNvSpPr>
                  <a:spLocks noChangeAspect="1" noChangeArrowheads="1"/>
                </p:cNvSpPr>
                <p:nvPr/>
              </p:nvSpPr>
              <p:spPr bwMode="auto">
                <a:xfrm>
                  <a:off x="1765" y="1839"/>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781" name="Oval 1249"/>
                <p:cNvSpPr>
                  <a:spLocks noChangeAspect="1" noChangeArrowheads="1"/>
                </p:cNvSpPr>
                <p:nvPr/>
              </p:nvSpPr>
              <p:spPr bwMode="auto">
                <a:xfrm>
                  <a:off x="1665" y="1857"/>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782" name="Oval 1250"/>
                <p:cNvSpPr>
                  <a:spLocks noChangeAspect="1" noChangeArrowheads="1"/>
                </p:cNvSpPr>
                <p:nvPr/>
              </p:nvSpPr>
              <p:spPr bwMode="auto">
                <a:xfrm>
                  <a:off x="1565" y="1877"/>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783" name="Oval 1251"/>
                <p:cNvSpPr>
                  <a:spLocks noChangeAspect="1" noChangeArrowheads="1"/>
                </p:cNvSpPr>
                <p:nvPr/>
              </p:nvSpPr>
              <p:spPr bwMode="auto">
                <a:xfrm>
                  <a:off x="1465" y="1895"/>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784" name="Oval 1252"/>
                <p:cNvSpPr>
                  <a:spLocks noChangeAspect="1" noChangeArrowheads="1"/>
                </p:cNvSpPr>
                <p:nvPr/>
              </p:nvSpPr>
              <p:spPr bwMode="auto">
                <a:xfrm>
                  <a:off x="1369" y="1915"/>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785" name="Oval 1253"/>
                <p:cNvSpPr>
                  <a:spLocks noChangeAspect="1" noChangeArrowheads="1"/>
                </p:cNvSpPr>
                <p:nvPr/>
              </p:nvSpPr>
              <p:spPr bwMode="auto">
                <a:xfrm>
                  <a:off x="1275" y="1937"/>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786" name="Oval 1254"/>
                <p:cNvSpPr>
                  <a:spLocks noChangeAspect="1" noChangeArrowheads="1"/>
                </p:cNvSpPr>
                <p:nvPr/>
              </p:nvSpPr>
              <p:spPr bwMode="auto">
                <a:xfrm>
                  <a:off x="1179" y="1963"/>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787" name="Oval 1255"/>
                <p:cNvSpPr>
                  <a:spLocks noChangeAspect="1" noChangeArrowheads="1"/>
                </p:cNvSpPr>
                <p:nvPr/>
              </p:nvSpPr>
              <p:spPr bwMode="auto">
                <a:xfrm>
                  <a:off x="1083" y="1991"/>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788" name="Oval 1256"/>
                <p:cNvSpPr>
                  <a:spLocks noChangeAspect="1" noChangeArrowheads="1"/>
                </p:cNvSpPr>
                <p:nvPr/>
              </p:nvSpPr>
              <p:spPr bwMode="auto">
                <a:xfrm>
                  <a:off x="985" y="2015"/>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789" name="Oval 1257"/>
                <p:cNvSpPr>
                  <a:spLocks noChangeAspect="1" noChangeArrowheads="1"/>
                </p:cNvSpPr>
                <p:nvPr/>
              </p:nvSpPr>
              <p:spPr bwMode="auto">
                <a:xfrm>
                  <a:off x="889" y="2041"/>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790" name="Oval 1258"/>
                <p:cNvSpPr>
                  <a:spLocks noChangeAspect="1" noChangeArrowheads="1"/>
                </p:cNvSpPr>
                <p:nvPr/>
              </p:nvSpPr>
              <p:spPr bwMode="auto">
                <a:xfrm>
                  <a:off x="797" y="2071"/>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791" name="Oval 1259"/>
                <p:cNvSpPr>
                  <a:spLocks noChangeAspect="1" noChangeArrowheads="1"/>
                </p:cNvSpPr>
                <p:nvPr/>
              </p:nvSpPr>
              <p:spPr bwMode="auto">
                <a:xfrm>
                  <a:off x="699" y="2093"/>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792" name="Oval 1260"/>
                <p:cNvSpPr>
                  <a:spLocks noChangeAspect="1" noChangeArrowheads="1"/>
                </p:cNvSpPr>
                <p:nvPr/>
              </p:nvSpPr>
              <p:spPr bwMode="auto">
                <a:xfrm>
                  <a:off x="609" y="2121"/>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793" name="Oval 1261"/>
                <p:cNvSpPr>
                  <a:spLocks noChangeAspect="1" noChangeArrowheads="1"/>
                </p:cNvSpPr>
                <p:nvPr/>
              </p:nvSpPr>
              <p:spPr bwMode="auto">
                <a:xfrm>
                  <a:off x="515" y="2149"/>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794" name="Oval 1262"/>
                <p:cNvSpPr>
                  <a:spLocks noChangeAspect="1" noChangeArrowheads="1"/>
                </p:cNvSpPr>
                <p:nvPr/>
              </p:nvSpPr>
              <p:spPr bwMode="auto">
                <a:xfrm>
                  <a:off x="423" y="2181"/>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795" name="Oval 1263"/>
                <p:cNvSpPr>
                  <a:spLocks noChangeAspect="1" noChangeArrowheads="1"/>
                </p:cNvSpPr>
                <p:nvPr/>
              </p:nvSpPr>
              <p:spPr bwMode="auto">
                <a:xfrm>
                  <a:off x="331" y="2209"/>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796" name="Oval 1264"/>
                <p:cNvSpPr>
                  <a:spLocks noChangeAspect="1" noChangeArrowheads="1"/>
                </p:cNvSpPr>
                <p:nvPr/>
              </p:nvSpPr>
              <p:spPr bwMode="auto">
                <a:xfrm>
                  <a:off x="241" y="2237"/>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797" name="Oval 1265"/>
                <p:cNvSpPr>
                  <a:spLocks noChangeAspect="1" noChangeArrowheads="1"/>
                </p:cNvSpPr>
                <p:nvPr/>
              </p:nvSpPr>
              <p:spPr bwMode="auto">
                <a:xfrm>
                  <a:off x="149" y="2263"/>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798" name="Oval 1266"/>
                <p:cNvSpPr>
                  <a:spLocks noChangeAspect="1" noChangeArrowheads="1"/>
                </p:cNvSpPr>
                <p:nvPr/>
              </p:nvSpPr>
              <p:spPr bwMode="auto">
                <a:xfrm>
                  <a:off x="63" y="2297"/>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799" name="Oval 1267"/>
                <p:cNvSpPr>
                  <a:spLocks noChangeAspect="1" noChangeArrowheads="1"/>
                </p:cNvSpPr>
                <p:nvPr/>
              </p:nvSpPr>
              <p:spPr bwMode="auto">
                <a:xfrm>
                  <a:off x="-2" y="2325"/>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grpSp>
          <p:grpSp>
            <p:nvGrpSpPr>
              <p:cNvPr id="2545" name="Group 1268"/>
              <p:cNvGrpSpPr>
                <a:grpSpLocks/>
              </p:cNvGrpSpPr>
              <p:nvPr/>
            </p:nvGrpSpPr>
            <p:grpSpPr bwMode="auto">
              <a:xfrm>
                <a:off x="-14" y="2812"/>
                <a:ext cx="4689" cy="543"/>
                <a:chOff x="-2" y="1713"/>
                <a:chExt cx="6240" cy="728"/>
              </a:xfrm>
            </p:grpSpPr>
            <p:sp>
              <p:nvSpPr>
                <p:cNvPr id="2674" name="Oval 1269"/>
                <p:cNvSpPr>
                  <a:spLocks noChangeAspect="1" noChangeArrowheads="1"/>
                </p:cNvSpPr>
                <p:nvPr/>
              </p:nvSpPr>
              <p:spPr bwMode="auto">
                <a:xfrm>
                  <a:off x="6033" y="2295"/>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675" name="Oval 1270"/>
                <p:cNvSpPr>
                  <a:spLocks noChangeAspect="1" noChangeArrowheads="1"/>
                </p:cNvSpPr>
                <p:nvPr/>
              </p:nvSpPr>
              <p:spPr bwMode="auto">
                <a:xfrm>
                  <a:off x="5935" y="2253"/>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676" name="Oval 1271"/>
                <p:cNvSpPr>
                  <a:spLocks noChangeAspect="1" noChangeArrowheads="1"/>
                </p:cNvSpPr>
                <p:nvPr/>
              </p:nvSpPr>
              <p:spPr bwMode="auto">
                <a:xfrm>
                  <a:off x="5833" y="2217"/>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677" name="Oval 1272"/>
                <p:cNvSpPr>
                  <a:spLocks noChangeAspect="1" noChangeArrowheads="1"/>
                </p:cNvSpPr>
                <p:nvPr/>
              </p:nvSpPr>
              <p:spPr bwMode="auto">
                <a:xfrm>
                  <a:off x="5733" y="2181"/>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678" name="Oval 1273"/>
                <p:cNvSpPr>
                  <a:spLocks noChangeAspect="1" noChangeArrowheads="1"/>
                </p:cNvSpPr>
                <p:nvPr/>
              </p:nvSpPr>
              <p:spPr bwMode="auto">
                <a:xfrm>
                  <a:off x="5629" y="2149"/>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679" name="Oval 1274"/>
                <p:cNvSpPr>
                  <a:spLocks noChangeAspect="1" noChangeArrowheads="1"/>
                </p:cNvSpPr>
                <p:nvPr/>
              </p:nvSpPr>
              <p:spPr bwMode="auto">
                <a:xfrm>
                  <a:off x="5525" y="2113"/>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680" name="Oval 1275"/>
                <p:cNvSpPr>
                  <a:spLocks noChangeAspect="1" noChangeArrowheads="1"/>
                </p:cNvSpPr>
                <p:nvPr/>
              </p:nvSpPr>
              <p:spPr bwMode="auto">
                <a:xfrm>
                  <a:off x="5417" y="2081"/>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681" name="Oval 1276"/>
                <p:cNvSpPr>
                  <a:spLocks noChangeAspect="1" noChangeArrowheads="1"/>
                </p:cNvSpPr>
                <p:nvPr/>
              </p:nvSpPr>
              <p:spPr bwMode="auto">
                <a:xfrm>
                  <a:off x="5313" y="2049"/>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682" name="Oval 1277"/>
                <p:cNvSpPr>
                  <a:spLocks noChangeAspect="1" noChangeArrowheads="1"/>
                </p:cNvSpPr>
                <p:nvPr/>
              </p:nvSpPr>
              <p:spPr bwMode="auto">
                <a:xfrm>
                  <a:off x="6129" y="2327"/>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683" name="Oval 1278"/>
                <p:cNvSpPr>
                  <a:spLocks noChangeAspect="1" noChangeArrowheads="1"/>
                </p:cNvSpPr>
                <p:nvPr/>
              </p:nvSpPr>
              <p:spPr bwMode="auto">
                <a:xfrm>
                  <a:off x="5209" y="2023"/>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684" name="Oval 1279"/>
                <p:cNvSpPr>
                  <a:spLocks noChangeAspect="1" noChangeArrowheads="1"/>
                </p:cNvSpPr>
                <p:nvPr/>
              </p:nvSpPr>
              <p:spPr bwMode="auto">
                <a:xfrm>
                  <a:off x="5115" y="1993"/>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685" name="Oval 1280"/>
                <p:cNvSpPr>
                  <a:spLocks noChangeAspect="1" noChangeArrowheads="1"/>
                </p:cNvSpPr>
                <p:nvPr/>
              </p:nvSpPr>
              <p:spPr bwMode="auto">
                <a:xfrm>
                  <a:off x="5013" y="1971"/>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686" name="Oval 1281"/>
                <p:cNvSpPr>
                  <a:spLocks noChangeAspect="1" noChangeArrowheads="1"/>
                </p:cNvSpPr>
                <p:nvPr/>
              </p:nvSpPr>
              <p:spPr bwMode="auto">
                <a:xfrm>
                  <a:off x="4909" y="1947"/>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687" name="Oval 1282"/>
                <p:cNvSpPr>
                  <a:spLocks noChangeAspect="1" noChangeArrowheads="1"/>
                </p:cNvSpPr>
                <p:nvPr/>
              </p:nvSpPr>
              <p:spPr bwMode="auto">
                <a:xfrm>
                  <a:off x="4809" y="1925"/>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688" name="Oval 1283"/>
                <p:cNvSpPr>
                  <a:spLocks noChangeAspect="1" noChangeArrowheads="1"/>
                </p:cNvSpPr>
                <p:nvPr/>
              </p:nvSpPr>
              <p:spPr bwMode="auto">
                <a:xfrm>
                  <a:off x="4707" y="1901"/>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689" name="Oval 1284"/>
                <p:cNvSpPr>
                  <a:spLocks noChangeAspect="1" noChangeArrowheads="1"/>
                </p:cNvSpPr>
                <p:nvPr/>
              </p:nvSpPr>
              <p:spPr bwMode="auto">
                <a:xfrm>
                  <a:off x="4609" y="1877"/>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690" name="Oval 1285"/>
                <p:cNvSpPr>
                  <a:spLocks noChangeAspect="1" noChangeArrowheads="1"/>
                </p:cNvSpPr>
                <p:nvPr/>
              </p:nvSpPr>
              <p:spPr bwMode="auto">
                <a:xfrm>
                  <a:off x="4509" y="1855"/>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691" name="Oval 1286"/>
                <p:cNvSpPr>
                  <a:spLocks noChangeAspect="1" noChangeArrowheads="1"/>
                </p:cNvSpPr>
                <p:nvPr/>
              </p:nvSpPr>
              <p:spPr bwMode="auto">
                <a:xfrm>
                  <a:off x="4409" y="1835"/>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692" name="Oval 1287"/>
                <p:cNvSpPr>
                  <a:spLocks noChangeAspect="1" noChangeArrowheads="1"/>
                </p:cNvSpPr>
                <p:nvPr/>
              </p:nvSpPr>
              <p:spPr bwMode="auto">
                <a:xfrm>
                  <a:off x="4307" y="1819"/>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693" name="Oval 1288"/>
                <p:cNvSpPr>
                  <a:spLocks noChangeAspect="1" noChangeArrowheads="1"/>
                </p:cNvSpPr>
                <p:nvPr/>
              </p:nvSpPr>
              <p:spPr bwMode="auto">
                <a:xfrm>
                  <a:off x="4209" y="1801"/>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694" name="Oval 1289"/>
                <p:cNvSpPr>
                  <a:spLocks noChangeAspect="1" noChangeArrowheads="1"/>
                </p:cNvSpPr>
                <p:nvPr/>
              </p:nvSpPr>
              <p:spPr bwMode="auto">
                <a:xfrm>
                  <a:off x="4107" y="1789"/>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695" name="Oval 1290"/>
                <p:cNvSpPr>
                  <a:spLocks noChangeAspect="1" noChangeArrowheads="1"/>
                </p:cNvSpPr>
                <p:nvPr/>
              </p:nvSpPr>
              <p:spPr bwMode="auto">
                <a:xfrm>
                  <a:off x="4003" y="1777"/>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696" name="Oval 1291"/>
                <p:cNvSpPr>
                  <a:spLocks noChangeAspect="1" noChangeArrowheads="1"/>
                </p:cNvSpPr>
                <p:nvPr/>
              </p:nvSpPr>
              <p:spPr bwMode="auto">
                <a:xfrm>
                  <a:off x="3901" y="1763"/>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697" name="Oval 1292"/>
                <p:cNvSpPr>
                  <a:spLocks noChangeAspect="1" noChangeArrowheads="1"/>
                </p:cNvSpPr>
                <p:nvPr/>
              </p:nvSpPr>
              <p:spPr bwMode="auto">
                <a:xfrm>
                  <a:off x="3797" y="1753"/>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698" name="Oval 1293"/>
                <p:cNvSpPr>
                  <a:spLocks noChangeAspect="1" noChangeArrowheads="1"/>
                </p:cNvSpPr>
                <p:nvPr/>
              </p:nvSpPr>
              <p:spPr bwMode="auto">
                <a:xfrm>
                  <a:off x="3693" y="1743"/>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699" name="Oval 1294"/>
                <p:cNvSpPr>
                  <a:spLocks noChangeAspect="1" noChangeArrowheads="1"/>
                </p:cNvSpPr>
                <p:nvPr/>
              </p:nvSpPr>
              <p:spPr bwMode="auto">
                <a:xfrm>
                  <a:off x="3589" y="1733"/>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700" name="Oval 1295"/>
                <p:cNvSpPr>
                  <a:spLocks noChangeAspect="1" noChangeArrowheads="1"/>
                </p:cNvSpPr>
                <p:nvPr/>
              </p:nvSpPr>
              <p:spPr bwMode="auto">
                <a:xfrm>
                  <a:off x="3487" y="1727"/>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701" name="Oval 1296"/>
                <p:cNvSpPr>
                  <a:spLocks noChangeAspect="1" noChangeArrowheads="1"/>
                </p:cNvSpPr>
                <p:nvPr/>
              </p:nvSpPr>
              <p:spPr bwMode="auto">
                <a:xfrm>
                  <a:off x="3383" y="1721"/>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702" name="Oval 1297"/>
                <p:cNvSpPr>
                  <a:spLocks noChangeAspect="1" noChangeArrowheads="1"/>
                </p:cNvSpPr>
                <p:nvPr/>
              </p:nvSpPr>
              <p:spPr bwMode="auto">
                <a:xfrm>
                  <a:off x="3285" y="1717"/>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703" name="Oval 1298"/>
                <p:cNvSpPr>
                  <a:spLocks noChangeAspect="1" noChangeArrowheads="1"/>
                </p:cNvSpPr>
                <p:nvPr/>
              </p:nvSpPr>
              <p:spPr bwMode="auto">
                <a:xfrm>
                  <a:off x="3181" y="1713"/>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704" name="Oval 1299"/>
                <p:cNvSpPr>
                  <a:spLocks noChangeAspect="1" noChangeArrowheads="1"/>
                </p:cNvSpPr>
                <p:nvPr/>
              </p:nvSpPr>
              <p:spPr bwMode="auto">
                <a:xfrm>
                  <a:off x="3079" y="1715"/>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705" name="Oval 1300"/>
                <p:cNvSpPr>
                  <a:spLocks noChangeAspect="1" noChangeArrowheads="1"/>
                </p:cNvSpPr>
                <p:nvPr/>
              </p:nvSpPr>
              <p:spPr bwMode="auto">
                <a:xfrm>
                  <a:off x="2977" y="1719"/>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706" name="Oval 1301"/>
                <p:cNvSpPr>
                  <a:spLocks noChangeAspect="1" noChangeArrowheads="1"/>
                </p:cNvSpPr>
                <p:nvPr/>
              </p:nvSpPr>
              <p:spPr bwMode="auto">
                <a:xfrm>
                  <a:off x="2875" y="1719"/>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707" name="Oval 1302"/>
                <p:cNvSpPr>
                  <a:spLocks noChangeAspect="1" noChangeArrowheads="1"/>
                </p:cNvSpPr>
                <p:nvPr/>
              </p:nvSpPr>
              <p:spPr bwMode="auto">
                <a:xfrm>
                  <a:off x="2771" y="1725"/>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708" name="Oval 1303"/>
                <p:cNvSpPr>
                  <a:spLocks noChangeAspect="1" noChangeArrowheads="1"/>
                </p:cNvSpPr>
                <p:nvPr/>
              </p:nvSpPr>
              <p:spPr bwMode="auto">
                <a:xfrm>
                  <a:off x="2667" y="1729"/>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709" name="Oval 1304"/>
                <p:cNvSpPr>
                  <a:spLocks noChangeAspect="1" noChangeArrowheads="1"/>
                </p:cNvSpPr>
                <p:nvPr/>
              </p:nvSpPr>
              <p:spPr bwMode="auto">
                <a:xfrm>
                  <a:off x="2565" y="1737"/>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710" name="Oval 1305"/>
                <p:cNvSpPr>
                  <a:spLocks noChangeAspect="1" noChangeArrowheads="1"/>
                </p:cNvSpPr>
                <p:nvPr/>
              </p:nvSpPr>
              <p:spPr bwMode="auto">
                <a:xfrm>
                  <a:off x="2461" y="1745"/>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711" name="Oval 1306"/>
                <p:cNvSpPr>
                  <a:spLocks noChangeAspect="1" noChangeArrowheads="1"/>
                </p:cNvSpPr>
                <p:nvPr/>
              </p:nvSpPr>
              <p:spPr bwMode="auto">
                <a:xfrm>
                  <a:off x="2359" y="1759"/>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712" name="Oval 1307"/>
                <p:cNvSpPr>
                  <a:spLocks noChangeAspect="1" noChangeArrowheads="1"/>
                </p:cNvSpPr>
                <p:nvPr/>
              </p:nvSpPr>
              <p:spPr bwMode="auto">
                <a:xfrm>
                  <a:off x="2257" y="1767"/>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713" name="Oval 1308"/>
                <p:cNvSpPr>
                  <a:spLocks noChangeAspect="1" noChangeArrowheads="1"/>
                </p:cNvSpPr>
                <p:nvPr/>
              </p:nvSpPr>
              <p:spPr bwMode="auto">
                <a:xfrm>
                  <a:off x="2155" y="1781"/>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714" name="Oval 1309"/>
                <p:cNvSpPr>
                  <a:spLocks noChangeAspect="1" noChangeArrowheads="1"/>
                </p:cNvSpPr>
                <p:nvPr/>
              </p:nvSpPr>
              <p:spPr bwMode="auto">
                <a:xfrm>
                  <a:off x="2057" y="1795"/>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715" name="Oval 1310"/>
                <p:cNvSpPr>
                  <a:spLocks noChangeAspect="1" noChangeArrowheads="1"/>
                </p:cNvSpPr>
                <p:nvPr/>
              </p:nvSpPr>
              <p:spPr bwMode="auto">
                <a:xfrm>
                  <a:off x="1957" y="1805"/>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716" name="Oval 1311"/>
                <p:cNvSpPr>
                  <a:spLocks noChangeAspect="1" noChangeArrowheads="1"/>
                </p:cNvSpPr>
                <p:nvPr/>
              </p:nvSpPr>
              <p:spPr bwMode="auto">
                <a:xfrm>
                  <a:off x="1861" y="1821"/>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717" name="Oval 1312"/>
                <p:cNvSpPr>
                  <a:spLocks noChangeAspect="1" noChangeArrowheads="1"/>
                </p:cNvSpPr>
                <p:nvPr/>
              </p:nvSpPr>
              <p:spPr bwMode="auto">
                <a:xfrm>
                  <a:off x="1765" y="1839"/>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718" name="Oval 1313"/>
                <p:cNvSpPr>
                  <a:spLocks noChangeAspect="1" noChangeArrowheads="1"/>
                </p:cNvSpPr>
                <p:nvPr/>
              </p:nvSpPr>
              <p:spPr bwMode="auto">
                <a:xfrm>
                  <a:off x="1665" y="1857"/>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719" name="Oval 1314"/>
                <p:cNvSpPr>
                  <a:spLocks noChangeAspect="1" noChangeArrowheads="1"/>
                </p:cNvSpPr>
                <p:nvPr/>
              </p:nvSpPr>
              <p:spPr bwMode="auto">
                <a:xfrm>
                  <a:off x="1565" y="1877"/>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720" name="Oval 1315"/>
                <p:cNvSpPr>
                  <a:spLocks noChangeAspect="1" noChangeArrowheads="1"/>
                </p:cNvSpPr>
                <p:nvPr/>
              </p:nvSpPr>
              <p:spPr bwMode="auto">
                <a:xfrm>
                  <a:off x="1465" y="1895"/>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721" name="Oval 1316"/>
                <p:cNvSpPr>
                  <a:spLocks noChangeAspect="1" noChangeArrowheads="1"/>
                </p:cNvSpPr>
                <p:nvPr/>
              </p:nvSpPr>
              <p:spPr bwMode="auto">
                <a:xfrm>
                  <a:off x="1369" y="1915"/>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722" name="Oval 1317"/>
                <p:cNvSpPr>
                  <a:spLocks noChangeAspect="1" noChangeArrowheads="1"/>
                </p:cNvSpPr>
                <p:nvPr/>
              </p:nvSpPr>
              <p:spPr bwMode="auto">
                <a:xfrm>
                  <a:off x="1275" y="1937"/>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723" name="Oval 1318"/>
                <p:cNvSpPr>
                  <a:spLocks noChangeAspect="1" noChangeArrowheads="1"/>
                </p:cNvSpPr>
                <p:nvPr/>
              </p:nvSpPr>
              <p:spPr bwMode="auto">
                <a:xfrm>
                  <a:off x="1179" y="1963"/>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724" name="Oval 1319"/>
                <p:cNvSpPr>
                  <a:spLocks noChangeAspect="1" noChangeArrowheads="1"/>
                </p:cNvSpPr>
                <p:nvPr/>
              </p:nvSpPr>
              <p:spPr bwMode="auto">
                <a:xfrm>
                  <a:off x="1083" y="1991"/>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725" name="Oval 1320"/>
                <p:cNvSpPr>
                  <a:spLocks noChangeAspect="1" noChangeArrowheads="1"/>
                </p:cNvSpPr>
                <p:nvPr/>
              </p:nvSpPr>
              <p:spPr bwMode="auto">
                <a:xfrm>
                  <a:off x="985" y="2015"/>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726" name="Oval 1321"/>
                <p:cNvSpPr>
                  <a:spLocks noChangeAspect="1" noChangeArrowheads="1"/>
                </p:cNvSpPr>
                <p:nvPr/>
              </p:nvSpPr>
              <p:spPr bwMode="auto">
                <a:xfrm>
                  <a:off x="889" y="2041"/>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727" name="Oval 1322"/>
                <p:cNvSpPr>
                  <a:spLocks noChangeAspect="1" noChangeArrowheads="1"/>
                </p:cNvSpPr>
                <p:nvPr/>
              </p:nvSpPr>
              <p:spPr bwMode="auto">
                <a:xfrm>
                  <a:off x="797" y="2071"/>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728" name="Oval 1323"/>
                <p:cNvSpPr>
                  <a:spLocks noChangeAspect="1" noChangeArrowheads="1"/>
                </p:cNvSpPr>
                <p:nvPr/>
              </p:nvSpPr>
              <p:spPr bwMode="auto">
                <a:xfrm>
                  <a:off x="699" y="2093"/>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729" name="Oval 1324"/>
                <p:cNvSpPr>
                  <a:spLocks noChangeAspect="1" noChangeArrowheads="1"/>
                </p:cNvSpPr>
                <p:nvPr/>
              </p:nvSpPr>
              <p:spPr bwMode="auto">
                <a:xfrm>
                  <a:off x="609" y="2121"/>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730" name="Oval 1325"/>
                <p:cNvSpPr>
                  <a:spLocks noChangeAspect="1" noChangeArrowheads="1"/>
                </p:cNvSpPr>
                <p:nvPr/>
              </p:nvSpPr>
              <p:spPr bwMode="auto">
                <a:xfrm>
                  <a:off x="515" y="2149"/>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731" name="Oval 1326"/>
                <p:cNvSpPr>
                  <a:spLocks noChangeAspect="1" noChangeArrowheads="1"/>
                </p:cNvSpPr>
                <p:nvPr/>
              </p:nvSpPr>
              <p:spPr bwMode="auto">
                <a:xfrm>
                  <a:off x="423" y="2181"/>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732" name="Oval 1327"/>
                <p:cNvSpPr>
                  <a:spLocks noChangeAspect="1" noChangeArrowheads="1"/>
                </p:cNvSpPr>
                <p:nvPr/>
              </p:nvSpPr>
              <p:spPr bwMode="auto">
                <a:xfrm>
                  <a:off x="331" y="2209"/>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733" name="Oval 1328"/>
                <p:cNvSpPr>
                  <a:spLocks noChangeAspect="1" noChangeArrowheads="1"/>
                </p:cNvSpPr>
                <p:nvPr/>
              </p:nvSpPr>
              <p:spPr bwMode="auto">
                <a:xfrm>
                  <a:off x="241" y="2237"/>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734" name="Oval 1329"/>
                <p:cNvSpPr>
                  <a:spLocks noChangeAspect="1" noChangeArrowheads="1"/>
                </p:cNvSpPr>
                <p:nvPr/>
              </p:nvSpPr>
              <p:spPr bwMode="auto">
                <a:xfrm>
                  <a:off x="149" y="2263"/>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735" name="Oval 1330"/>
                <p:cNvSpPr>
                  <a:spLocks noChangeAspect="1" noChangeArrowheads="1"/>
                </p:cNvSpPr>
                <p:nvPr/>
              </p:nvSpPr>
              <p:spPr bwMode="auto">
                <a:xfrm>
                  <a:off x="63" y="2297"/>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736" name="Oval 1331"/>
                <p:cNvSpPr>
                  <a:spLocks noChangeAspect="1" noChangeArrowheads="1"/>
                </p:cNvSpPr>
                <p:nvPr/>
              </p:nvSpPr>
              <p:spPr bwMode="auto">
                <a:xfrm>
                  <a:off x="-2" y="2325"/>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grpSp>
          <p:grpSp>
            <p:nvGrpSpPr>
              <p:cNvPr id="2546" name="Group 1332"/>
              <p:cNvGrpSpPr>
                <a:grpSpLocks/>
              </p:cNvGrpSpPr>
              <p:nvPr/>
            </p:nvGrpSpPr>
            <p:grpSpPr bwMode="auto">
              <a:xfrm>
                <a:off x="18" y="2839"/>
                <a:ext cx="4689" cy="543"/>
                <a:chOff x="-2" y="1713"/>
                <a:chExt cx="6240" cy="728"/>
              </a:xfrm>
            </p:grpSpPr>
            <p:sp>
              <p:nvSpPr>
                <p:cNvPr id="2611" name="Oval 1333"/>
                <p:cNvSpPr>
                  <a:spLocks noChangeAspect="1" noChangeArrowheads="1"/>
                </p:cNvSpPr>
                <p:nvPr/>
              </p:nvSpPr>
              <p:spPr bwMode="auto">
                <a:xfrm>
                  <a:off x="6033" y="2295"/>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612" name="Oval 1334"/>
                <p:cNvSpPr>
                  <a:spLocks noChangeAspect="1" noChangeArrowheads="1"/>
                </p:cNvSpPr>
                <p:nvPr/>
              </p:nvSpPr>
              <p:spPr bwMode="auto">
                <a:xfrm>
                  <a:off x="5935" y="2253"/>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613" name="Oval 1335"/>
                <p:cNvSpPr>
                  <a:spLocks noChangeAspect="1" noChangeArrowheads="1"/>
                </p:cNvSpPr>
                <p:nvPr/>
              </p:nvSpPr>
              <p:spPr bwMode="auto">
                <a:xfrm>
                  <a:off x="5833" y="2217"/>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614" name="Oval 1336"/>
                <p:cNvSpPr>
                  <a:spLocks noChangeAspect="1" noChangeArrowheads="1"/>
                </p:cNvSpPr>
                <p:nvPr/>
              </p:nvSpPr>
              <p:spPr bwMode="auto">
                <a:xfrm>
                  <a:off x="5733" y="2181"/>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615" name="Oval 1337"/>
                <p:cNvSpPr>
                  <a:spLocks noChangeAspect="1" noChangeArrowheads="1"/>
                </p:cNvSpPr>
                <p:nvPr/>
              </p:nvSpPr>
              <p:spPr bwMode="auto">
                <a:xfrm>
                  <a:off x="5629" y="2149"/>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616" name="Oval 1338"/>
                <p:cNvSpPr>
                  <a:spLocks noChangeAspect="1" noChangeArrowheads="1"/>
                </p:cNvSpPr>
                <p:nvPr/>
              </p:nvSpPr>
              <p:spPr bwMode="auto">
                <a:xfrm>
                  <a:off x="5525" y="2113"/>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617" name="Oval 1339"/>
                <p:cNvSpPr>
                  <a:spLocks noChangeAspect="1" noChangeArrowheads="1"/>
                </p:cNvSpPr>
                <p:nvPr/>
              </p:nvSpPr>
              <p:spPr bwMode="auto">
                <a:xfrm>
                  <a:off x="5417" y="2081"/>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618" name="Oval 1340"/>
                <p:cNvSpPr>
                  <a:spLocks noChangeAspect="1" noChangeArrowheads="1"/>
                </p:cNvSpPr>
                <p:nvPr/>
              </p:nvSpPr>
              <p:spPr bwMode="auto">
                <a:xfrm>
                  <a:off x="5313" y="2049"/>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619" name="Oval 1341"/>
                <p:cNvSpPr>
                  <a:spLocks noChangeAspect="1" noChangeArrowheads="1"/>
                </p:cNvSpPr>
                <p:nvPr/>
              </p:nvSpPr>
              <p:spPr bwMode="auto">
                <a:xfrm>
                  <a:off x="6129" y="2327"/>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620" name="Oval 1342"/>
                <p:cNvSpPr>
                  <a:spLocks noChangeAspect="1" noChangeArrowheads="1"/>
                </p:cNvSpPr>
                <p:nvPr/>
              </p:nvSpPr>
              <p:spPr bwMode="auto">
                <a:xfrm>
                  <a:off x="5209" y="2023"/>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621" name="Oval 1343"/>
                <p:cNvSpPr>
                  <a:spLocks noChangeAspect="1" noChangeArrowheads="1"/>
                </p:cNvSpPr>
                <p:nvPr/>
              </p:nvSpPr>
              <p:spPr bwMode="auto">
                <a:xfrm>
                  <a:off x="5115" y="1993"/>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622" name="Oval 1344"/>
                <p:cNvSpPr>
                  <a:spLocks noChangeAspect="1" noChangeArrowheads="1"/>
                </p:cNvSpPr>
                <p:nvPr/>
              </p:nvSpPr>
              <p:spPr bwMode="auto">
                <a:xfrm>
                  <a:off x="5013" y="1971"/>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623" name="Oval 1345"/>
                <p:cNvSpPr>
                  <a:spLocks noChangeAspect="1" noChangeArrowheads="1"/>
                </p:cNvSpPr>
                <p:nvPr/>
              </p:nvSpPr>
              <p:spPr bwMode="auto">
                <a:xfrm>
                  <a:off x="4909" y="1947"/>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624" name="Oval 1346"/>
                <p:cNvSpPr>
                  <a:spLocks noChangeAspect="1" noChangeArrowheads="1"/>
                </p:cNvSpPr>
                <p:nvPr/>
              </p:nvSpPr>
              <p:spPr bwMode="auto">
                <a:xfrm>
                  <a:off x="4809" y="1925"/>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625" name="Oval 1347"/>
                <p:cNvSpPr>
                  <a:spLocks noChangeAspect="1" noChangeArrowheads="1"/>
                </p:cNvSpPr>
                <p:nvPr/>
              </p:nvSpPr>
              <p:spPr bwMode="auto">
                <a:xfrm>
                  <a:off x="4707" y="1901"/>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626" name="Oval 1348"/>
                <p:cNvSpPr>
                  <a:spLocks noChangeAspect="1" noChangeArrowheads="1"/>
                </p:cNvSpPr>
                <p:nvPr/>
              </p:nvSpPr>
              <p:spPr bwMode="auto">
                <a:xfrm>
                  <a:off x="4609" y="1877"/>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627" name="Oval 1349"/>
                <p:cNvSpPr>
                  <a:spLocks noChangeAspect="1" noChangeArrowheads="1"/>
                </p:cNvSpPr>
                <p:nvPr/>
              </p:nvSpPr>
              <p:spPr bwMode="auto">
                <a:xfrm>
                  <a:off x="4509" y="1855"/>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628" name="Oval 1350"/>
                <p:cNvSpPr>
                  <a:spLocks noChangeAspect="1" noChangeArrowheads="1"/>
                </p:cNvSpPr>
                <p:nvPr/>
              </p:nvSpPr>
              <p:spPr bwMode="auto">
                <a:xfrm>
                  <a:off x="4409" y="1835"/>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629" name="Oval 1351"/>
                <p:cNvSpPr>
                  <a:spLocks noChangeAspect="1" noChangeArrowheads="1"/>
                </p:cNvSpPr>
                <p:nvPr/>
              </p:nvSpPr>
              <p:spPr bwMode="auto">
                <a:xfrm>
                  <a:off x="4307" y="1819"/>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630" name="Oval 1352"/>
                <p:cNvSpPr>
                  <a:spLocks noChangeAspect="1" noChangeArrowheads="1"/>
                </p:cNvSpPr>
                <p:nvPr/>
              </p:nvSpPr>
              <p:spPr bwMode="auto">
                <a:xfrm>
                  <a:off x="4209" y="1801"/>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631" name="Oval 1353"/>
                <p:cNvSpPr>
                  <a:spLocks noChangeAspect="1" noChangeArrowheads="1"/>
                </p:cNvSpPr>
                <p:nvPr/>
              </p:nvSpPr>
              <p:spPr bwMode="auto">
                <a:xfrm>
                  <a:off x="4107" y="1789"/>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632" name="Oval 1354"/>
                <p:cNvSpPr>
                  <a:spLocks noChangeAspect="1" noChangeArrowheads="1"/>
                </p:cNvSpPr>
                <p:nvPr/>
              </p:nvSpPr>
              <p:spPr bwMode="auto">
                <a:xfrm>
                  <a:off x="4003" y="1777"/>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633" name="Oval 1355"/>
                <p:cNvSpPr>
                  <a:spLocks noChangeAspect="1" noChangeArrowheads="1"/>
                </p:cNvSpPr>
                <p:nvPr/>
              </p:nvSpPr>
              <p:spPr bwMode="auto">
                <a:xfrm>
                  <a:off x="3901" y="1763"/>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634" name="Oval 1356"/>
                <p:cNvSpPr>
                  <a:spLocks noChangeAspect="1" noChangeArrowheads="1"/>
                </p:cNvSpPr>
                <p:nvPr/>
              </p:nvSpPr>
              <p:spPr bwMode="auto">
                <a:xfrm>
                  <a:off x="3797" y="1753"/>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635" name="Oval 1357"/>
                <p:cNvSpPr>
                  <a:spLocks noChangeAspect="1" noChangeArrowheads="1"/>
                </p:cNvSpPr>
                <p:nvPr/>
              </p:nvSpPr>
              <p:spPr bwMode="auto">
                <a:xfrm>
                  <a:off x="3693" y="1743"/>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636" name="Oval 1358"/>
                <p:cNvSpPr>
                  <a:spLocks noChangeAspect="1" noChangeArrowheads="1"/>
                </p:cNvSpPr>
                <p:nvPr/>
              </p:nvSpPr>
              <p:spPr bwMode="auto">
                <a:xfrm>
                  <a:off x="3589" y="1733"/>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637" name="Oval 1359"/>
                <p:cNvSpPr>
                  <a:spLocks noChangeAspect="1" noChangeArrowheads="1"/>
                </p:cNvSpPr>
                <p:nvPr/>
              </p:nvSpPr>
              <p:spPr bwMode="auto">
                <a:xfrm>
                  <a:off x="3487" y="1727"/>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638" name="Oval 1360"/>
                <p:cNvSpPr>
                  <a:spLocks noChangeAspect="1" noChangeArrowheads="1"/>
                </p:cNvSpPr>
                <p:nvPr/>
              </p:nvSpPr>
              <p:spPr bwMode="auto">
                <a:xfrm>
                  <a:off x="3383" y="1721"/>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639" name="Oval 1361"/>
                <p:cNvSpPr>
                  <a:spLocks noChangeAspect="1" noChangeArrowheads="1"/>
                </p:cNvSpPr>
                <p:nvPr/>
              </p:nvSpPr>
              <p:spPr bwMode="auto">
                <a:xfrm>
                  <a:off x="3285" y="1717"/>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640" name="Oval 1362"/>
                <p:cNvSpPr>
                  <a:spLocks noChangeAspect="1" noChangeArrowheads="1"/>
                </p:cNvSpPr>
                <p:nvPr/>
              </p:nvSpPr>
              <p:spPr bwMode="auto">
                <a:xfrm>
                  <a:off x="3181" y="1713"/>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641" name="Oval 1363"/>
                <p:cNvSpPr>
                  <a:spLocks noChangeAspect="1" noChangeArrowheads="1"/>
                </p:cNvSpPr>
                <p:nvPr/>
              </p:nvSpPr>
              <p:spPr bwMode="auto">
                <a:xfrm>
                  <a:off x="3079" y="1715"/>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642" name="Oval 1364"/>
                <p:cNvSpPr>
                  <a:spLocks noChangeAspect="1" noChangeArrowheads="1"/>
                </p:cNvSpPr>
                <p:nvPr/>
              </p:nvSpPr>
              <p:spPr bwMode="auto">
                <a:xfrm>
                  <a:off x="2977" y="1719"/>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643" name="Oval 1365"/>
                <p:cNvSpPr>
                  <a:spLocks noChangeAspect="1" noChangeArrowheads="1"/>
                </p:cNvSpPr>
                <p:nvPr/>
              </p:nvSpPr>
              <p:spPr bwMode="auto">
                <a:xfrm>
                  <a:off x="2875" y="1719"/>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644" name="Oval 1366"/>
                <p:cNvSpPr>
                  <a:spLocks noChangeAspect="1" noChangeArrowheads="1"/>
                </p:cNvSpPr>
                <p:nvPr/>
              </p:nvSpPr>
              <p:spPr bwMode="auto">
                <a:xfrm>
                  <a:off x="2771" y="1725"/>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645" name="Oval 1367"/>
                <p:cNvSpPr>
                  <a:spLocks noChangeAspect="1" noChangeArrowheads="1"/>
                </p:cNvSpPr>
                <p:nvPr/>
              </p:nvSpPr>
              <p:spPr bwMode="auto">
                <a:xfrm>
                  <a:off x="2667" y="1729"/>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646" name="Oval 1368"/>
                <p:cNvSpPr>
                  <a:spLocks noChangeAspect="1" noChangeArrowheads="1"/>
                </p:cNvSpPr>
                <p:nvPr/>
              </p:nvSpPr>
              <p:spPr bwMode="auto">
                <a:xfrm>
                  <a:off x="2565" y="1737"/>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647" name="Oval 1369"/>
                <p:cNvSpPr>
                  <a:spLocks noChangeAspect="1" noChangeArrowheads="1"/>
                </p:cNvSpPr>
                <p:nvPr/>
              </p:nvSpPr>
              <p:spPr bwMode="auto">
                <a:xfrm>
                  <a:off x="2461" y="1745"/>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648" name="Oval 1370"/>
                <p:cNvSpPr>
                  <a:spLocks noChangeAspect="1" noChangeArrowheads="1"/>
                </p:cNvSpPr>
                <p:nvPr/>
              </p:nvSpPr>
              <p:spPr bwMode="auto">
                <a:xfrm>
                  <a:off x="2359" y="1759"/>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649" name="Oval 1371"/>
                <p:cNvSpPr>
                  <a:spLocks noChangeAspect="1" noChangeArrowheads="1"/>
                </p:cNvSpPr>
                <p:nvPr/>
              </p:nvSpPr>
              <p:spPr bwMode="auto">
                <a:xfrm>
                  <a:off x="2257" y="1767"/>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650" name="Oval 1372"/>
                <p:cNvSpPr>
                  <a:spLocks noChangeAspect="1" noChangeArrowheads="1"/>
                </p:cNvSpPr>
                <p:nvPr/>
              </p:nvSpPr>
              <p:spPr bwMode="auto">
                <a:xfrm>
                  <a:off x="2155" y="1781"/>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651" name="Oval 1373"/>
                <p:cNvSpPr>
                  <a:spLocks noChangeAspect="1" noChangeArrowheads="1"/>
                </p:cNvSpPr>
                <p:nvPr/>
              </p:nvSpPr>
              <p:spPr bwMode="auto">
                <a:xfrm>
                  <a:off x="2057" y="1795"/>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652" name="Oval 1374"/>
                <p:cNvSpPr>
                  <a:spLocks noChangeAspect="1" noChangeArrowheads="1"/>
                </p:cNvSpPr>
                <p:nvPr/>
              </p:nvSpPr>
              <p:spPr bwMode="auto">
                <a:xfrm>
                  <a:off x="1957" y="1805"/>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653" name="Oval 1375"/>
                <p:cNvSpPr>
                  <a:spLocks noChangeAspect="1" noChangeArrowheads="1"/>
                </p:cNvSpPr>
                <p:nvPr/>
              </p:nvSpPr>
              <p:spPr bwMode="auto">
                <a:xfrm>
                  <a:off x="1861" y="1821"/>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654" name="Oval 1376"/>
                <p:cNvSpPr>
                  <a:spLocks noChangeAspect="1" noChangeArrowheads="1"/>
                </p:cNvSpPr>
                <p:nvPr/>
              </p:nvSpPr>
              <p:spPr bwMode="auto">
                <a:xfrm>
                  <a:off x="1765" y="1839"/>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655" name="Oval 1377"/>
                <p:cNvSpPr>
                  <a:spLocks noChangeAspect="1" noChangeArrowheads="1"/>
                </p:cNvSpPr>
                <p:nvPr/>
              </p:nvSpPr>
              <p:spPr bwMode="auto">
                <a:xfrm>
                  <a:off x="1665" y="1857"/>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656" name="Oval 1378"/>
                <p:cNvSpPr>
                  <a:spLocks noChangeAspect="1" noChangeArrowheads="1"/>
                </p:cNvSpPr>
                <p:nvPr/>
              </p:nvSpPr>
              <p:spPr bwMode="auto">
                <a:xfrm>
                  <a:off x="1565" y="1877"/>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657" name="Oval 1379"/>
                <p:cNvSpPr>
                  <a:spLocks noChangeAspect="1" noChangeArrowheads="1"/>
                </p:cNvSpPr>
                <p:nvPr/>
              </p:nvSpPr>
              <p:spPr bwMode="auto">
                <a:xfrm>
                  <a:off x="1465" y="1895"/>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658" name="Oval 1380"/>
                <p:cNvSpPr>
                  <a:spLocks noChangeAspect="1" noChangeArrowheads="1"/>
                </p:cNvSpPr>
                <p:nvPr/>
              </p:nvSpPr>
              <p:spPr bwMode="auto">
                <a:xfrm>
                  <a:off x="1369" y="1915"/>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659" name="Oval 1381"/>
                <p:cNvSpPr>
                  <a:spLocks noChangeAspect="1" noChangeArrowheads="1"/>
                </p:cNvSpPr>
                <p:nvPr/>
              </p:nvSpPr>
              <p:spPr bwMode="auto">
                <a:xfrm>
                  <a:off x="1275" y="1937"/>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660" name="Oval 1382"/>
                <p:cNvSpPr>
                  <a:spLocks noChangeAspect="1" noChangeArrowheads="1"/>
                </p:cNvSpPr>
                <p:nvPr/>
              </p:nvSpPr>
              <p:spPr bwMode="auto">
                <a:xfrm>
                  <a:off x="1179" y="1963"/>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661" name="Oval 1383"/>
                <p:cNvSpPr>
                  <a:spLocks noChangeAspect="1" noChangeArrowheads="1"/>
                </p:cNvSpPr>
                <p:nvPr/>
              </p:nvSpPr>
              <p:spPr bwMode="auto">
                <a:xfrm>
                  <a:off x="1083" y="1991"/>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662" name="Oval 1384"/>
                <p:cNvSpPr>
                  <a:spLocks noChangeAspect="1" noChangeArrowheads="1"/>
                </p:cNvSpPr>
                <p:nvPr/>
              </p:nvSpPr>
              <p:spPr bwMode="auto">
                <a:xfrm>
                  <a:off x="985" y="2015"/>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663" name="Oval 1385"/>
                <p:cNvSpPr>
                  <a:spLocks noChangeAspect="1" noChangeArrowheads="1"/>
                </p:cNvSpPr>
                <p:nvPr/>
              </p:nvSpPr>
              <p:spPr bwMode="auto">
                <a:xfrm>
                  <a:off x="889" y="2041"/>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664" name="Oval 1386"/>
                <p:cNvSpPr>
                  <a:spLocks noChangeAspect="1" noChangeArrowheads="1"/>
                </p:cNvSpPr>
                <p:nvPr/>
              </p:nvSpPr>
              <p:spPr bwMode="auto">
                <a:xfrm>
                  <a:off x="797" y="2071"/>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665" name="Oval 1387"/>
                <p:cNvSpPr>
                  <a:spLocks noChangeAspect="1" noChangeArrowheads="1"/>
                </p:cNvSpPr>
                <p:nvPr/>
              </p:nvSpPr>
              <p:spPr bwMode="auto">
                <a:xfrm>
                  <a:off x="699" y="2093"/>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666" name="Oval 1388"/>
                <p:cNvSpPr>
                  <a:spLocks noChangeAspect="1" noChangeArrowheads="1"/>
                </p:cNvSpPr>
                <p:nvPr/>
              </p:nvSpPr>
              <p:spPr bwMode="auto">
                <a:xfrm>
                  <a:off x="609" y="2121"/>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667" name="Oval 1389"/>
                <p:cNvSpPr>
                  <a:spLocks noChangeAspect="1" noChangeArrowheads="1"/>
                </p:cNvSpPr>
                <p:nvPr/>
              </p:nvSpPr>
              <p:spPr bwMode="auto">
                <a:xfrm>
                  <a:off x="515" y="2149"/>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668" name="Oval 1390"/>
                <p:cNvSpPr>
                  <a:spLocks noChangeAspect="1" noChangeArrowheads="1"/>
                </p:cNvSpPr>
                <p:nvPr/>
              </p:nvSpPr>
              <p:spPr bwMode="auto">
                <a:xfrm>
                  <a:off x="423" y="2181"/>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669" name="Oval 1391"/>
                <p:cNvSpPr>
                  <a:spLocks noChangeAspect="1" noChangeArrowheads="1"/>
                </p:cNvSpPr>
                <p:nvPr/>
              </p:nvSpPr>
              <p:spPr bwMode="auto">
                <a:xfrm>
                  <a:off x="331" y="2209"/>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670" name="Oval 1392"/>
                <p:cNvSpPr>
                  <a:spLocks noChangeAspect="1" noChangeArrowheads="1"/>
                </p:cNvSpPr>
                <p:nvPr/>
              </p:nvSpPr>
              <p:spPr bwMode="auto">
                <a:xfrm>
                  <a:off x="241" y="2237"/>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671" name="Oval 1393"/>
                <p:cNvSpPr>
                  <a:spLocks noChangeAspect="1" noChangeArrowheads="1"/>
                </p:cNvSpPr>
                <p:nvPr/>
              </p:nvSpPr>
              <p:spPr bwMode="auto">
                <a:xfrm>
                  <a:off x="149" y="2263"/>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672" name="Oval 1394"/>
                <p:cNvSpPr>
                  <a:spLocks noChangeAspect="1" noChangeArrowheads="1"/>
                </p:cNvSpPr>
                <p:nvPr/>
              </p:nvSpPr>
              <p:spPr bwMode="auto">
                <a:xfrm>
                  <a:off x="63" y="2297"/>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673" name="Oval 1395"/>
                <p:cNvSpPr>
                  <a:spLocks noChangeAspect="1" noChangeArrowheads="1"/>
                </p:cNvSpPr>
                <p:nvPr/>
              </p:nvSpPr>
              <p:spPr bwMode="auto">
                <a:xfrm>
                  <a:off x="-2" y="2325"/>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grpSp>
          <p:grpSp>
            <p:nvGrpSpPr>
              <p:cNvPr id="2547" name="Group 1396"/>
              <p:cNvGrpSpPr>
                <a:grpSpLocks/>
              </p:cNvGrpSpPr>
              <p:nvPr/>
            </p:nvGrpSpPr>
            <p:grpSpPr bwMode="auto">
              <a:xfrm>
                <a:off x="9" y="2873"/>
                <a:ext cx="4689" cy="543"/>
                <a:chOff x="-2" y="1713"/>
                <a:chExt cx="6240" cy="728"/>
              </a:xfrm>
            </p:grpSpPr>
            <p:sp>
              <p:nvSpPr>
                <p:cNvPr id="2548" name="Oval 1397"/>
                <p:cNvSpPr>
                  <a:spLocks noChangeAspect="1" noChangeArrowheads="1"/>
                </p:cNvSpPr>
                <p:nvPr/>
              </p:nvSpPr>
              <p:spPr bwMode="auto">
                <a:xfrm>
                  <a:off x="6033" y="2295"/>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549" name="Oval 1398"/>
                <p:cNvSpPr>
                  <a:spLocks noChangeAspect="1" noChangeArrowheads="1"/>
                </p:cNvSpPr>
                <p:nvPr/>
              </p:nvSpPr>
              <p:spPr bwMode="auto">
                <a:xfrm>
                  <a:off x="5935" y="2253"/>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550" name="Oval 1399"/>
                <p:cNvSpPr>
                  <a:spLocks noChangeAspect="1" noChangeArrowheads="1"/>
                </p:cNvSpPr>
                <p:nvPr/>
              </p:nvSpPr>
              <p:spPr bwMode="auto">
                <a:xfrm>
                  <a:off x="5833" y="2217"/>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551" name="Oval 1400"/>
                <p:cNvSpPr>
                  <a:spLocks noChangeAspect="1" noChangeArrowheads="1"/>
                </p:cNvSpPr>
                <p:nvPr/>
              </p:nvSpPr>
              <p:spPr bwMode="auto">
                <a:xfrm>
                  <a:off x="5733" y="2181"/>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552" name="Oval 1401"/>
                <p:cNvSpPr>
                  <a:spLocks noChangeAspect="1" noChangeArrowheads="1"/>
                </p:cNvSpPr>
                <p:nvPr/>
              </p:nvSpPr>
              <p:spPr bwMode="auto">
                <a:xfrm>
                  <a:off x="5629" y="2149"/>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553" name="Oval 1402"/>
                <p:cNvSpPr>
                  <a:spLocks noChangeAspect="1" noChangeArrowheads="1"/>
                </p:cNvSpPr>
                <p:nvPr/>
              </p:nvSpPr>
              <p:spPr bwMode="auto">
                <a:xfrm>
                  <a:off x="5525" y="2113"/>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554" name="Oval 1403"/>
                <p:cNvSpPr>
                  <a:spLocks noChangeAspect="1" noChangeArrowheads="1"/>
                </p:cNvSpPr>
                <p:nvPr/>
              </p:nvSpPr>
              <p:spPr bwMode="auto">
                <a:xfrm>
                  <a:off x="5417" y="2081"/>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555" name="Oval 1404"/>
                <p:cNvSpPr>
                  <a:spLocks noChangeAspect="1" noChangeArrowheads="1"/>
                </p:cNvSpPr>
                <p:nvPr/>
              </p:nvSpPr>
              <p:spPr bwMode="auto">
                <a:xfrm>
                  <a:off x="5313" y="2049"/>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556" name="Oval 1405"/>
                <p:cNvSpPr>
                  <a:spLocks noChangeAspect="1" noChangeArrowheads="1"/>
                </p:cNvSpPr>
                <p:nvPr/>
              </p:nvSpPr>
              <p:spPr bwMode="auto">
                <a:xfrm>
                  <a:off x="6129" y="2327"/>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557" name="Oval 1406"/>
                <p:cNvSpPr>
                  <a:spLocks noChangeAspect="1" noChangeArrowheads="1"/>
                </p:cNvSpPr>
                <p:nvPr/>
              </p:nvSpPr>
              <p:spPr bwMode="auto">
                <a:xfrm>
                  <a:off x="5209" y="2023"/>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558" name="Oval 1407"/>
                <p:cNvSpPr>
                  <a:spLocks noChangeAspect="1" noChangeArrowheads="1"/>
                </p:cNvSpPr>
                <p:nvPr/>
              </p:nvSpPr>
              <p:spPr bwMode="auto">
                <a:xfrm>
                  <a:off x="5115" y="1993"/>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559" name="Oval 1408"/>
                <p:cNvSpPr>
                  <a:spLocks noChangeAspect="1" noChangeArrowheads="1"/>
                </p:cNvSpPr>
                <p:nvPr/>
              </p:nvSpPr>
              <p:spPr bwMode="auto">
                <a:xfrm>
                  <a:off x="5013" y="1971"/>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560" name="Oval 1409"/>
                <p:cNvSpPr>
                  <a:spLocks noChangeAspect="1" noChangeArrowheads="1"/>
                </p:cNvSpPr>
                <p:nvPr/>
              </p:nvSpPr>
              <p:spPr bwMode="auto">
                <a:xfrm>
                  <a:off x="4909" y="1947"/>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561" name="Oval 1410"/>
                <p:cNvSpPr>
                  <a:spLocks noChangeAspect="1" noChangeArrowheads="1"/>
                </p:cNvSpPr>
                <p:nvPr/>
              </p:nvSpPr>
              <p:spPr bwMode="auto">
                <a:xfrm>
                  <a:off x="4809" y="1925"/>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562" name="Oval 1411"/>
                <p:cNvSpPr>
                  <a:spLocks noChangeAspect="1" noChangeArrowheads="1"/>
                </p:cNvSpPr>
                <p:nvPr/>
              </p:nvSpPr>
              <p:spPr bwMode="auto">
                <a:xfrm>
                  <a:off x="4707" y="1901"/>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563" name="Oval 1412"/>
                <p:cNvSpPr>
                  <a:spLocks noChangeAspect="1" noChangeArrowheads="1"/>
                </p:cNvSpPr>
                <p:nvPr/>
              </p:nvSpPr>
              <p:spPr bwMode="auto">
                <a:xfrm>
                  <a:off x="4609" y="1877"/>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564" name="Oval 1413"/>
                <p:cNvSpPr>
                  <a:spLocks noChangeAspect="1" noChangeArrowheads="1"/>
                </p:cNvSpPr>
                <p:nvPr/>
              </p:nvSpPr>
              <p:spPr bwMode="auto">
                <a:xfrm>
                  <a:off x="4509" y="1855"/>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565" name="Oval 1414"/>
                <p:cNvSpPr>
                  <a:spLocks noChangeAspect="1" noChangeArrowheads="1"/>
                </p:cNvSpPr>
                <p:nvPr/>
              </p:nvSpPr>
              <p:spPr bwMode="auto">
                <a:xfrm>
                  <a:off x="4409" y="1835"/>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566" name="Oval 1415"/>
                <p:cNvSpPr>
                  <a:spLocks noChangeAspect="1" noChangeArrowheads="1"/>
                </p:cNvSpPr>
                <p:nvPr/>
              </p:nvSpPr>
              <p:spPr bwMode="auto">
                <a:xfrm>
                  <a:off x="4307" y="1819"/>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567" name="Oval 1416"/>
                <p:cNvSpPr>
                  <a:spLocks noChangeAspect="1" noChangeArrowheads="1"/>
                </p:cNvSpPr>
                <p:nvPr/>
              </p:nvSpPr>
              <p:spPr bwMode="auto">
                <a:xfrm>
                  <a:off x="4209" y="1801"/>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568" name="Oval 1417"/>
                <p:cNvSpPr>
                  <a:spLocks noChangeAspect="1" noChangeArrowheads="1"/>
                </p:cNvSpPr>
                <p:nvPr/>
              </p:nvSpPr>
              <p:spPr bwMode="auto">
                <a:xfrm>
                  <a:off x="4107" y="1789"/>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569" name="Oval 1418"/>
                <p:cNvSpPr>
                  <a:spLocks noChangeAspect="1" noChangeArrowheads="1"/>
                </p:cNvSpPr>
                <p:nvPr/>
              </p:nvSpPr>
              <p:spPr bwMode="auto">
                <a:xfrm>
                  <a:off x="4003" y="1777"/>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570" name="Oval 1419"/>
                <p:cNvSpPr>
                  <a:spLocks noChangeAspect="1" noChangeArrowheads="1"/>
                </p:cNvSpPr>
                <p:nvPr/>
              </p:nvSpPr>
              <p:spPr bwMode="auto">
                <a:xfrm>
                  <a:off x="3901" y="1763"/>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571" name="Oval 1420"/>
                <p:cNvSpPr>
                  <a:spLocks noChangeAspect="1" noChangeArrowheads="1"/>
                </p:cNvSpPr>
                <p:nvPr/>
              </p:nvSpPr>
              <p:spPr bwMode="auto">
                <a:xfrm>
                  <a:off x="3797" y="1753"/>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572" name="Oval 1421"/>
                <p:cNvSpPr>
                  <a:spLocks noChangeAspect="1" noChangeArrowheads="1"/>
                </p:cNvSpPr>
                <p:nvPr/>
              </p:nvSpPr>
              <p:spPr bwMode="auto">
                <a:xfrm>
                  <a:off x="3693" y="1743"/>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573" name="Oval 1422"/>
                <p:cNvSpPr>
                  <a:spLocks noChangeAspect="1" noChangeArrowheads="1"/>
                </p:cNvSpPr>
                <p:nvPr/>
              </p:nvSpPr>
              <p:spPr bwMode="auto">
                <a:xfrm>
                  <a:off x="3589" y="1733"/>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574" name="Oval 1423"/>
                <p:cNvSpPr>
                  <a:spLocks noChangeAspect="1" noChangeArrowheads="1"/>
                </p:cNvSpPr>
                <p:nvPr/>
              </p:nvSpPr>
              <p:spPr bwMode="auto">
                <a:xfrm>
                  <a:off x="3487" y="1727"/>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575" name="Oval 1424"/>
                <p:cNvSpPr>
                  <a:spLocks noChangeAspect="1" noChangeArrowheads="1"/>
                </p:cNvSpPr>
                <p:nvPr/>
              </p:nvSpPr>
              <p:spPr bwMode="auto">
                <a:xfrm>
                  <a:off x="3383" y="1721"/>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576" name="Oval 1425"/>
                <p:cNvSpPr>
                  <a:spLocks noChangeAspect="1" noChangeArrowheads="1"/>
                </p:cNvSpPr>
                <p:nvPr/>
              </p:nvSpPr>
              <p:spPr bwMode="auto">
                <a:xfrm>
                  <a:off x="3285" y="1717"/>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577" name="Oval 1426"/>
                <p:cNvSpPr>
                  <a:spLocks noChangeAspect="1" noChangeArrowheads="1"/>
                </p:cNvSpPr>
                <p:nvPr/>
              </p:nvSpPr>
              <p:spPr bwMode="auto">
                <a:xfrm>
                  <a:off x="3181" y="1713"/>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578" name="Oval 1427"/>
                <p:cNvSpPr>
                  <a:spLocks noChangeAspect="1" noChangeArrowheads="1"/>
                </p:cNvSpPr>
                <p:nvPr/>
              </p:nvSpPr>
              <p:spPr bwMode="auto">
                <a:xfrm>
                  <a:off x="3079" y="1715"/>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579" name="Oval 1428"/>
                <p:cNvSpPr>
                  <a:spLocks noChangeAspect="1" noChangeArrowheads="1"/>
                </p:cNvSpPr>
                <p:nvPr/>
              </p:nvSpPr>
              <p:spPr bwMode="auto">
                <a:xfrm>
                  <a:off x="2977" y="1719"/>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580" name="Oval 1429"/>
                <p:cNvSpPr>
                  <a:spLocks noChangeAspect="1" noChangeArrowheads="1"/>
                </p:cNvSpPr>
                <p:nvPr/>
              </p:nvSpPr>
              <p:spPr bwMode="auto">
                <a:xfrm>
                  <a:off x="2875" y="1719"/>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581" name="Oval 1430"/>
                <p:cNvSpPr>
                  <a:spLocks noChangeAspect="1" noChangeArrowheads="1"/>
                </p:cNvSpPr>
                <p:nvPr/>
              </p:nvSpPr>
              <p:spPr bwMode="auto">
                <a:xfrm>
                  <a:off x="2771" y="1725"/>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582" name="Oval 1431"/>
                <p:cNvSpPr>
                  <a:spLocks noChangeAspect="1" noChangeArrowheads="1"/>
                </p:cNvSpPr>
                <p:nvPr/>
              </p:nvSpPr>
              <p:spPr bwMode="auto">
                <a:xfrm>
                  <a:off x="2667" y="1729"/>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583" name="Oval 1432"/>
                <p:cNvSpPr>
                  <a:spLocks noChangeAspect="1" noChangeArrowheads="1"/>
                </p:cNvSpPr>
                <p:nvPr/>
              </p:nvSpPr>
              <p:spPr bwMode="auto">
                <a:xfrm>
                  <a:off x="2565" y="1737"/>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584" name="Oval 1433"/>
                <p:cNvSpPr>
                  <a:spLocks noChangeAspect="1" noChangeArrowheads="1"/>
                </p:cNvSpPr>
                <p:nvPr/>
              </p:nvSpPr>
              <p:spPr bwMode="auto">
                <a:xfrm>
                  <a:off x="2461" y="1745"/>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585" name="Oval 1434"/>
                <p:cNvSpPr>
                  <a:spLocks noChangeAspect="1" noChangeArrowheads="1"/>
                </p:cNvSpPr>
                <p:nvPr/>
              </p:nvSpPr>
              <p:spPr bwMode="auto">
                <a:xfrm>
                  <a:off x="2359" y="1759"/>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586" name="Oval 1435"/>
                <p:cNvSpPr>
                  <a:spLocks noChangeAspect="1" noChangeArrowheads="1"/>
                </p:cNvSpPr>
                <p:nvPr/>
              </p:nvSpPr>
              <p:spPr bwMode="auto">
                <a:xfrm>
                  <a:off x="2257" y="1767"/>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587" name="Oval 1436"/>
                <p:cNvSpPr>
                  <a:spLocks noChangeAspect="1" noChangeArrowheads="1"/>
                </p:cNvSpPr>
                <p:nvPr/>
              </p:nvSpPr>
              <p:spPr bwMode="auto">
                <a:xfrm>
                  <a:off x="2155" y="1781"/>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588" name="Oval 1437"/>
                <p:cNvSpPr>
                  <a:spLocks noChangeAspect="1" noChangeArrowheads="1"/>
                </p:cNvSpPr>
                <p:nvPr/>
              </p:nvSpPr>
              <p:spPr bwMode="auto">
                <a:xfrm>
                  <a:off x="2057" y="1795"/>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589" name="Oval 1438"/>
                <p:cNvSpPr>
                  <a:spLocks noChangeAspect="1" noChangeArrowheads="1"/>
                </p:cNvSpPr>
                <p:nvPr/>
              </p:nvSpPr>
              <p:spPr bwMode="auto">
                <a:xfrm>
                  <a:off x="1957" y="1805"/>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590" name="Oval 1439"/>
                <p:cNvSpPr>
                  <a:spLocks noChangeAspect="1" noChangeArrowheads="1"/>
                </p:cNvSpPr>
                <p:nvPr/>
              </p:nvSpPr>
              <p:spPr bwMode="auto">
                <a:xfrm>
                  <a:off x="1861" y="1821"/>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591" name="Oval 1440"/>
                <p:cNvSpPr>
                  <a:spLocks noChangeAspect="1" noChangeArrowheads="1"/>
                </p:cNvSpPr>
                <p:nvPr/>
              </p:nvSpPr>
              <p:spPr bwMode="auto">
                <a:xfrm>
                  <a:off x="1765" y="1839"/>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592" name="Oval 1441"/>
                <p:cNvSpPr>
                  <a:spLocks noChangeAspect="1" noChangeArrowheads="1"/>
                </p:cNvSpPr>
                <p:nvPr/>
              </p:nvSpPr>
              <p:spPr bwMode="auto">
                <a:xfrm>
                  <a:off x="1665" y="1857"/>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593" name="Oval 1442"/>
                <p:cNvSpPr>
                  <a:spLocks noChangeAspect="1" noChangeArrowheads="1"/>
                </p:cNvSpPr>
                <p:nvPr/>
              </p:nvSpPr>
              <p:spPr bwMode="auto">
                <a:xfrm>
                  <a:off x="1565" y="1877"/>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594" name="Oval 1443"/>
                <p:cNvSpPr>
                  <a:spLocks noChangeAspect="1" noChangeArrowheads="1"/>
                </p:cNvSpPr>
                <p:nvPr/>
              </p:nvSpPr>
              <p:spPr bwMode="auto">
                <a:xfrm>
                  <a:off x="1465" y="1895"/>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595" name="Oval 1444"/>
                <p:cNvSpPr>
                  <a:spLocks noChangeAspect="1" noChangeArrowheads="1"/>
                </p:cNvSpPr>
                <p:nvPr/>
              </p:nvSpPr>
              <p:spPr bwMode="auto">
                <a:xfrm>
                  <a:off x="1369" y="1915"/>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596" name="Oval 1445"/>
                <p:cNvSpPr>
                  <a:spLocks noChangeAspect="1" noChangeArrowheads="1"/>
                </p:cNvSpPr>
                <p:nvPr/>
              </p:nvSpPr>
              <p:spPr bwMode="auto">
                <a:xfrm>
                  <a:off x="1275" y="1937"/>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597" name="Oval 1446"/>
                <p:cNvSpPr>
                  <a:spLocks noChangeAspect="1" noChangeArrowheads="1"/>
                </p:cNvSpPr>
                <p:nvPr/>
              </p:nvSpPr>
              <p:spPr bwMode="auto">
                <a:xfrm>
                  <a:off x="1179" y="1963"/>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598" name="Oval 1447"/>
                <p:cNvSpPr>
                  <a:spLocks noChangeAspect="1" noChangeArrowheads="1"/>
                </p:cNvSpPr>
                <p:nvPr/>
              </p:nvSpPr>
              <p:spPr bwMode="auto">
                <a:xfrm>
                  <a:off x="1083" y="1991"/>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599" name="Oval 1448"/>
                <p:cNvSpPr>
                  <a:spLocks noChangeAspect="1" noChangeArrowheads="1"/>
                </p:cNvSpPr>
                <p:nvPr/>
              </p:nvSpPr>
              <p:spPr bwMode="auto">
                <a:xfrm>
                  <a:off x="985" y="2015"/>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600" name="Oval 1449"/>
                <p:cNvSpPr>
                  <a:spLocks noChangeAspect="1" noChangeArrowheads="1"/>
                </p:cNvSpPr>
                <p:nvPr/>
              </p:nvSpPr>
              <p:spPr bwMode="auto">
                <a:xfrm>
                  <a:off x="889" y="2041"/>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601" name="Oval 1450"/>
                <p:cNvSpPr>
                  <a:spLocks noChangeAspect="1" noChangeArrowheads="1"/>
                </p:cNvSpPr>
                <p:nvPr/>
              </p:nvSpPr>
              <p:spPr bwMode="auto">
                <a:xfrm>
                  <a:off x="797" y="2071"/>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602" name="Oval 1451"/>
                <p:cNvSpPr>
                  <a:spLocks noChangeAspect="1" noChangeArrowheads="1"/>
                </p:cNvSpPr>
                <p:nvPr/>
              </p:nvSpPr>
              <p:spPr bwMode="auto">
                <a:xfrm>
                  <a:off x="699" y="2093"/>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603" name="Oval 1452"/>
                <p:cNvSpPr>
                  <a:spLocks noChangeAspect="1" noChangeArrowheads="1"/>
                </p:cNvSpPr>
                <p:nvPr/>
              </p:nvSpPr>
              <p:spPr bwMode="auto">
                <a:xfrm>
                  <a:off x="609" y="2121"/>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604" name="Oval 1453"/>
                <p:cNvSpPr>
                  <a:spLocks noChangeAspect="1" noChangeArrowheads="1"/>
                </p:cNvSpPr>
                <p:nvPr/>
              </p:nvSpPr>
              <p:spPr bwMode="auto">
                <a:xfrm>
                  <a:off x="515" y="2149"/>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605" name="Oval 1454"/>
                <p:cNvSpPr>
                  <a:spLocks noChangeAspect="1" noChangeArrowheads="1"/>
                </p:cNvSpPr>
                <p:nvPr/>
              </p:nvSpPr>
              <p:spPr bwMode="auto">
                <a:xfrm>
                  <a:off x="423" y="2181"/>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606" name="Oval 1455"/>
                <p:cNvSpPr>
                  <a:spLocks noChangeAspect="1" noChangeArrowheads="1"/>
                </p:cNvSpPr>
                <p:nvPr/>
              </p:nvSpPr>
              <p:spPr bwMode="auto">
                <a:xfrm>
                  <a:off x="331" y="2209"/>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607" name="Oval 1456"/>
                <p:cNvSpPr>
                  <a:spLocks noChangeAspect="1" noChangeArrowheads="1"/>
                </p:cNvSpPr>
                <p:nvPr/>
              </p:nvSpPr>
              <p:spPr bwMode="auto">
                <a:xfrm>
                  <a:off x="241" y="2237"/>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608" name="Oval 1457"/>
                <p:cNvSpPr>
                  <a:spLocks noChangeAspect="1" noChangeArrowheads="1"/>
                </p:cNvSpPr>
                <p:nvPr/>
              </p:nvSpPr>
              <p:spPr bwMode="auto">
                <a:xfrm>
                  <a:off x="149" y="2263"/>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609" name="Oval 1458"/>
                <p:cNvSpPr>
                  <a:spLocks noChangeAspect="1" noChangeArrowheads="1"/>
                </p:cNvSpPr>
                <p:nvPr/>
              </p:nvSpPr>
              <p:spPr bwMode="auto">
                <a:xfrm>
                  <a:off x="63" y="2297"/>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sp>
              <p:nvSpPr>
                <p:cNvPr id="2610" name="Oval 1459"/>
                <p:cNvSpPr>
                  <a:spLocks noChangeAspect="1" noChangeArrowheads="1"/>
                </p:cNvSpPr>
                <p:nvPr/>
              </p:nvSpPr>
              <p:spPr bwMode="auto">
                <a:xfrm>
                  <a:off x="-2" y="2325"/>
                  <a:ext cx="109" cy="114"/>
                </a:xfrm>
                <a:prstGeom prst="ellipse">
                  <a:avLst/>
                </a:prstGeom>
                <a:gradFill rotWithShape="1">
                  <a:gsLst>
                    <a:gs pos="0">
                      <a:srgbClr val="6AB8F5"/>
                    </a:gs>
                    <a:gs pos="100000">
                      <a:srgbClr val="073F69"/>
                    </a:gs>
                  </a:gsLst>
                  <a:path path="shape">
                    <a:fillToRect l="50000" t="50000" r="50000" b="50000"/>
                  </a:path>
                </a:gradFill>
                <a:ln w="9525">
                  <a:solidFill>
                    <a:schemeClr val="tx1"/>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grpSp>
        </p:grpSp>
      </p:grpSp>
      <p:pic>
        <p:nvPicPr>
          <p:cNvPr id="2051" name="Picture 793" descr="Mitochondria1"/>
          <p:cNvPicPr>
            <a:picLocks noChangeAspect="1" noChangeArrowheads="1"/>
          </p:cNvPicPr>
          <p:nvPr/>
        </p:nvPicPr>
        <p:blipFill>
          <a:blip r:embed="rId3">
            <a:lum bright="-16000" contrast="-34000"/>
            <a:extLst>
              <a:ext uri="{28A0092B-C50C-407E-A947-70E740481C1C}">
                <a14:useLocalDpi xmlns:a14="http://schemas.microsoft.com/office/drawing/2010/main" val="0"/>
              </a:ext>
            </a:extLst>
          </a:blip>
          <a:srcRect/>
          <a:stretch>
            <a:fillRect/>
          </a:stretch>
        </p:blipFill>
        <p:spPr bwMode="auto">
          <a:xfrm>
            <a:off x="5222844" y="3228000"/>
            <a:ext cx="3350943" cy="925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52" name="Group 797"/>
          <p:cNvGrpSpPr>
            <a:grpSpLocks/>
          </p:cNvGrpSpPr>
          <p:nvPr/>
        </p:nvGrpSpPr>
        <p:grpSpPr bwMode="auto">
          <a:xfrm>
            <a:off x="4698066" y="313715"/>
            <a:ext cx="882444" cy="1164000"/>
            <a:chOff x="3205" y="366"/>
            <a:chExt cx="602" cy="1358"/>
          </a:xfrm>
        </p:grpSpPr>
        <p:grpSp>
          <p:nvGrpSpPr>
            <p:cNvPr id="2520" name="Group 667"/>
            <p:cNvGrpSpPr>
              <a:grpSpLocks/>
            </p:cNvGrpSpPr>
            <p:nvPr/>
          </p:nvGrpSpPr>
          <p:grpSpPr bwMode="auto">
            <a:xfrm rot="-159768">
              <a:off x="3363" y="470"/>
              <a:ext cx="281" cy="1217"/>
              <a:chOff x="1819" y="1701"/>
              <a:chExt cx="249" cy="1044"/>
            </a:xfrm>
          </p:grpSpPr>
          <p:sp>
            <p:nvSpPr>
              <p:cNvPr id="2539" name="Freeform 668"/>
              <p:cNvSpPr>
                <a:spLocks/>
              </p:cNvSpPr>
              <p:nvPr/>
            </p:nvSpPr>
            <p:spPr bwMode="auto">
              <a:xfrm rot="194908">
                <a:off x="1819" y="1724"/>
                <a:ext cx="249" cy="1021"/>
              </a:xfrm>
              <a:custGeom>
                <a:avLst/>
                <a:gdLst>
                  <a:gd name="T0" fmla="*/ 239 w 231"/>
                  <a:gd name="T1" fmla="*/ 473 h 1021"/>
                  <a:gd name="T2" fmla="*/ 249 w 231"/>
                  <a:gd name="T3" fmla="*/ 225 h 1021"/>
                  <a:gd name="T4" fmla="*/ 123 w 231"/>
                  <a:gd name="T5" fmla="*/ 3 h 1021"/>
                  <a:gd name="T6" fmla="*/ 6 w 231"/>
                  <a:gd name="T7" fmla="*/ 245 h 1021"/>
                  <a:gd name="T8" fmla="*/ 163 w 231"/>
                  <a:gd name="T9" fmla="*/ 477 h 1021"/>
                  <a:gd name="T10" fmla="*/ 161 w 231"/>
                  <a:gd name="T11" fmla="*/ 717 h 1021"/>
                  <a:gd name="T12" fmla="*/ 102 w 231"/>
                  <a:gd name="T13" fmla="*/ 971 h 1021"/>
                  <a:gd name="T14" fmla="*/ 165 w 231"/>
                  <a:gd name="T15" fmla="*/ 979 h 1021"/>
                  <a:gd name="T16" fmla="*/ 211 w 231"/>
                  <a:gd name="T17" fmla="*/ 719 h 1021"/>
                  <a:gd name="T18" fmla="*/ 239 w 231"/>
                  <a:gd name="T19" fmla="*/ 473 h 10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1"/>
                  <a:gd name="T31" fmla="*/ 0 h 1021"/>
                  <a:gd name="T32" fmla="*/ 231 w 231"/>
                  <a:gd name="T33" fmla="*/ 1021 h 10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1" h="1021">
                    <a:moveTo>
                      <a:pt x="206" y="473"/>
                    </a:moveTo>
                    <a:cubicBezTo>
                      <a:pt x="218" y="390"/>
                      <a:pt x="231" y="303"/>
                      <a:pt x="214" y="225"/>
                    </a:cubicBezTo>
                    <a:cubicBezTo>
                      <a:pt x="200" y="148"/>
                      <a:pt x="141" y="0"/>
                      <a:pt x="106" y="3"/>
                    </a:cubicBezTo>
                    <a:cubicBezTo>
                      <a:pt x="71" y="6"/>
                      <a:pt x="0" y="166"/>
                      <a:pt x="6" y="245"/>
                    </a:cubicBezTo>
                    <a:cubicBezTo>
                      <a:pt x="12" y="324"/>
                      <a:pt x="118" y="398"/>
                      <a:pt x="140" y="477"/>
                    </a:cubicBezTo>
                    <a:cubicBezTo>
                      <a:pt x="162" y="556"/>
                      <a:pt x="147" y="635"/>
                      <a:pt x="138" y="717"/>
                    </a:cubicBezTo>
                    <a:cubicBezTo>
                      <a:pt x="129" y="799"/>
                      <a:pt x="87" y="927"/>
                      <a:pt x="88" y="971"/>
                    </a:cubicBezTo>
                    <a:cubicBezTo>
                      <a:pt x="89" y="1015"/>
                      <a:pt x="126" y="1021"/>
                      <a:pt x="142" y="979"/>
                    </a:cubicBezTo>
                    <a:cubicBezTo>
                      <a:pt x="158" y="937"/>
                      <a:pt x="171" y="803"/>
                      <a:pt x="182" y="719"/>
                    </a:cubicBezTo>
                    <a:cubicBezTo>
                      <a:pt x="193" y="635"/>
                      <a:pt x="201" y="524"/>
                      <a:pt x="206" y="473"/>
                    </a:cubicBezTo>
                    <a:close/>
                  </a:path>
                </a:pathLst>
              </a:custGeom>
              <a:gradFill rotWithShape="1">
                <a:gsLst>
                  <a:gs pos="0">
                    <a:srgbClr val="99FFCC"/>
                  </a:gs>
                  <a:gs pos="100000">
                    <a:srgbClr val="4A9C0C"/>
                  </a:gs>
                </a:gsLst>
                <a:path path="rect">
                  <a:fillToRect l="50000" t="50000" r="50000" b="50000"/>
                </a:path>
              </a:gradFill>
              <a:ln w="6350">
                <a:solidFill>
                  <a:srgbClr val="008000"/>
                </a:solidFill>
                <a:round/>
                <a:headEnd/>
                <a:tailEnd/>
              </a:ln>
              <a:effectLst>
                <a:prstShdw prst="shdw17" dist="17961" dir="2700000">
                  <a:srgbClr val="004D00">
                    <a:alpha val="50000"/>
                  </a:srgbClr>
                </a:prstShdw>
              </a:effectLst>
            </p:spPr>
            <p:txBody>
              <a:bodyPr/>
              <a:lstStyle/>
              <a:p>
                <a:pPr defTabSz="647046" fontAlgn="base">
                  <a:spcBef>
                    <a:spcPct val="0"/>
                  </a:spcBef>
                  <a:spcAft>
                    <a:spcPct val="0"/>
                  </a:spcAft>
                </a:pPr>
                <a:endParaRPr lang="hr-HR" sz="800" b="1">
                  <a:solidFill>
                    <a:srgbClr val="000000"/>
                  </a:solidFill>
                </a:endParaRPr>
              </a:p>
            </p:txBody>
          </p:sp>
          <p:sp>
            <p:nvSpPr>
              <p:cNvPr id="2540" name="Oval 669"/>
              <p:cNvSpPr>
                <a:spLocks noChangeArrowheads="1"/>
              </p:cNvSpPr>
              <p:nvPr/>
            </p:nvSpPr>
            <p:spPr bwMode="auto">
              <a:xfrm rot="5002599">
                <a:off x="1747" y="1897"/>
                <a:ext cx="509" cy="118"/>
              </a:xfrm>
              <a:prstGeom prst="ellipse">
                <a:avLst/>
              </a:prstGeom>
              <a:gradFill rotWithShape="1">
                <a:gsLst>
                  <a:gs pos="0">
                    <a:schemeClr val="bg1"/>
                  </a:gs>
                  <a:gs pos="100000">
                    <a:schemeClr val="tx2">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647046" fontAlgn="base">
                  <a:spcBef>
                    <a:spcPct val="0"/>
                  </a:spcBef>
                  <a:spcAft>
                    <a:spcPct val="0"/>
                  </a:spcAft>
                </a:pPr>
                <a:endParaRPr lang="sr-Latn-RS" sz="800" b="1">
                  <a:solidFill>
                    <a:srgbClr val="000000"/>
                  </a:solidFill>
                </a:endParaRPr>
              </a:p>
            </p:txBody>
          </p:sp>
        </p:grpSp>
        <p:grpSp>
          <p:nvGrpSpPr>
            <p:cNvPr id="2521" name="Group 674"/>
            <p:cNvGrpSpPr>
              <a:grpSpLocks/>
            </p:cNvGrpSpPr>
            <p:nvPr/>
          </p:nvGrpSpPr>
          <p:grpSpPr bwMode="auto">
            <a:xfrm rot="-159768">
              <a:off x="3480" y="503"/>
              <a:ext cx="327" cy="1218"/>
              <a:chOff x="2654" y="1716"/>
              <a:chExt cx="259" cy="1045"/>
            </a:xfrm>
          </p:grpSpPr>
          <p:sp>
            <p:nvSpPr>
              <p:cNvPr id="2537" name="Freeform 675"/>
              <p:cNvSpPr>
                <a:spLocks/>
              </p:cNvSpPr>
              <p:nvPr/>
            </p:nvSpPr>
            <p:spPr bwMode="auto">
              <a:xfrm rot="227969" flipH="1">
                <a:off x="2654" y="1736"/>
                <a:ext cx="253" cy="1025"/>
              </a:xfrm>
              <a:custGeom>
                <a:avLst/>
                <a:gdLst>
                  <a:gd name="T0" fmla="*/ 29 w 235"/>
                  <a:gd name="T1" fmla="*/ 473 h 1025"/>
                  <a:gd name="T2" fmla="*/ 19 w 235"/>
                  <a:gd name="T3" fmla="*/ 225 h 1025"/>
                  <a:gd name="T4" fmla="*/ 145 w 235"/>
                  <a:gd name="T5" fmla="*/ 3 h 1025"/>
                  <a:gd name="T6" fmla="*/ 261 w 235"/>
                  <a:gd name="T7" fmla="*/ 245 h 1025"/>
                  <a:gd name="T8" fmla="*/ 106 w 235"/>
                  <a:gd name="T9" fmla="*/ 477 h 1025"/>
                  <a:gd name="T10" fmla="*/ 152 w 235"/>
                  <a:gd name="T11" fmla="*/ 711 h 1025"/>
                  <a:gd name="T12" fmla="*/ 263 w 235"/>
                  <a:gd name="T13" fmla="*/ 977 h 1025"/>
                  <a:gd name="T14" fmla="*/ 208 w 235"/>
                  <a:gd name="T15" fmla="*/ 983 h 1025"/>
                  <a:gd name="T16" fmla="*/ 101 w 235"/>
                  <a:gd name="T17" fmla="*/ 725 h 1025"/>
                  <a:gd name="T18" fmla="*/ 29 w 235"/>
                  <a:gd name="T19" fmla="*/ 473 h 10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5"/>
                  <a:gd name="T31" fmla="*/ 0 h 1025"/>
                  <a:gd name="T32" fmla="*/ 235 w 235"/>
                  <a:gd name="T33" fmla="*/ 1025 h 10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5" h="1025">
                    <a:moveTo>
                      <a:pt x="25" y="473"/>
                    </a:moveTo>
                    <a:cubicBezTo>
                      <a:pt x="13" y="390"/>
                      <a:pt x="0" y="303"/>
                      <a:pt x="17" y="225"/>
                    </a:cubicBezTo>
                    <a:cubicBezTo>
                      <a:pt x="31" y="148"/>
                      <a:pt x="90" y="0"/>
                      <a:pt x="125" y="3"/>
                    </a:cubicBezTo>
                    <a:cubicBezTo>
                      <a:pt x="160" y="6"/>
                      <a:pt x="231" y="166"/>
                      <a:pt x="225" y="245"/>
                    </a:cubicBezTo>
                    <a:cubicBezTo>
                      <a:pt x="219" y="324"/>
                      <a:pt x="107" y="399"/>
                      <a:pt x="91" y="477"/>
                    </a:cubicBezTo>
                    <a:cubicBezTo>
                      <a:pt x="75" y="555"/>
                      <a:pt x="108" y="628"/>
                      <a:pt x="131" y="711"/>
                    </a:cubicBezTo>
                    <a:cubicBezTo>
                      <a:pt x="154" y="794"/>
                      <a:pt x="219" y="932"/>
                      <a:pt x="227" y="977"/>
                    </a:cubicBezTo>
                    <a:cubicBezTo>
                      <a:pt x="235" y="1022"/>
                      <a:pt x="202" y="1025"/>
                      <a:pt x="179" y="983"/>
                    </a:cubicBezTo>
                    <a:cubicBezTo>
                      <a:pt x="156" y="941"/>
                      <a:pt x="113" y="810"/>
                      <a:pt x="87" y="725"/>
                    </a:cubicBezTo>
                    <a:cubicBezTo>
                      <a:pt x="61" y="640"/>
                      <a:pt x="37" y="556"/>
                      <a:pt x="25" y="473"/>
                    </a:cubicBezTo>
                    <a:close/>
                  </a:path>
                </a:pathLst>
              </a:custGeom>
              <a:gradFill rotWithShape="1">
                <a:gsLst>
                  <a:gs pos="0">
                    <a:srgbClr val="99FFCC"/>
                  </a:gs>
                  <a:gs pos="100000">
                    <a:srgbClr val="4A9C0C"/>
                  </a:gs>
                </a:gsLst>
                <a:path path="rect">
                  <a:fillToRect l="50000" t="50000" r="50000" b="50000"/>
                </a:path>
              </a:gradFill>
              <a:ln w="6350">
                <a:solidFill>
                  <a:srgbClr val="008000"/>
                </a:solidFill>
                <a:round/>
                <a:headEnd/>
                <a:tailEnd/>
              </a:ln>
              <a:effectLst>
                <a:prstShdw prst="shdw17" dist="17961" dir="2700000">
                  <a:srgbClr val="004D00">
                    <a:alpha val="50000"/>
                  </a:srgbClr>
                </a:prstShdw>
              </a:effectLst>
            </p:spPr>
            <p:txBody>
              <a:bodyPr/>
              <a:lstStyle/>
              <a:p>
                <a:pPr defTabSz="647046" fontAlgn="base">
                  <a:spcBef>
                    <a:spcPct val="0"/>
                  </a:spcBef>
                  <a:spcAft>
                    <a:spcPct val="0"/>
                  </a:spcAft>
                </a:pPr>
                <a:endParaRPr lang="hr-HR" sz="800" b="1">
                  <a:solidFill>
                    <a:srgbClr val="000000"/>
                  </a:solidFill>
                </a:endParaRPr>
              </a:p>
            </p:txBody>
          </p:sp>
          <p:sp>
            <p:nvSpPr>
              <p:cNvPr id="2538" name="Oval 676"/>
              <p:cNvSpPr>
                <a:spLocks noChangeArrowheads="1"/>
              </p:cNvSpPr>
              <p:nvPr/>
            </p:nvSpPr>
            <p:spPr bwMode="auto">
              <a:xfrm rot="4886076">
                <a:off x="2599" y="1912"/>
                <a:ext cx="509" cy="118"/>
              </a:xfrm>
              <a:prstGeom prst="ellipse">
                <a:avLst/>
              </a:prstGeom>
              <a:gradFill rotWithShape="1">
                <a:gsLst>
                  <a:gs pos="0">
                    <a:schemeClr val="bg1"/>
                  </a:gs>
                  <a:gs pos="100000">
                    <a:schemeClr val="tx2">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647046" fontAlgn="base">
                  <a:spcBef>
                    <a:spcPct val="0"/>
                  </a:spcBef>
                  <a:spcAft>
                    <a:spcPct val="0"/>
                  </a:spcAft>
                </a:pPr>
                <a:endParaRPr lang="sr-Latn-RS" sz="800" b="1">
                  <a:solidFill>
                    <a:srgbClr val="000000"/>
                  </a:solidFill>
                </a:endParaRPr>
              </a:p>
            </p:txBody>
          </p:sp>
        </p:grpSp>
        <p:grpSp>
          <p:nvGrpSpPr>
            <p:cNvPr id="2522" name="Group 677"/>
            <p:cNvGrpSpPr>
              <a:grpSpLocks/>
            </p:cNvGrpSpPr>
            <p:nvPr/>
          </p:nvGrpSpPr>
          <p:grpSpPr bwMode="auto">
            <a:xfrm rot="-159768">
              <a:off x="3205" y="508"/>
              <a:ext cx="321" cy="1216"/>
              <a:chOff x="1322" y="1701"/>
              <a:chExt cx="254" cy="1044"/>
            </a:xfrm>
          </p:grpSpPr>
          <p:sp>
            <p:nvSpPr>
              <p:cNvPr id="2535" name="Freeform 678"/>
              <p:cNvSpPr>
                <a:spLocks/>
              </p:cNvSpPr>
              <p:nvPr/>
            </p:nvSpPr>
            <p:spPr bwMode="auto">
              <a:xfrm>
                <a:off x="1323" y="1720"/>
                <a:ext cx="253" cy="1025"/>
              </a:xfrm>
              <a:custGeom>
                <a:avLst/>
                <a:gdLst>
                  <a:gd name="T0" fmla="*/ 29 w 235"/>
                  <a:gd name="T1" fmla="*/ 473 h 1025"/>
                  <a:gd name="T2" fmla="*/ 19 w 235"/>
                  <a:gd name="T3" fmla="*/ 225 h 1025"/>
                  <a:gd name="T4" fmla="*/ 145 w 235"/>
                  <a:gd name="T5" fmla="*/ 3 h 1025"/>
                  <a:gd name="T6" fmla="*/ 261 w 235"/>
                  <a:gd name="T7" fmla="*/ 245 h 1025"/>
                  <a:gd name="T8" fmla="*/ 106 w 235"/>
                  <a:gd name="T9" fmla="*/ 477 h 1025"/>
                  <a:gd name="T10" fmla="*/ 152 w 235"/>
                  <a:gd name="T11" fmla="*/ 711 h 1025"/>
                  <a:gd name="T12" fmla="*/ 263 w 235"/>
                  <a:gd name="T13" fmla="*/ 977 h 1025"/>
                  <a:gd name="T14" fmla="*/ 208 w 235"/>
                  <a:gd name="T15" fmla="*/ 983 h 1025"/>
                  <a:gd name="T16" fmla="*/ 101 w 235"/>
                  <a:gd name="T17" fmla="*/ 725 h 1025"/>
                  <a:gd name="T18" fmla="*/ 29 w 235"/>
                  <a:gd name="T19" fmla="*/ 473 h 10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5"/>
                  <a:gd name="T31" fmla="*/ 0 h 1025"/>
                  <a:gd name="T32" fmla="*/ 235 w 235"/>
                  <a:gd name="T33" fmla="*/ 1025 h 10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5" h="1025">
                    <a:moveTo>
                      <a:pt x="25" y="473"/>
                    </a:moveTo>
                    <a:cubicBezTo>
                      <a:pt x="13" y="390"/>
                      <a:pt x="0" y="303"/>
                      <a:pt x="17" y="225"/>
                    </a:cubicBezTo>
                    <a:cubicBezTo>
                      <a:pt x="31" y="148"/>
                      <a:pt x="90" y="0"/>
                      <a:pt x="125" y="3"/>
                    </a:cubicBezTo>
                    <a:cubicBezTo>
                      <a:pt x="160" y="6"/>
                      <a:pt x="231" y="166"/>
                      <a:pt x="225" y="245"/>
                    </a:cubicBezTo>
                    <a:cubicBezTo>
                      <a:pt x="219" y="324"/>
                      <a:pt x="107" y="399"/>
                      <a:pt x="91" y="477"/>
                    </a:cubicBezTo>
                    <a:cubicBezTo>
                      <a:pt x="75" y="555"/>
                      <a:pt x="108" y="628"/>
                      <a:pt x="131" y="711"/>
                    </a:cubicBezTo>
                    <a:cubicBezTo>
                      <a:pt x="154" y="794"/>
                      <a:pt x="219" y="932"/>
                      <a:pt x="227" y="977"/>
                    </a:cubicBezTo>
                    <a:cubicBezTo>
                      <a:pt x="235" y="1022"/>
                      <a:pt x="202" y="1025"/>
                      <a:pt x="179" y="983"/>
                    </a:cubicBezTo>
                    <a:cubicBezTo>
                      <a:pt x="156" y="941"/>
                      <a:pt x="113" y="810"/>
                      <a:pt x="87" y="725"/>
                    </a:cubicBezTo>
                    <a:cubicBezTo>
                      <a:pt x="61" y="640"/>
                      <a:pt x="37" y="556"/>
                      <a:pt x="25" y="473"/>
                    </a:cubicBezTo>
                    <a:close/>
                  </a:path>
                </a:pathLst>
              </a:custGeom>
              <a:gradFill rotWithShape="1">
                <a:gsLst>
                  <a:gs pos="0">
                    <a:srgbClr val="99FFCC"/>
                  </a:gs>
                  <a:gs pos="100000">
                    <a:srgbClr val="4A9C0C"/>
                  </a:gs>
                </a:gsLst>
                <a:path path="rect">
                  <a:fillToRect l="50000" t="50000" r="50000" b="50000"/>
                </a:path>
              </a:gradFill>
              <a:ln w="6350">
                <a:solidFill>
                  <a:srgbClr val="008000"/>
                </a:solidFill>
                <a:round/>
                <a:headEnd/>
                <a:tailEnd/>
              </a:ln>
              <a:effectLst>
                <a:prstShdw prst="shdw17" dist="17961" dir="2700000">
                  <a:srgbClr val="004D00">
                    <a:alpha val="50000"/>
                  </a:srgbClr>
                </a:prstShdw>
              </a:effectLst>
            </p:spPr>
            <p:txBody>
              <a:bodyPr/>
              <a:lstStyle/>
              <a:p>
                <a:pPr defTabSz="647046" fontAlgn="base">
                  <a:spcBef>
                    <a:spcPct val="0"/>
                  </a:spcBef>
                  <a:spcAft>
                    <a:spcPct val="0"/>
                  </a:spcAft>
                </a:pPr>
                <a:endParaRPr lang="hr-HR" sz="800" b="1">
                  <a:solidFill>
                    <a:srgbClr val="000000"/>
                  </a:solidFill>
                </a:endParaRPr>
              </a:p>
            </p:txBody>
          </p:sp>
          <p:sp>
            <p:nvSpPr>
              <p:cNvPr id="2536" name="Oval 679"/>
              <p:cNvSpPr>
                <a:spLocks noChangeArrowheads="1"/>
              </p:cNvSpPr>
              <p:nvPr/>
            </p:nvSpPr>
            <p:spPr bwMode="auto">
              <a:xfrm rot="5901061">
                <a:off x="1126" y="1897"/>
                <a:ext cx="509" cy="118"/>
              </a:xfrm>
              <a:prstGeom prst="ellipse">
                <a:avLst/>
              </a:prstGeom>
              <a:gradFill rotWithShape="1">
                <a:gsLst>
                  <a:gs pos="0">
                    <a:schemeClr val="bg1"/>
                  </a:gs>
                  <a:gs pos="100000">
                    <a:schemeClr val="tx2">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647046" fontAlgn="base">
                  <a:spcBef>
                    <a:spcPct val="0"/>
                  </a:spcBef>
                  <a:spcAft>
                    <a:spcPct val="0"/>
                  </a:spcAft>
                </a:pPr>
                <a:endParaRPr lang="sr-Latn-RS" sz="800" b="1">
                  <a:solidFill>
                    <a:srgbClr val="000000"/>
                  </a:solidFill>
                </a:endParaRPr>
              </a:p>
            </p:txBody>
          </p:sp>
        </p:grpSp>
        <p:sp>
          <p:nvSpPr>
            <p:cNvPr id="2523" name="Text Box 680"/>
            <p:cNvSpPr txBox="1">
              <a:spLocks noChangeArrowheads="1"/>
            </p:cNvSpPr>
            <p:nvPr/>
          </p:nvSpPr>
          <p:spPr bwMode="auto">
            <a:xfrm rot="21440232">
              <a:off x="3247" y="645"/>
              <a:ext cx="546" cy="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1285875" eaLnBrk="0" hangingPunct="0">
                <a:defRPr sz="1200" b="1">
                  <a:solidFill>
                    <a:schemeClr val="tx1"/>
                  </a:solidFill>
                  <a:latin typeface="Arial" charset="0"/>
                </a:defRPr>
              </a:lvl1pPr>
              <a:lvl2pPr marL="742950" indent="-285750" defTabSz="1285875" eaLnBrk="0" hangingPunct="0">
                <a:defRPr sz="1200" b="1">
                  <a:solidFill>
                    <a:schemeClr val="tx1"/>
                  </a:solidFill>
                  <a:latin typeface="Arial" charset="0"/>
                </a:defRPr>
              </a:lvl2pPr>
              <a:lvl3pPr marL="1143000" indent="-228600" defTabSz="1285875" eaLnBrk="0" hangingPunct="0">
                <a:defRPr sz="1200" b="1">
                  <a:solidFill>
                    <a:schemeClr val="tx1"/>
                  </a:solidFill>
                  <a:latin typeface="Arial" charset="0"/>
                </a:defRPr>
              </a:lvl3pPr>
              <a:lvl4pPr marL="1600200" indent="-228600" defTabSz="1285875" eaLnBrk="0" hangingPunct="0">
                <a:defRPr sz="1200" b="1">
                  <a:solidFill>
                    <a:schemeClr val="tx1"/>
                  </a:solidFill>
                  <a:latin typeface="Arial" charset="0"/>
                </a:defRPr>
              </a:lvl4pPr>
              <a:lvl5pPr marL="2057400" indent="-228600" defTabSz="1285875" eaLnBrk="0" hangingPunct="0">
                <a:defRPr sz="1200" b="1">
                  <a:solidFill>
                    <a:schemeClr val="tx1"/>
                  </a:solidFill>
                  <a:latin typeface="Arial" charset="0"/>
                </a:defRPr>
              </a:lvl5pPr>
              <a:lvl6pPr marL="2514600" indent="-228600" defTabSz="1285875" eaLnBrk="0" fontAlgn="base" hangingPunct="0">
                <a:spcBef>
                  <a:spcPct val="0"/>
                </a:spcBef>
                <a:spcAft>
                  <a:spcPct val="0"/>
                </a:spcAft>
                <a:defRPr sz="1200" b="1">
                  <a:solidFill>
                    <a:schemeClr val="tx1"/>
                  </a:solidFill>
                  <a:latin typeface="Arial" charset="0"/>
                </a:defRPr>
              </a:lvl6pPr>
              <a:lvl7pPr marL="2971800" indent="-228600" defTabSz="1285875" eaLnBrk="0" fontAlgn="base" hangingPunct="0">
                <a:spcBef>
                  <a:spcPct val="0"/>
                </a:spcBef>
                <a:spcAft>
                  <a:spcPct val="0"/>
                </a:spcAft>
                <a:defRPr sz="1200" b="1">
                  <a:solidFill>
                    <a:schemeClr val="tx1"/>
                  </a:solidFill>
                  <a:latin typeface="Arial" charset="0"/>
                </a:defRPr>
              </a:lvl7pPr>
              <a:lvl8pPr marL="3429000" indent="-228600" defTabSz="1285875" eaLnBrk="0" fontAlgn="base" hangingPunct="0">
                <a:spcBef>
                  <a:spcPct val="0"/>
                </a:spcBef>
                <a:spcAft>
                  <a:spcPct val="0"/>
                </a:spcAft>
                <a:defRPr sz="1200" b="1">
                  <a:solidFill>
                    <a:schemeClr val="tx1"/>
                  </a:solidFill>
                  <a:latin typeface="Arial" charset="0"/>
                </a:defRPr>
              </a:lvl8pPr>
              <a:lvl9pPr marL="3886200" indent="-228600" defTabSz="1285875" eaLnBrk="0" fontAlgn="base" hangingPunct="0">
                <a:spcBef>
                  <a:spcPct val="0"/>
                </a:spcBef>
                <a:spcAft>
                  <a:spcPct val="0"/>
                </a:spcAft>
                <a:defRPr sz="1200" b="1">
                  <a:solidFill>
                    <a:schemeClr val="tx1"/>
                  </a:solidFill>
                  <a:latin typeface="Arial" charset="0"/>
                </a:defRPr>
              </a:lvl9pPr>
            </a:lstStyle>
            <a:p>
              <a:pPr algn="ctr" eaLnBrk="1" fontAlgn="base" hangingPunct="1">
                <a:spcBef>
                  <a:spcPct val="0"/>
                </a:spcBef>
                <a:spcAft>
                  <a:spcPct val="0"/>
                </a:spcAft>
              </a:pPr>
              <a:r>
                <a:rPr lang="en-US">
                  <a:solidFill>
                    <a:srgbClr val="000000"/>
                  </a:solidFill>
                </a:rPr>
                <a:t>TNFR1</a:t>
              </a:r>
            </a:p>
          </p:txBody>
        </p:sp>
        <p:grpSp>
          <p:nvGrpSpPr>
            <p:cNvPr id="2524" name="Group 796"/>
            <p:cNvGrpSpPr>
              <a:grpSpLocks/>
            </p:cNvGrpSpPr>
            <p:nvPr/>
          </p:nvGrpSpPr>
          <p:grpSpPr bwMode="auto">
            <a:xfrm>
              <a:off x="3267" y="366"/>
              <a:ext cx="476" cy="325"/>
              <a:chOff x="3267" y="366"/>
              <a:chExt cx="476" cy="325"/>
            </a:xfrm>
          </p:grpSpPr>
          <p:grpSp>
            <p:nvGrpSpPr>
              <p:cNvPr id="2525" name="Group 670"/>
              <p:cNvGrpSpPr>
                <a:grpSpLocks/>
              </p:cNvGrpSpPr>
              <p:nvPr/>
            </p:nvGrpSpPr>
            <p:grpSpPr bwMode="auto">
              <a:xfrm rot="498506" flipH="1">
                <a:off x="3363" y="400"/>
                <a:ext cx="319" cy="266"/>
                <a:chOff x="1315" y="353"/>
                <a:chExt cx="666" cy="474"/>
              </a:xfrm>
            </p:grpSpPr>
            <p:sp>
              <p:nvSpPr>
                <p:cNvPr id="2533" name="Freeform 671"/>
                <p:cNvSpPr>
                  <a:spLocks/>
                </p:cNvSpPr>
                <p:nvPr/>
              </p:nvSpPr>
              <p:spPr bwMode="auto">
                <a:xfrm flipV="1">
                  <a:off x="1315" y="353"/>
                  <a:ext cx="666" cy="474"/>
                </a:xfrm>
                <a:custGeom>
                  <a:avLst/>
                  <a:gdLst>
                    <a:gd name="T0" fmla="*/ 306 w 786"/>
                    <a:gd name="T1" fmla="*/ 83 h 540"/>
                    <a:gd name="T2" fmla="*/ 69 w 786"/>
                    <a:gd name="T3" fmla="*/ 37 h 540"/>
                    <a:gd name="T4" fmla="*/ 82 w 786"/>
                    <a:gd name="T5" fmla="*/ 255 h 540"/>
                    <a:gd name="T6" fmla="*/ 306 w 786"/>
                    <a:gd name="T7" fmla="*/ 416 h 540"/>
                    <a:gd name="T8" fmla="*/ 517 w 786"/>
                    <a:gd name="T9" fmla="*/ 241 h 540"/>
                    <a:gd name="T10" fmla="*/ 521 w 786"/>
                    <a:gd name="T11" fmla="*/ 37 h 540"/>
                    <a:gd name="T12" fmla="*/ 306 w 786"/>
                    <a:gd name="T13" fmla="*/ 83 h 540"/>
                    <a:gd name="T14" fmla="*/ 0 60000 65536"/>
                    <a:gd name="T15" fmla="*/ 0 60000 65536"/>
                    <a:gd name="T16" fmla="*/ 0 60000 65536"/>
                    <a:gd name="T17" fmla="*/ 0 60000 65536"/>
                    <a:gd name="T18" fmla="*/ 0 60000 65536"/>
                    <a:gd name="T19" fmla="*/ 0 60000 65536"/>
                    <a:gd name="T20" fmla="*/ 0 60000 65536"/>
                    <a:gd name="T21" fmla="*/ 0 w 786"/>
                    <a:gd name="T22" fmla="*/ 0 h 540"/>
                    <a:gd name="T23" fmla="*/ 786 w 786"/>
                    <a:gd name="T24" fmla="*/ 540 h 5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86" h="540">
                      <a:moveTo>
                        <a:pt x="426" y="108"/>
                      </a:moveTo>
                      <a:cubicBezTo>
                        <a:pt x="96" y="114"/>
                        <a:pt x="192" y="0"/>
                        <a:pt x="96" y="48"/>
                      </a:cubicBezTo>
                      <a:cubicBezTo>
                        <a:pt x="0" y="96"/>
                        <a:pt x="58" y="247"/>
                        <a:pt x="114" y="330"/>
                      </a:cubicBezTo>
                      <a:cubicBezTo>
                        <a:pt x="169" y="412"/>
                        <a:pt x="150" y="540"/>
                        <a:pt x="426" y="540"/>
                      </a:cubicBezTo>
                      <a:cubicBezTo>
                        <a:pt x="702" y="540"/>
                        <a:pt x="670" y="394"/>
                        <a:pt x="720" y="312"/>
                      </a:cubicBezTo>
                      <a:cubicBezTo>
                        <a:pt x="770" y="230"/>
                        <a:pt x="786" y="84"/>
                        <a:pt x="726" y="48"/>
                      </a:cubicBezTo>
                      <a:cubicBezTo>
                        <a:pt x="666" y="12"/>
                        <a:pt x="756" y="102"/>
                        <a:pt x="426" y="108"/>
                      </a:cubicBezTo>
                      <a:close/>
                    </a:path>
                  </a:pathLst>
                </a:custGeom>
                <a:gradFill rotWithShape="1">
                  <a:gsLst>
                    <a:gs pos="0">
                      <a:srgbClr val="FF4A4A"/>
                    </a:gs>
                    <a:gs pos="100000">
                      <a:srgbClr val="FF7D7D"/>
                    </a:gs>
                  </a:gsLst>
                  <a:lin ang="2700000" scaled="1"/>
                </a:gradFill>
                <a:ln w="9525">
                  <a:solidFill>
                    <a:srgbClr val="000000">
                      <a:alpha val="38039"/>
                    </a:srgbClr>
                  </a:solidFill>
                  <a:round/>
                  <a:headEnd/>
                  <a:tailEnd/>
                </a:ln>
              </p:spPr>
              <p:txBody>
                <a:bodyPr wrap="none" anchor="ctr"/>
                <a:lstStyle/>
                <a:p>
                  <a:pPr defTabSz="647046" fontAlgn="base">
                    <a:spcBef>
                      <a:spcPct val="0"/>
                    </a:spcBef>
                    <a:spcAft>
                      <a:spcPct val="0"/>
                    </a:spcAft>
                  </a:pPr>
                  <a:endParaRPr lang="hr-HR" sz="800" b="1">
                    <a:solidFill>
                      <a:srgbClr val="000000"/>
                    </a:solidFill>
                  </a:endParaRPr>
                </a:p>
              </p:txBody>
            </p:sp>
            <p:sp>
              <p:nvSpPr>
                <p:cNvPr id="2534" name="Oval 672"/>
                <p:cNvSpPr>
                  <a:spLocks noChangeArrowheads="1"/>
                </p:cNvSpPr>
                <p:nvPr/>
              </p:nvSpPr>
              <p:spPr bwMode="auto">
                <a:xfrm rot="592639" flipV="1">
                  <a:off x="1634" y="400"/>
                  <a:ext cx="206" cy="95"/>
                </a:xfrm>
                <a:prstGeom prst="ellipse">
                  <a:avLst/>
                </a:prstGeom>
                <a:gradFill rotWithShape="1">
                  <a:gsLst>
                    <a:gs pos="0">
                      <a:schemeClr val="bg1"/>
                    </a:gs>
                    <a:gs pos="100000">
                      <a:srgbClr val="484608">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647046" fontAlgn="base">
                    <a:spcBef>
                      <a:spcPct val="0"/>
                    </a:spcBef>
                    <a:spcAft>
                      <a:spcPct val="0"/>
                    </a:spcAft>
                  </a:pPr>
                  <a:endParaRPr lang="sr-Latn-RS" sz="800" b="1">
                    <a:solidFill>
                      <a:srgbClr val="000000"/>
                    </a:solidFill>
                  </a:endParaRPr>
                </a:p>
              </p:txBody>
            </p:sp>
          </p:grpSp>
          <p:grpSp>
            <p:nvGrpSpPr>
              <p:cNvPr id="2526" name="Group 681"/>
              <p:cNvGrpSpPr>
                <a:grpSpLocks/>
              </p:cNvGrpSpPr>
              <p:nvPr/>
            </p:nvGrpSpPr>
            <p:grpSpPr bwMode="auto">
              <a:xfrm rot="20021967" flipH="1">
                <a:off x="3267" y="429"/>
                <a:ext cx="297" cy="235"/>
                <a:chOff x="1315" y="353"/>
                <a:chExt cx="666" cy="474"/>
              </a:xfrm>
            </p:grpSpPr>
            <p:sp>
              <p:nvSpPr>
                <p:cNvPr id="2531" name="Freeform 682"/>
                <p:cNvSpPr>
                  <a:spLocks/>
                </p:cNvSpPr>
                <p:nvPr/>
              </p:nvSpPr>
              <p:spPr bwMode="auto">
                <a:xfrm flipV="1">
                  <a:off x="1315" y="353"/>
                  <a:ext cx="666" cy="474"/>
                </a:xfrm>
                <a:custGeom>
                  <a:avLst/>
                  <a:gdLst>
                    <a:gd name="T0" fmla="*/ 306 w 786"/>
                    <a:gd name="T1" fmla="*/ 83 h 540"/>
                    <a:gd name="T2" fmla="*/ 69 w 786"/>
                    <a:gd name="T3" fmla="*/ 37 h 540"/>
                    <a:gd name="T4" fmla="*/ 82 w 786"/>
                    <a:gd name="T5" fmla="*/ 255 h 540"/>
                    <a:gd name="T6" fmla="*/ 306 w 786"/>
                    <a:gd name="T7" fmla="*/ 416 h 540"/>
                    <a:gd name="T8" fmla="*/ 517 w 786"/>
                    <a:gd name="T9" fmla="*/ 241 h 540"/>
                    <a:gd name="T10" fmla="*/ 521 w 786"/>
                    <a:gd name="T11" fmla="*/ 37 h 540"/>
                    <a:gd name="T12" fmla="*/ 306 w 786"/>
                    <a:gd name="T13" fmla="*/ 83 h 540"/>
                    <a:gd name="T14" fmla="*/ 0 60000 65536"/>
                    <a:gd name="T15" fmla="*/ 0 60000 65536"/>
                    <a:gd name="T16" fmla="*/ 0 60000 65536"/>
                    <a:gd name="T17" fmla="*/ 0 60000 65536"/>
                    <a:gd name="T18" fmla="*/ 0 60000 65536"/>
                    <a:gd name="T19" fmla="*/ 0 60000 65536"/>
                    <a:gd name="T20" fmla="*/ 0 60000 65536"/>
                    <a:gd name="T21" fmla="*/ 0 w 786"/>
                    <a:gd name="T22" fmla="*/ 0 h 540"/>
                    <a:gd name="T23" fmla="*/ 786 w 786"/>
                    <a:gd name="T24" fmla="*/ 540 h 5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86" h="540">
                      <a:moveTo>
                        <a:pt x="426" y="108"/>
                      </a:moveTo>
                      <a:cubicBezTo>
                        <a:pt x="96" y="114"/>
                        <a:pt x="192" y="0"/>
                        <a:pt x="96" y="48"/>
                      </a:cubicBezTo>
                      <a:cubicBezTo>
                        <a:pt x="0" y="96"/>
                        <a:pt x="58" y="247"/>
                        <a:pt x="114" y="330"/>
                      </a:cubicBezTo>
                      <a:cubicBezTo>
                        <a:pt x="169" y="412"/>
                        <a:pt x="150" y="540"/>
                        <a:pt x="426" y="540"/>
                      </a:cubicBezTo>
                      <a:cubicBezTo>
                        <a:pt x="702" y="540"/>
                        <a:pt x="670" y="394"/>
                        <a:pt x="720" y="312"/>
                      </a:cubicBezTo>
                      <a:cubicBezTo>
                        <a:pt x="770" y="230"/>
                        <a:pt x="786" y="84"/>
                        <a:pt x="726" y="48"/>
                      </a:cubicBezTo>
                      <a:cubicBezTo>
                        <a:pt x="666" y="12"/>
                        <a:pt x="756" y="102"/>
                        <a:pt x="426" y="108"/>
                      </a:cubicBezTo>
                      <a:close/>
                    </a:path>
                  </a:pathLst>
                </a:custGeom>
                <a:gradFill rotWithShape="1">
                  <a:gsLst>
                    <a:gs pos="0">
                      <a:srgbClr val="FF4A4A"/>
                    </a:gs>
                    <a:gs pos="100000">
                      <a:srgbClr val="FF7D7D"/>
                    </a:gs>
                  </a:gsLst>
                  <a:lin ang="2700000" scaled="1"/>
                </a:gradFill>
                <a:ln w="9525">
                  <a:solidFill>
                    <a:srgbClr val="000000">
                      <a:alpha val="38039"/>
                    </a:srgbClr>
                  </a:solidFill>
                  <a:round/>
                  <a:headEnd/>
                  <a:tailEnd/>
                </a:ln>
              </p:spPr>
              <p:txBody>
                <a:bodyPr wrap="none" anchor="ctr"/>
                <a:lstStyle/>
                <a:p>
                  <a:pPr defTabSz="647046" fontAlgn="base">
                    <a:spcBef>
                      <a:spcPct val="0"/>
                    </a:spcBef>
                    <a:spcAft>
                      <a:spcPct val="0"/>
                    </a:spcAft>
                  </a:pPr>
                  <a:endParaRPr lang="hr-HR" sz="800" b="1">
                    <a:solidFill>
                      <a:srgbClr val="000000"/>
                    </a:solidFill>
                  </a:endParaRPr>
                </a:p>
              </p:txBody>
            </p:sp>
            <p:sp>
              <p:nvSpPr>
                <p:cNvPr id="2532" name="Oval 683"/>
                <p:cNvSpPr>
                  <a:spLocks noChangeArrowheads="1"/>
                </p:cNvSpPr>
                <p:nvPr/>
              </p:nvSpPr>
              <p:spPr bwMode="auto">
                <a:xfrm rot="592639" flipV="1">
                  <a:off x="1634" y="400"/>
                  <a:ext cx="206" cy="95"/>
                </a:xfrm>
                <a:prstGeom prst="ellipse">
                  <a:avLst/>
                </a:prstGeom>
                <a:gradFill rotWithShape="1">
                  <a:gsLst>
                    <a:gs pos="0">
                      <a:schemeClr val="bg1"/>
                    </a:gs>
                    <a:gs pos="100000">
                      <a:srgbClr val="484608">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647046" fontAlgn="base">
                    <a:spcBef>
                      <a:spcPct val="0"/>
                    </a:spcBef>
                    <a:spcAft>
                      <a:spcPct val="0"/>
                    </a:spcAft>
                  </a:pPr>
                  <a:endParaRPr lang="sr-Latn-RS" sz="800" b="1">
                    <a:solidFill>
                      <a:srgbClr val="000000"/>
                    </a:solidFill>
                  </a:endParaRPr>
                </a:p>
              </p:txBody>
            </p:sp>
          </p:grpSp>
          <p:grpSp>
            <p:nvGrpSpPr>
              <p:cNvPr id="2527" name="Group 684"/>
              <p:cNvGrpSpPr>
                <a:grpSpLocks/>
              </p:cNvGrpSpPr>
              <p:nvPr/>
            </p:nvGrpSpPr>
            <p:grpSpPr bwMode="auto">
              <a:xfrm rot="1072880" flipH="1">
                <a:off x="3418" y="424"/>
                <a:ext cx="286" cy="267"/>
                <a:chOff x="1315" y="353"/>
                <a:chExt cx="666" cy="474"/>
              </a:xfrm>
            </p:grpSpPr>
            <p:sp>
              <p:nvSpPr>
                <p:cNvPr id="2529" name="Freeform 685"/>
                <p:cNvSpPr>
                  <a:spLocks/>
                </p:cNvSpPr>
                <p:nvPr/>
              </p:nvSpPr>
              <p:spPr bwMode="auto">
                <a:xfrm flipV="1">
                  <a:off x="1315" y="353"/>
                  <a:ext cx="666" cy="474"/>
                </a:xfrm>
                <a:custGeom>
                  <a:avLst/>
                  <a:gdLst>
                    <a:gd name="T0" fmla="*/ 306 w 786"/>
                    <a:gd name="T1" fmla="*/ 83 h 540"/>
                    <a:gd name="T2" fmla="*/ 69 w 786"/>
                    <a:gd name="T3" fmla="*/ 37 h 540"/>
                    <a:gd name="T4" fmla="*/ 82 w 786"/>
                    <a:gd name="T5" fmla="*/ 255 h 540"/>
                    <a:gd name="T6" fmla="*/ 306 w 786"/>
                    <a:gd name="T7" fmla="*/ 416 h 540"/>
                    <a:gd name="T8" fmla="*/ 517 w 786"/>
                    <a:gd name="T9" fmla="*/ 241 h 540"/>
                    <a:gd name="T10" fmla="*/ 521 w 786"/>
                    <a:gd name="T11" fmla="*/ 37 h 540"/>
                    <a:gd name="T12" fmla="*/ 306 w 786"/>
                    <a:gd name="T13" fmla="*/ 83 h 540"/>
                    <a:gd name="T14" fmla="*/ 0 60000 65536"/>
                    <a:gd name="T15" fmla="*/ 0 60000 65536"/>
                    <a:gd name="T16" fmla="*/ 0 60000 65536"/>
                    <a:gd name="T17" fmla="*/ 0 60000 65536"/>
                    <a:gd name="T18" fmla="*/ 0 60000 65536"/>
                    <a:gd name="T19" fmla="*/ 0 60000 65536"/>
                    <a:gd name="T20" fmla="*/ 0 60000 65536"/>
                    <a:gd name="T21" fmla="*/ 0 w 786"/>
                    <a:gd name="T22" fmla="*/ 0 h 540"/>
                    <a:gd name="T23" fmla="*/ 786 w 786"/>
                    <a:gd name="T24" fmla="*/ 540 h 5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86" h="540">
                      <a:moveTo>
                        <a:pt x="426" y="108"/>
                      </a:moveTo>
                      <a:cubicBezTo>
                        <a:pt x="96" y="114"/>
                        <a:pt x="192" y="0"/>
                        <a:pt x="96" y="48"/>
                      </a:cubicBezTo>
                      <a:cubicBezTo>
                        <a:pt x="0" y="96"/>
                        <a:pt x="58" y="247"/>
                        <a:pt x="114" y="330"/>
                      </a:cubicBezTo>
                      <a:cubicBezTo>
                        <a:pt x="169" y="412"/>
                        <a:pt x="150" y="540"/>
                        <a:pt x="426" y="540"/>
                      </a:cubicBezTo>
                      <a:cubicBezTo>
                        <a:pt x="702" y="540"/>
                        <a:pt x="670" y="394"/>
                        <a:pt x="720" y="312"/>
                      </a:cubicBezTo>
                      <a:cubicBezTo>
                        <a:pt x="770" y="230"/>
                        <a:pt x="786" y="84"/>
                        <a:pt x="726" y="48"/>
                      </a:cubicBezTo>
                      <a:cubicBezTo>
                        <a:pt x="666" y="12"/>
                        <a:pt x="756" y="102"/>
                        <a:pt x="426" y="108"/>
                      </a:cubicBezTo>
                      <a:close/>
                    </a:path>
                  </a:pathLst>
                </a:custGeom>
                <a:gradFill rotWithShape="1">
                  <a:gsLst>
                    <a:gs pos="0">
                      <a:srgbClr val="FF4A4A"/>
                    </a:gs>
                    <a:gs pos="100000">
                      <a:srgbClr val="FF7D7D"/>
                    </a:gs>
                  </a:gsLst>
                  <a:lin ang="2700000" scaled="1"/>
                </a:gradFill>
                <a:ln w="9525">
                  <a:solidFill>
                    <a:srgbClr val="000000">
                      <a:alpha val="38039"/>
                    </a:srgbClr>
                  </a:solidFill>
                  <a:round/>
                  <a:headEnd/>
                  <a:tailEnd/>
                </a:ln>
              </p:spPr>
              <p:txBody>
                <a:bodyPr wrap="none" anchor="ctr"/>
                <a:lstStyle/>
                <a:p>
                  <a:pPr defTabSz="647046" fontAlgn="base">
                    <a:spcBef>
                      <a:spcPct val="0"/>
                    </a:spcBef>
                    <a:spcAft>
                      <a:spcPct val="0"/>
                    </a:spcAft>
                  </a:pPr>
                  <a:endParaRPr lang="hr-HR" sz="800" b="1">
                    <a:solidFill>
                      <a:srgbClr val="000000"/>
                    </a:solidFill>
                  </a:endParaRPr>
                </a:p>
              </p:txBody>
            </p:sp>
            <p:sp>
              <p:nvSpPr>
                <p:cNvPr id="2530" name="Oval 686"/>
                <p:cNvSpPr>
                  <a:spLocks noChangeArrowheads="1"/>
                </p:cNvSpPr>
                <p:nvPr/>
              </p:nvSpPr>
              <p:spPr bwMode="auto">
                <a:xfrm rot="592639" flipV="1">
                  <a:off x="1634" y="400"/>
                  <a:ext cx="206" cy="95"/>
                </a:xfrm>
                <a:prstGeom prst="ellipse">
                  <a:avLst/>
                </a:prstGeom>
                <a:gradFill rotWithShape="1">
                  <a:gsLst>
                    <a:gs pos="0">
                      <a:schemeClr val="bg1"/>
                    </a:gs>
                    <a:gs pos="100000">
                      <a:srgbClr val="484608">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647046" fontAlgn="base">
                    <a:spcBef>
                      <a:spcPct val="0"/>
                    </a:spcBef>
                    <a:spcAft>
                      <a:spcPct val="0"/>
                    </a:spcAft>
                  </a:pPr>
                  <a:endParaRPr lang="sr-Latn-RS" sz="800" b="1">
                    <a:solidFill>
                      <a:srgbClr val="000000"/>
                    </a:solidFill>
                  </a:endParaRPr>
                </a:p>
              </p:txBody>
            </p:sp>
          </p:grpSp>
          <p:sp>
            <p:nvSpPr>
              <p:cNvPr id="2528" name="Text Box 687"/>
              <p:cNvSpPr txBox="1">
                <a:spLocks noChangeArrowheads="1"/>
              </p:cNvSpPr>
              <p:nvPr/>
            </p:nvSpPr>
            <p:spPr bwMode="auto">
              <a:xfrm rot="21440232">
                <a:off x="3280" y="366"/>
                <a:ext cx="463" cy="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1285875" eaLnBrk="0" hangingPunct="0">
                  <a:defRPr sz="1200" b="1">
                    <a:solidFill>
                      <a:schemeClr val="tx1"/>
                    </a:solidFill>
                    <a:latin typeface="Arial" charset="0"/>
                  </a:defRPr>
                </a:lvl1pPr>
                <a:lvl2pPr marL="742950" indent="-285750" defTabSz="1285875" eaLnBrk="0" hangingPunct="0">
                  <a:defRPr sz="1200" b="1">
                    <a:solidFill>
                      <a:schemeClr val="tx1"/>
                    </a:solidFill>
                    <a:latin typeface="Arial" charset="0"/>
                  </a:defRPr>
                </a:lvl2pPr>
                <a:lvl3pPr marL="1143000" indent="-228600" defTabSz="1285875" eaLnBrk="0" hangingPunct="0">
                  <a:defRPr sz="1200" b="1">
                    <a:solidFill>
                      <a:schemeClr val="tx1"/>
                    </a:solidFill>
                    <a:latin typeface="Arial" charset="0"/>
                  </a:defRPr>
                </a:lvl3pPr>
                <a:lvl4pPr marL="1600200" indent="-228600" defTabSz="1285875" eaLnBrk="0" hangingPunct="0">
                  <a:defRPr sz="1200" b="1">
                    <a:solidFill>
                      <a:schemeClr val="tx1"/>
                    </a:solidFill>
                    <a:latin typeface="Arial" charset="0"/>
                  </a:defRPr>
                </a:lvl4pPr>
                <a:lvl5pPr marL="2057400" indent="-228600" defTabSz="1285875" eaLnBrk="0" hangingPunct="0">
                  <a:defRPr sz="1200" b="1">
                    <a:solidFill>
                      <a:schemeClr val="tx1"/>
                    </a:solidFill>
                    <a:latin typeface="Arial" charset="0"/>
                  </a:defRPr>
                </a:lvl5pPr>
                <a:lvl6pPr marL="2514600" indent="-228600" defTabSz="1285875" eaLnBrk="0" fontAlgn="base" hangingPunct="0">
                  <a:spcBef>
                    <a:spcPct val="0"/>
                  </a:spcBef>
                  <a:spcAft>
                    <a:spcPct val="0"/>
                  </a:spcAft>
                  <a:defRPr sz="1200" b="1">
                    <a:solidFill>
                      <a:schemeClr val="tx1"/>
                    </a:solidFill>
                    <a:latin typeface="Arial" charset="0"/>
                  </a:defRPr>
                </a:lvl6pPr>
                <a:lvl7pPr marL="2971800" indent="-228600" defTabSz="1285875" eaLnBrk="0" fontAlgn="base" hangingPunct="0">
                  <a:spcBef>
                    <a:spcPct val="0"/>
                  </a:spcBef>
                  <a:spcAft>
                    <a:spcPct val="0"/>
                  </a:spcAft>
                  <a:defRPr sz="1200" b="1">
                    <a:solidFill>
                      <a:schemeClr val="tx1"/>
                    </a:solidFill>
                    <a:latin typeface="Arial" charset="0"/>
                  </a:defRPr>
                </a:lvl7pPr>
                <a:lvl8pPr marL="3429000" indent="-228600" defTabSz="1285875" eaLnBrk="0" fontAlgn="base" hangingPunct="0">
                  <a:spcBef>
                    <a:spcPct val="0"/>
                  </a:spcBef>
                  <a:spcAft>
                    <a:spcPct val="0"/>
                  </a:spcAft>
                  <a:defRPr sz="1200" b="1">
                    <a:solidFill>
                      <a:schemeClr val="tx1"/>
                    </a:solidFill>
                    <a:latin typeface="Arial" charset="0"/>
                  </a:defRPr>
                </a:lvl8pPr>
                <a:lvl9pPr marL="3886200" indent="-228600" defTabSz="1285875" eaLnBrk="0" fontAlgn="base" hangingPunct="0">
                  <a:spcBef>
                    <a:spcPct val="0"/>
                  </a:spcBef>
                  <a:spcAft>
                    <a:spcPct val="0"/>
                  </a:spcAft>
                  <a:defRPr sz="1200" b="1">
                    <a:solidFill>
                      <a:schemeClr val="tx1"/>
                    </a:solidFill>
                    <a:latin typeface="Arial" charset="0"/>
                  </a:defRPr>
                </a:lvl9pPr>
              </a:lstStyle>
              <a:p>
                <a:pPr algn="ctr" eaLnBrk="1" fontAlgn="base" hangingPunct="1">
                  <a:spcBef>
                    <a:spcPct val="0"/>
                  </a:spcBef>
                  <a:spcAft>
                    <a:spcPct val="0"/>
                  </a:spcAft>
                </a:pPr>
                <a:r>
                  <a:rPr lang="en-US">
                    <a:solidFill>
                      <a:srgbClr val="000000"/>
                    </a:solidFill>
                  </a:rPr>
                  <a:t> TNF</a:t>
                </a:r>
                <a:r>
                  <a:rPr lang="en-US" sz="1000">
                    <a:solidFill>
                      <a:srgbClr val="000000"/>
                    </a:solidFill>
                    <a:latin typeface="Symbol" pitchFamily="18" charset="2"/>
                  </a:rPr>
                  <a:t>a</a:t>
                </a:r>
              </a:p>
            </p:txBody>
          </p:sp>
        </p:grpSp>
      </p:grpSp>
      <p:pic>
        <p:nvPicPr>
          <p:cNvPr id="2053" name="Picture 664" descr="Nucleus"/>
          <p:cNvPicPr>
            <a:picLocks noChangeAspect="1" noChangeArrowheads="1"/>
          </p:cNvPicPr>
          <p:nvPr/>
        </p:nvPicPr>
        <p:blipFill>
          <a:blip r:embed="rId4">
            <a:extLst>
              <a:ext uri="{28A0092B-C50C-407E-A947-70E740481C1C}">
                <a14:useLocalDpi xmlns:a14="http://schemas.microsoft.com/office/drawing/2010/main" val="0"/>
              </a:ext>
            </a:extLst>
          </a:blip>
          <a:srcRect b="29851"/>
          <a:stretch>
            <a:fillRect/>
          </a:stretch>
        </p:blipFill>
        <p:spPr bwMode="auto">
          <a:xfrm>
            <a:off x="293175" y="4801714"/>
            <a:ext cx="8692517" cy="2056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606" descr="Degraded DNA"/>
          <p:cNvPicPr>
            <a:picLocks noChangeAspect="1" noChangeArrowheads="1"/>
          </p:cNvPicPr>
          <p:nvPr/>
        </p:nvPicPr>
        <p:blipFill>
          <a:blip r:embed="rId5">
            <a:extLst>
              <a:ext uri="{28A0092B-C50C-407E-A947-70E740481C1C}">
                <a14:useLocalDpi xmlns:a14="http://schemas.microsoft.com/office/drawing/2010/main" val="0"/>
              </a:ext>
            </a:extLst>
          </a:blip>
          <a:srcRect r="30150" b="18616"/>
          <a:stretch>
            <a:fillRect/>
          </a:stretch>
        </p:blipFill>
        <p:spPr bwMode="auto">
          <a:xfrm rot="1790935">
            <a:off x="6678433" y="5336575"/>
            <a:ext cx="1229852" cy="247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605" descr="Degraded DNA"/>
          <p:cNvPicPr>
            <a:picLocks noChangeAspect="1" noChangeArrowheads="1"/>
          </p:cNvPicPr>
          <p:nvPr/>
        </p:nvPicPr>
        <p:blipFill>
          <a:blip r:embed="rId5">
            <a:extLst>
              <a:ext uri="{28A0092B-C50C-407E-A947-70E740481C1C}">
                <a14:useLocalDpi xmlns:a14="http://schemas.microsoft.com/office/drawing/2010/main" val="0"/>
              </a:ext>
            </a:extLst>
          </a:blip>
          <a:srcRect r="30150" b="18616"/>
          <a:stretch>
            <a:fillRect/>
          </a:stretch>
        </p:blipFill>
        <p:spPr bwMode="auto">
          <a:xfrm>
            <a:off x="4335998" y="5101716"/>
            <a:ext cx="1568464" cy="261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604" descr="DNA 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8416" y="5914285"/>
            <a:ext cx="2647333" cy="340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603" descr="Degraded DNA"/>
          <p:cNvPicPr>
            <a:picLocks noChangeAspect="1" noChangeArrowheads="1"/>
          </p:cNvPicPr>
          <p:nvPr/>
        </p:nvPicPr>
        <p:blipFill>
          <a:blip r:embed="rId5">
            <a:extLst>
              <a:ext uri="{28A0092B-C50C-407E-A947-70E740481C1C}">
                <a14:useLocalDpi xmlns:a14="http://schemas.microsoft.com/office/drawing/2010/main" val="0"/>
              </a:ext>
            </a:extLst>
          </a:blip>
          <a:srcRect r="30150" b="18616"/>
          <a:stretch>
            <a:fillRect/>
          </a:stretch>
        </p:blipFill>
        <p:spPr bwMode="auto">
          <a:xfrm>
            <a:off x="967464" y="5934857"/>
            <a:ext cx="2058060" cy="292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 name="Freeform 478"/>
          <p:cNvSpPr>
            <a:spLocks/>
          </p:cNvSpPr>
          <p:nvPr/>
        </p:nvSpPr>
        <p:spPr bwMode="auto">
          <a:xfrm>
            <a:off x="1429213" y="4695428"/>
            <a:ext cx="343010" cy="1098000"/>
          </a:xfrm>
          <a:custGeom>
            <a:avLst/>
            <a:gdLst>
              <a:gd name="T0" fmla="*/ 2 w 234"/>
              <a:gd name="T1" fmla="*/ 0 h 1281"/>
              <a:gd name="T2" fmla="*/ 234 w 234"/>
              <a:gd name="T3" fmla="*/ 1281 h 1281"/>
              <a:gd name="T4" fmla="*/ 0 60000 65536"/>
              <a:gd name="T5" fmla="*/ 0 60000 65536"/>
            </a:gdLst>
            <a:ahLst/>
            <a:cxnLst>
              <a:cxn ang="T4">
                <a:pos x="T0" y="T1"/>
              </a:cxn>
              <a:cxn ang="T5">
                <a:pos x="T2" y="T3"/>
              </a:cxn>
            </a:cxnLst>
            <a:rect l="0" t="0" r="r" b="b"/>
            <a:pathLst>
              <a:path w="234" h="1281">
                <a:moveTo>
                  <a:pt x="2" y="0"/>
                </a:moveTo>
                <a:cubicBezTo>
                  <a:pt x="0" y="306"/>
                  <a:pt x="24" y="717"/>
                  <a:pt x="234" y="1281"/>
                </a:cubicBezTo>
              </a:path>
            </a:pathLst>
          </a:custGeom>
          <a:noFill/>
          <a:ln w="31750">
            <a:solidFill>
              <a:srgbClr val="FFFF00"/>
            </a:solidFill>
            <a:round/>
            <a:headEnd/>
            <a:tailEnd type="triangle" w="med" len="lg"/>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lIns="64700" tIns="32348" rIns="64700" bIns="32348" anchor="ctr"/>
          <a:lstStyle/>
          <a:p>
            <a:pPr defTabSz="647046" fontAlgn="base">
              <a:spcBef>
                <a:spcPct val="0"/>
              </a:spcBef>
              <a:spcAft>
                <a:spcPct val="0"/>
              </a:spcAft>
            </a:pPr>
            <a:endParaRPr lang="hr-HR" sz="800" b="1">
              <a:solidFill>
                <a:srgbClr val="000000"/>
              </a:solidFill>
            </a:endParaRPr>
          </a:p>
        </p:txBody>
      </p:sp>
      <p:sp>
        <p:nvSpPr>
          <p:cNvPr id="2059" name="Freeform 472"/>
          <p:cNvSpPr>
            <a:spLocks/>
          </p:cNvSpPr>
          <p:nvPr/>
        </p:nvSpPr>
        <p:spPr bwMode="auto">
          <a:xfrm rot="-954186">
            <a:off x="8122305" y="1764004"/>
            <a:ext cx="208151" cy="318857"/>
          </a:xfrm>
          <a:custGeom>
            <a:avLst/>
            <a:gdLst>
              <a:gd name="T0" fmla="*/ 129 w 166"/>
              <a:gd name="T1" fmla="*/ 0 h 372"/>
              <a:gd name="T2" fmla="*/ 0 w 166"/>
              <a:gd name="T3" fmla="*/ 372 h 372"/>
              <a:gd name="T4" fmla="*/ 0 60000 65536"/>
              <a:gd name="T5" fmla="*/ 0 60000 65536"/>
            </a:gdLst>
            <a:ahLst/>
            <a:cxnLst>
              <a:cxn ang="T4">
                <a:pos x="T0" y="T1"/>
              </a:cxn>
              <a:cxn ang="T5">
                <a:pos x="T2" y="T3"/>
              </a:cxn>
            </a:cxnLst>
            <a:rect l="0" t="0" r="r" b="b"/>
            <a:pathLst>
              <a:path w="166" h="372">
                <a:moveTo>
                  <a:pt x="129" y="0"/>
                </a:moveTo>
                <a:cubicBezTo>
                  <a:pt x="166" y="206"/>
                  <a:pt x="126" y="246"/>
                  <a:pt x="0" y="372"/>
                </a:cubicBezTo>
              </a:path>
            </a:pathLst>
          </a:custGeom>
          <a:noFill/>
          <a:ln w="31750">
            <a:solidFill>
              <a:srgbClr val="FFFF00"/>
            </a:solidFill>
            <a:round/>
            <a:headEnd/>
            <a:tailEnd type="triangle" w="med" len="lg"/>
          </a:ln>
          <a:effectLst>
            <a:outerShdw dist="25400" dir="54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lIns="64700" tIns="32348" rIns="64700" bIns="32348" anchor="ctr"/>
          <a:lstStyle/>
          <a:p>
            <a:pPr defTabSz="647046" fontAlgn="base">
              <a:spcBef>
                <a:spcPct val="0"/>
              </a:spcBef>
              <a:spcAft>
                <a:spcPct val="0"/>
              </a:spcAft>
            </a:pPr>
            <a:endParaRPr lang="hr-HR" sz="800" b="1">
              <a:solidFill>
                <a:srgbClr val="000000"/>
              </a:solidFill>
            </a:endParaRPr>
          </a:p>
        </p:txBody>
      </p:sp>
      <p:sp>
        <p:nvSpPr>
          <p:cNvPr id="2060" name="Freeform 473"/>
          <p:cNvSpPr>
            <a:spLocks/>
          </p:cNvSpPr>
          <p:nvPr/>
        </p:nvSpPr>
        <p:spPr bwMode="auto">
          <a:xfrm rot="725685" flipH="1">
            <a:off x="6688699" y="1670575"/>
            <a:ext cx="194958" cy="318857"/>
          </a:xfrm>
          <a:custGeom>
            <a:avLst/>
            <a:gdLst>
              <a:gd name="T0" fmla="*/ 129 w 166"/>
              <a:gd name="T1" fmla="*/ 0 h 372"/>
              <a:gd name="T2" fmla="*/ 0 w 166"/>
              <a:gd name="T3" fmla="*/ 372 h 372"/>
              <a:gd name="T4" fmla="*/ 0 60000 65536"/>
              <a:gd name="T5" fmla="*/ 0 60000 65536"/>
            </a:gdLst>
            <a:ahLst/>
            <a:cxnLst>
              <a:cxn ang="T4">
                <a:pos x="T0" y="T1"/>
              </a:cxn>
              <a:cxn ang="T5">
                <a:pos x="T2" y="T3"/>
              </a:cxn>
            </a:cxnLst>
            <a:rect l="0" t="0" r="r" b="b"/>
            <a:pathLst>
              <a:path w="166" h="372">
                <a:moveTo>
                  <a:pt x="129" y="0"/>
                </a:moveTo>
                <a:cubicBezTo>
                  <a:pt x="166" y="206"/>
                  <a:pt x="126" y="246"/>
                  <a:pt x="0" y="372"/>
                </a:cubicBezTo>
              </a:path>
            </a:pathLst>
          </a:custGeom>
          <a:noFill/>
          <a:ln w="31750">
            <a:solidFill>
              <a:srgbClr val="FFFF00"/>
            </a:solidFill>
            <a:round/>
            <a:headEnd/>
            <a:tailEnd type="triangle" w="med" len="lg"/>
          </a:ln>
          <a:effectLst>
            <a:outerShdw dist="28398" dir="3806097" algn="ctr" rotWithShape="0">
              <a:schemeClr val="tx1"/>
            </a:outerShdw>
          </a:effectLst>
          <a:extLst>
            <a:ext uri="{909E8E84-426E-40DD-AFC4-6F175D3DCCD1}">
              <a14:hiddenFill xmlns:a14="http://schemas.microsoft.com/office/drawing/2010/main">
                <a:solidFill>
                  <a:srgbClr val="FFFFFF"/>
                </a:solidFill>
              </a14:hiddenFill>
            </a:ext>
          </a:extLst>
        </p:spPr>
        <p:txBody>
          <a:bodyPr wrap="none" lIns="64700" tIns="32348" rIns="64700" bIns="32348" anchor="ctr"/>
          <a:lstStyle/>
          <a:p>
            <a:pPr defTabSz="647046" fontAlgn="base">
              <a:spcBef>
                <a:spcPct val="0"/>
              </a:spcBef>
              <a:spcAft>
                <a:spcPct val="0"/>
              </a:spcAft>
            </a:pPr>
            <a:endParaRPr lang="hr-HR" sz="800" b="1">
              <a:solidFill>
                <a:srgbClr val="000000"/>
              </a:solidFill>
            </a:endParaRPr>
          </a:p>
        </p:txBody>
      </p:sp>
      <p:sp>
        <p:nvSpPr>
          <p:cNvPr id="2061" name="Freeform 465"/>
          <p:cNvSpPr>
            <a:spLocks/>
          </p:cNvSpPr>
          <p:nvPr/>
        </p:nvSpPr>
        <p:spPr bwMode="auto">
          <a:xfrm>
            <a:off x="5167137" y="4693714"/>
            <a:ext cx="80622" cy="302572"/>
          </a:xfrm>
          <a:custGeom>
            <a:avLst/>
            <a:gdLst>
              <a:gd name="T0" fmla="*/ 55 w 55"/>
              <a:gd name="T1" fmla="*/ 0 h 353"/>
              <a:gd name="T2" fmla="*/ 6 w 55"/>
              <a:gd name="T3" fmla="*/ 182 h 353"/>
              <a:gd name="T4" fmla="*/ 18 w 55"/>
              <a:gd name="T5" fmla="*/ 353 h 353"/>
              <a:gd name="T6" fmla="*/ 0 60000 65536"/>
              <a:gd name="T7" fmla="*/ 0 60000 65536"/>
              <a:gd name="T8" fmla="*/ 0 60000 65536"/>
            </a:gdLst>
            <a:ahLst/>
            <a:cxnLst>
              <a:cxn ang="T6">
                <a:pos x="T0" y="T1"/>
              </a:cxn>
              <a:cxn ang="T7">
                <a:pos x="T2" y="T3"/>
              </a:cxn>
              <a:cxn ang="T8">
                <a:pos x="T4" y="T5"/>
              </a:cxn>
            </a:cxnLst>
            <a:rect l="0" t="0" r="r" b="b"/>
            <a:pathLst>
              <a:path w="55" h="353">
                <a:moveTo>
                  <a:pt x="55" y="0"/>
                </a:moveTo>
                <a:cubicBezTo>
                  <a:pt x="47" y="30"/>
                  <a:pt x="12" y="123"/>
                  <a:pt x="6" y="182"/>
                </a:cubicBezTo>
                <a:cubicBezTo>
                  <a:pt x="0" y="241"/>
                  <a:pt x="16" y="318"/>
                  <a:pt x="18" y="353"/>
                </a:cubicBezTo>
              </a:path>
            </a:pathLst>
          </a:custGeom>
          <a:noFill/>
          <a:ln w="31750">
            <a:solidFill>
              <a:srgbClr val="FFFF00"/>
            </a:solidFill>
            <a:round/>
            <a:headEnd/>
            <a:tailEnd type="triangle" w="med" len="lg"/>
          </a:ln>
          <a:effectLst>
            <a:outerShdw dist="28398" dir="3806097" algn="ctr" rotWithShape="0">
              <a:schemeClr val="tx1"/>
            </a:outerShdw>
          </a:effectLst>
          <a:extLst>
            <a:ext uri="{909E8E84-426E-40DD-AFC4-6F175D3DCCD1}">
              <a14:hiddenFill xmlns:a14="http://schemas.microsoft.com/office/drawing/2010/main">
                <a:solidFill>
                  <a:srgbClr val="FFFFFF"/>
                </a:solidFill>
              </a14:hiddenFill>
            </a:ext>
          </a:extLst>
        </p:spPr>
        <p:txBody>
          <a:bodyPr wrap="none" lIns="64700" tIns="32348" rIns="64700" bIns="32348" anchor="ctr"/>
          <a:lstStyle/>
          <a:p>
            <a:pPr defTabSz="647046" fontAlgn="base">
              <a:spcBef>
                <a:spcPct val="0"/>
              </a:spcBef>
              <a:spcAft>
                <a:spcPct val="0"/>
              </a:spcAft>
            </a:pPr>
            <a:endParaRPr lang="hr-HR" sz="800" b="1">
              <a:solidFill>
                <a:srgbClr val="000000"/>
              </a:solidFill>
            </a:endParaRPr>
          </a:p>
        </p:txBody>
      </p:sp>
      <p:sp>
        <p:nvSpPr>
          <p:cNvPr id="2062" name="Rectangle 12"/>
          <p:cNvSpPr>
            <a:spLocks noGrp="1" noChangeArrowheads="1"/>
          </p:cNvSpPr>
          <p:nvPr>
            <p:ph type="ctrTitle"/>
          </p:nvPr>
        </p:nvSpPr>
        <p:spPr>
          <a:xfrm>
            <a:off x="666985" y="108788"/>
            <a:ext cx="7441616" cy="295876"/>
          </a:xfrm>
          <a:noFill/>
        </p:spPr>
        <p:txBody>
          <a:bodyPr lIns="86251" tIns="43124" rIns="86251" bIns="43124"/>
          <a:lstStyle/>
          <a:p>
            <a:pPr eaLnBrk="1" hangingPunct="1"/>
            <a:r>
              <a:rPr lang="hr-HR" sz="1500" b="1" dirty="0" smtClean="0">
                <a:solidFill>
                  <a:srgbClr val="FFFF00"/>
                </a:solidFill>
              </a:rPr>
              <a:t>Vanjski put aktivacije </a:t>
            </a:r>
            <a:r>
              <a:rPr lang="hr-HR" sz="1500" b="1" dirty="0" err="1" smtClean="0">
                <a:solidFill>
                  <a:srgbClr val="FFFF00"/>
                </a:solidFill>
              </a:rPr>
              <a:t>apoptoze</a:t>
            </a:r>
            <a:r>
              <a:rPr lang="hr-HR" sz="1500" b="1" dirty="0" smtClean="0">
                <a:solidFill>
                  <a:srgbClr val="FFFF00"/>
                </a:solidFill>
              </a:rPr>
              <a:t> („</a:t>
            </a:r>
            <a:r>
              <a:rPr lang="hr-HR" sz="1500" b="1" dirty="0" err="1" smtClean="0">
                <a:solidFill>
                  <a:srgbClr val="FFFF00"/>
                </a:solidFill>
              </a:rPr>
              <a:t>Extrinsic</a:t>
            </a:r>
            <a:r>
              <a:rPr lang="hr-HR" sz="1500" b="1" dirty="0" smtClean="0">
                <a:solidFill>
                  <a:srgbClr val="FFFF00"/>
                </a:solidFill>
              </a:rPr>
              <a:t>"</a:t>
            </a:r>
            <a:r>
              <a:rPr lang="en-US" sz="1500" b="1" dirty="0" smtClean="0">
                <a:solidFill>
                  <a:srgbClr val="FFFF00"/>
                </a:solidFill>
              </a:rPr>
              <a:t> </a:t>
            </a:r>
            <a:r>
              <a:rPr lang="hr-HR" sz="1500" b="1" dirty="0" smtClean="0">
                <a:solidFill>
                  <a:srgbClr val="FFFF00"/>
                </a:solidFill>
              </a:rPr>
              <a:t>a</a:t>
            </a:r>
            <a:r>
              <a:rPr lang="en-US" sz="1500" b="1" dirty="0" err="1" smtClean="0">
                <a:solidFill>
                  <a:srgbClr val="FFFF00"/>
                </a:solidFill>
              </a:rPr>
              <a:t>poptosis</a:t>
            </a:r>
            <a:r>
              <a:rPr lang="en-US" sz="1500" b="1" dirty="0" smtClean="0">
                <a:solidFill>
                  <a:srgbClr val="FFFF00"/>
                </a:solidFill>
              </a:rPr>
              <a:t> </a:t>
            </a:r>
            <a:r>
              <a:rPr lang="hr-HR" sz="1500" b="1" dirty="0" smtClean="0">
                <a:solidFill>
                  <a:srgbClr val="FFFF00"/>
                </a:solidFill>
              </a:rPr>
              <a:t>p</a:t>
            </a:r>
            <a:r>
              <a:rPr lang="en-US" sz="1500" b="1" dirty="0" err="1" smtClean="0">
                <a:solidFill>
                  <a:srgbClr val="FFFF00"/>
                </a:solidFill>
              </a:rPr>
              <a:t>athway</a:t>
            </a:r>
            <a:r>
              <a:rPr lang="hr-HR" sz="1500" b="1" dirty="0" smtClean="0">
                <a:solidFill>
                  <a:srgbClr val="FFFF00"/>
                </a:solidFill>
              </a:rPr>
              <a:t>)</a:t>
            </a:r>
            <a:r>
              <a:rPr lang="en-US" sz="1500" b="1" dirty="0">
                <a:solidFill>
                  <a:srgbClr val="FFFF00"/>
                </a:solidFill>
              </a:rPr>
              <a:t/>
            </a:r>
            <a:br>
              <a:rPr lang="en-US" sz="1500" b="1" dirty="0">
                <a:solidFill>
                  <a:srgbClr val="FFFF00"/>
                </a:solidFill>
              </a:rPr>
            </a:br>
            <a:endParaRPr lang="en-US" sz="1500" b="1" dirty="0">
              <a:solidFill>
                <a:srgbClr val="FFFF00"/>
              </a:solidFill>
            </a:endParaRPr>
          </a:p>
        </p:txBody>
      </p:sp>
      <p:sp>
        <p:nvSpPr>
          <p:cNvPr id="2063" name="Text Box 17"/>
          <p:cNvSpPr txBox="1">
            <a:spLocks noChangeArrowheads="1"/>
          </p:cNvSpPr>
          <p:nvPr/>
        </p:nvSpPr>
        <p:spPr bwMode="auto">
          <a:xfrm>
            <a:off x="-52770" y="3573429"/>
            <a:ext cx="929352" cy="249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64700" tIns="32348" rIns="64700" bIns="32348">
            <a:spAutoFit/>
          </a:bodyPr>
          <a:lstStyle>
            <a:lvl1pPr defTabSz="1285875" eaLnBrk="0" hangingPunct="0">
              <a:defRPr sz="1200" b="1">
                <a:solidFill>
                  <a:schemeClr val="tx1"/>
                </a:solidFill>
                <a:latin typeface="Arial" charset="0"/>
              </a:defRPr>
            </a:lvl1pPr>
            <a:lvl2pPr marL="742950" indent="-285750" defTabSz="1285875" eaLnBrk="0" hangingPunct="0">
              <a:defRPr sz="1200" b="1">
                <a:solidFill>
                  <a:schemeClr val="tx1"/>
                </a:solidFill>
                <a:latin typeface="Arial" charset="0"/>
              </a:defRPr>
            </a:lvl2pPr>
            <a:lvl3pPr marL="1143000" indent="-228600" defTabSz="1285875" eaLnBrk="0" hangingPunct="0">
              <a:defRPr sz="1200" b="1">
                <a:solidFill>
                  <a:schemeClr val="tx1"/>
                </a:solidFill>
                <a:latin typeface="Arial" charset="0"/>
              </a:defRPr>
            </a:lvl3pPr>
            <a:lvl4pPr marL="1600200" indent="-228600" defTabSz="1285875" eaLnBrk="0" hangingPunct="0">
              <a:defRPr sz="1200" b="1">
                <a:solidFill>
                  <a:schemeClr val="tx1"/>
                </a:solidFill>
                <a:latin typeface="Arial" charset="0"/>
              </a:defRPr>
            </a:lvl4pPr>
            <a:lvl5pPr marL="2057400" indent="-228600" defTabSz="1285875" eaLnBrk="0" hangingPunct="0">
              <a:defRPr sz="1200" b="1">
                <a:solidFill>
                  <a:schemeClr val="tx1"/>
                </a:solidFill>
                <a:latin typeface="Arial" charset="0"/>
              </a:defRPr>
            </a:lvl5pPr>
            <a:lvl6pPr marL="2514600" indent="-228600" defTabSz="1285875" eaLnBrk="0" fontAlgn="base" hangingPunct="0">
              <a:spcBef>
                <a:spcPct val="0"/>
              </a:spcBef>
              <a:spcAft>
                <a:spcPct val="0"/>
              </a:spcAft>
              <a:defRPr sz="1200" b="1">
                <a:solidFill>
                  <a:schemeClr val="tx1"/>
                </a:solidFill>
                <a:latin typeface="Arial" charset="0"/>
              </a:defRPr>
            </a:lvl6pPr>
            <a:lvl7pPr marL="2971800" indent="-228600" defTabSz="1285875" eaLnBrk="0" fontAlgn="base" hangingPunct="0">
              <a:spcBef>
                <a:spcPct val="0"/>
              </a:spcBef>
              <a:spcAft>
                <a:spcPct val="0"/>
              </a:spcAft>
              <a:defRPr sz="1200" b="1">
                <a:solidFill>
                  <a:schemeClr val="tx1"/>
                </a:solidFill>
                <a:latin typeface="Arial" charset="0"/>
              </a:defRPr>
            </a:lvl7pPr>
            <a:lvl8pPr marL="3429000" indent="-228600" defTabSz="1285875" eaLnBrk="0" fontAlgn="base" hangingPunct="0">
              <a:spcBef>
                <a:spcPct val="0"/>
              </a:spcBef>
              <a:spcAft>
                <a:spcPct val="0"/>
              </a:spcAft>
              <a:defRPr sz="1200" b="1">
                <a:solidFill>
                  <a:schemeClr val="tx1"/>
                </a:solidFill>
                <a:latin typeface="Arial" charset="0"/>
              </a:defRPr>
            </a:lvl8pPr>
            <a:lvl9pPr marL="3886200" indent="-228600" defTabSz="1285875" eaLnBrk="0" fontAlgn="base" hangingPunct="0">
              <a:spcBef>
                <a:spcPct val="0"/>
              </a:spcBef>
              <a:spcAft>
                <a:spcPct val="0"/>
              </a:spcAft>
              <a:defRPr sz="1200" b="1">
                <a:solidFill>
                  <a:schemeClr val="tx1"/>
                </a:solidFill>
                <a:latin typeface="Arial" charset="0"/>
              </a:defRPr>
            </a:lvl9pPr>
          </a:lstStyle>
          <a:p>
            <a:pPr algn="ctr" eaLnBrk="1" fontAlgn="base" hangingPunct="1">
              <a:spcBef>
                <a:spcPct val="0"/>
              </a:spcBef>
              <a:spcAft>
                <a:spcPct val="0"/>
              </a:spcAft>
            </a:pPr>
            <a:r>
              <a:rPr lang="en-US">
                <a:solidFill>
                  <a:srgbClr val="FFFFFF"/>
                </a:solidFill>
              </a:rPr>
              <a:t>Apoptosis</a:t>
            </a:r>
          </a:p>
        </p:txBody>
      </p:sp>
      <p:grpSp>
        <p:nvGrpSpPr>
          <p:cNvPr id="2064" name="Group 29"/>
          <p:cNvGrpSpPr>
            <a:grpSpLocks/>
          </p:cNvGrpSpPr>
          <p:nvPr/>
        </p:nvGrpSpPr>
        <p:grpSpPr bwMode="auto">
          <a:xfrm>
            <a:off x="1045159" y="4513729"/>
            <a:ext cx="625919" cy="519430"/>
            <a:chOff x="237" y="5342"/>
            <a:chExt cx="427" cy="606"/>
          </a:xfrm>
        </p:grpSpPr>
        <p:grpSp>
          <p:nvGrpSpPr>
            <p:cNvPr id="2516" name="Group 25"/>
            <p:cNvGrpSpPr>
              <a:grpSpLocks/>
            </p:cNvGrpSpPr>
            <p:nvPr/>
          </p:nvGrpSpPr>
          <p:grpSpPr bwMode="auto">
            <a:xfrm rot="203243">
              <a:off x="237" y="5342"/>
              <a:ext cx="427" cy="303"/>
              <a:chOff x="4489" y="2452"/>
              <a:chExt cx="539" cy="338"/>
            </a:xfrm>
          </p:grpSpPr>
          <p:sp>
            <p:nvSpPr>
              <p:cNvPr id="2518" name="Freeform 26"/>
              <p:cNvSpPr>
                <a:spLocks/>
              </p:cNvSpPr>
              <p:nvPr/>
            </p:nvSpPr>
            <p:spPr bwMode="auto">
              <a:xfrm rot="328195">
                <a:off x="4489" y="2452"/>
                <a:ext cx="539" cy="338"/>
              </a:xfrm>
              <a:custGeom>
                <a:avLst/>
                <a:gdLst>
                  <a:gd name="T0" fmla="*/ 96 w 537"/>
                  <a:gd name="T1" fmla="*/ 85 h 314"/>
                  <a:gd name="T2" fmla="*/ 254 w 537"/>
                  <a:gd name="T3" fmla="*/ 5 h 314"/>
                  <a:gd name="T4" fmla="*/ 448 w 537"/>
                  <a:gd name="T5" fmla="*/ 47 h 314"/>
                  <a:gd name="T6" fmla="*/ 536 w 537"/>
                  <a:gd name="T7" fmla="*/ 172 h 314"/>
                  <a:gd name="T8" fmla="*/ 420 w 537"/>
                  <a:gd name="T9" fmla="*/ 312 h 314"/>
                  <a:gd name="T10" fmla="*/ 154 w 537"/>
                  <a:gd name="T11" fmla="*/ 349 h 314"/>
                  <a:gd name="T12" fmla="*/ 9 w 537"/>
                  <a:gd name="T13" fmla="*/ 219 h 314"/>
                  <a:gd name="T14" fmla="*/ 96 w 537"/>
                  <a:gd name="T15" fmla="*/ 85 h 314"/>
                  <a:gd name="T16" fmla="*/ 0 60000 65536"/>
                  <a:gd name="T17" fmla="*/ 0 60000 65536"/>
                  <a:gd name="T18" fmla="*/ 0 60000 65536"/>
                  <a:gd name="T19" fmla="*/ 0 60000 65536"/>
                  <a:gd name="T20" fmla="*/ 0 60000 65536"/>
                  <a:gd name="T21" fmla="*/ 0 60000 65536"/>
                  <a:gd name="T22" fmla="*/ 0 60000 65536"/>
                  <a:gd name="T23" fmla="*/ 0 60000 65536"/>
                  <a:gd name="T24" fmla="*/ 0 w 537"/>
                  <a:gd name="T25" fmla="*/ 0 h 314"/>
                  <a:gd name="T26" fmla="*/ 537 w 537"/>
                  <a:gd name="T27" fmla="*/ 314 h 3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7" h="314">
                    <a:moveTo>
                      <a:pt x="96" y="73"/>
                    </a:moveTo>
                    <a:cubicBezTo>
                      <a:pt x="141" y="47"/>
                      <a:pt x="194" y="10"/>
                      <a:pt x="252" y="5"/>
                    </a:cubicBezTo>
                    <a:cubicBezTo>
                      <a:pt x="310" y="0"/>
                      <a:pt x="398" y="17"/>
                      <a:pt x="444" y="41"/>
                    </a:cubicBezTo>
                    <a:cubicBezTo>
                      <a:pt x="490" y="65"/>
                      <a:pt x="537" y="111"/>
                      <a:pt x="532" y="149"/>
                    </a:cubicBezTo>
                    <a:cubicBezTo>
                      <a:pt x="532" y="229"/>
                      <a:pt x="477" y="246"/>
                      <a:pt x="416" y="269"/>
                    </a:cubicBezTo>
                    <a:cubicBezTo>
                      <a:pt x="353" y="294"/>
                      <a:pt x="220" y="314"/>
                      <a:pt x="152" y="301"/>
                    </a:cubicBezTo>
                    <a:cubicBezTo>
                      <a:pt x="84" y="288"/>
                      <a:pt x="18" y="227"/>
                      <a:pt x="9" y="189"/>
                    </a:cubicBezTo>
                    <a:cubicBezTo>
                      <a:pt x="0" y="151"/>
                      <a:pt x="52" y="99"/>
                      <a:pt x="96" y="73"/>
                    </a:cubicBezTo>
                    <a:close/>
                  </a:path>
                </a:pathLst>
              </a:custGeom>
              <a:gradFill rotWithShape="1">
                <a:gsLst>
                  <a:gs pos="0">
                    <a:srgbClr val="F6FF00"/>
                  </a:gs>
                  <a:gs pos="100000">
                    <a:srgbClr val="FDFF9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647046" fontAlgn="base">
                  <a:spcBef>
                    <a:spcPct val="0"/>
                  </a:spcBef>
                  <a:spcAft>
                    <a:spcPct val="0"/>
                  </a:spcAft>
                </a:pPr>
                <a:endParaRPr lang="hr-HR" sz="800" b="1">
                  <a:solidFill>
                    <a:srgbClr val="000000"/>
                  </a:solidFill>
                </a:endParaRPr>
              </a:p>
            </p:txBody>
          </p:sp>
          <p:sp>
            <p:nvSpPr>
              <p:cNvPr id="2519" name="Oval 27"/>
              <p:cNvSpPr>
                <a:spLocks noChangeArrowheads="1"/>
              </p:cNvSpPr>
              <p:nvPr/>
            </p:nvSpPr>
            <p:spPr bwMode="auto">
              <a:xfrm rot="-171191">
                <a:off x="4696" y="2606"/>
                <a:ext cx="307" cy="157"/>
              </a:xfrm>
              <a:prstGeom prst="ellipse">
                <a:avLst/>
              </a:prstGeom>
              <a:gradFill rotWithShape="1">
                <a:gsLst>
                  <a:gs pos="0">
                    <a:schemeClr val="bg1"/>
                  </a:gs>
                  <a:gs pos="100000">
                    <a:srgbClr val="C029FD">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defTabSz="647046" fontAlgn="base">
                  <a:spcBef>
                    <a:spcPct val="0"/>
                  </a:spcBef>
                  <a:spcAft>
                    <a:spcPct val="0"/>
                  </a:spcAft>
                </a:pPr>
                <a:endParaRPr lang="sr-Latn-RS" b="1">
                  <a:solidFill>
                    <a:srgbClr val="8B8B8B"/>
                  </a:solidFill>
                </a:endParaRPr>
              </a:p>
            </p:txBody>
          </p:sp>
        </p:grpSp>
        <p:sp>
          <p:nvSpPr>
            <p:cNvPr id="2517" name="Text Box 28"/>
            <p:cNvSpPr txBox="1">
              <a:spLocks noChangeArrowheads="1"/>
            </p:cNvSpPr>
            <p:nvPr/>
          </p:nvSpPr>
          <p:spPr bwMode="auto">
            <a:xfrm>
              <a:off x="278" y="5409"/>
              <a:ext cx="346" cy="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1285875" eaLnBrk="0" hangingPunct="0">
                <a:defRPr sz="1200" b="1">
                  <a:solidFill>
                    <a:schemeClr val="tx1"/>
                  </a:solidFill>
                  <a:latin typeface="Arial" charset="0"/>
                </a:defRPr>
              </a:lvl1pPr>
              <a:lvl2pPr marL="742950" indent="-285750" defTabSz="1285875" eaLnBrk="0" hangingPunct="0">
                <a:defRPr sz="1200" b="1">
                  <a:solidFill>
                    <a:schemeClr val="tx1"/>
                  </a:solidFill>
                  <a:latin typeface="Arial" charset="0"/>
                </a:defRPr>
              </a:lvl2pPr>
              <a:lvl3pPr marL="1143000" indent="-228600" defTabSz="1285875" eaLnBrk="0" hangingPunct="0">
                <a:defRPr sz="1200" b="1">
                  <a:solidFill>
                    <a:schemeClr val="tx1"/>
                  </a:solidFill>
                  <a:latin typeface="Arial" charset="0"/>
                </a:defRPr>
              </a:lvl3pPr>
              <a:lvl4pPr marL="1600200" indent="-228600" defTabSz="1285875" eaLnBrk="0" hangingPunct="0">
                <a:defRPr sz="1200" b="1">
                  <a:solidFill>
                    <a:schemeClr val="tx1"/>
                  </a:solidFill>
                  <a:latin typeface="Arial" charset="0"/>
                </a:defRPr>
              </a:lvl4pPr>
              <a:lvl5pPr marL="2057400" indent="-228600" defTabSz="1285875" eaLnBrk="0" hangingPunct="0">
                <a:defRPr sz="1200" b="1">
                  <a:solidFill>
                    <a:schemeClr val="tx1"/>
                  </a:solidFill>
                  <a:latin typeface="Arial" charset="0"/>
                </a:defRPr>
              </a:lvl5pPr>
              <a:lvl6pPr marL="2514600" indent="-228600" defTabSz="1285875" eaLnBrk="0" fontAlgn="base" hangingPunct="0">
                <a:spcBef>
                  <a:spcPct val="0"/>
                </a:spcBef>
                <a:spcAft>
                  <a:spcPct val="0"/>
                </a:spcAft>
                <a:defRPr sz="1200" b="1">
                  <a:solidFill>
                    <a:schemeClr val="tx1"/>
                  </a:solidFill>
                  <a:latin typeface="Arial" charset="0"/>
                </a:defRPr>
              </a:lvl6pPr>
              <a:lvl7pPr marL="2971800" indent="-228600" defTabSz="1285875" eaLnBrk="0" fontAlgn="base" hangingPunct="0">
                <a:spcBef>
                  <a:spcPct val="0"/>
                </a:spcBef>
                <a:spcAft>
                  <a:spcPct val="0"/>
                </a:spcAft>
                <a:defRPr sz="1200" b="1">
                  <a:solidFill>
                    <a:schemeClr val="tx1"/>
                  </a:solidFill>
                  <a:latin typeface="Arial" charset="0"/>
                </a:defRPr>
              </a:lvl7pPr>
              <a:lvl8pPr marL="3429000" indent="-228600" defTabSz="1285875" eaLnBrk="0" fontAlgn="base" hangingPunct="0">
                <a:spcBef>
                  <a:spcPct val="0"/>
                </a:spcBef>
                <a:spcAft>
                  <a:spcPct val="0"/>
                </a:spcAft>
                <a:defRPr sz="1200" b="1">
                  <a:solidFill>
                    <a:schemeClr val="tx1"/>
                  </a:solidFill>
                  <a:latin typeface="Arial" charset="0"/>
                </a:defRPr>
              </a:lvl8pPr>
              <a:lvl9pPr marL="3886200" indent="-228600" defTabSz="1285875" eaLnBrk="0" fontAlgn="base" hangingPunct="0">
                <a:spcBef>
                  <a:spcPct val="0"/>
                </a:spcBef>
                <a:spcAft>
                  <a:spcPct val="0"/>
                </a:spcAft>
                <a:defRPr sz="1200" b="1">
                  <a:solidFill>
                    <a:schemeClr val="tx1"/>
                  </a:solidFill>
                  <a:latin typeface="Arial" charset="0"/>
                </a:defRPr>
              </a:lvl9pPr>
            </a:lstStyle>
            <a:p>
              <a:pPr algn="ctr" eaLnBrk="1" fontAlgn="base" hangingPunct="1">
                <a:spcBef>
                  <a:spcPct val="0"/>
                </a:spcBef>
                <a:spcAft>
                  <a:spcPct val="0"/>
                </a:spcAft>
              </a:pPr>
              <a:r>
                <a:rPr lang="en-US" dirty="0">
                  <a:solidFill>
                    <a:srgbClr val="000000"/>
                  </a:solidFill>
                </a:rPr>
                <a:t>CAD</a:t>
              </a:r>
            </a:p>
          </p:txBody>
        </p:sp>
      </p:grpSp>
      <p:grpSp>
        <p:nvGrpSpPr>
          <p:cNvPr id="2065" name="Group 34"/>
          <p:cNvGrpSpPr>
            <a:grpSpLocks/>
          </p:cNvGrpSpPr>
          <p:nvPr/>
        </p:nvGrpSpPr>
        <p:grpSpPr bwMode="auto">
          <a:xfrm>
            <a:off x="1045155" y="4288281"/>
            <a:ext cx="637646" cy="335142"/>
            <a:chOff x="111" y="4637"/>
            <a:chExt cx="435" cy="391"/>
          </a:xfrm>
        </p:grpSpPr>
        <p:grpSp>
          <p:nvGrpSpPr>
            <p:cNvPr id="2512" name="Group 30"/>
            <p:cNvGrpSpPr>
              <a:grpSpLocks/>
            </p:cNvGrpSpPr>
            <p:nvPr/>
          </p:nvGrpSpPr>
          <p:grpSpPr bwMode="auto">
            <a:xfrm rot="203243">
              <a:off x="111" y="4637"/>
              <a:ext cx="421" cy="319"/>
              <a:chOff x="4489" y="2452"/>
              <a:chExt cx="539" cy="338"/>
            </a:xfrm>
          </p:grpSpPr>
          <p:sp>
            <p:nvSpPr>
              <p:cNvPr id="2514" name="Freeform 31"/>
              <p:cNvSpPr>
                <a:spLocks/>
              </p:cNvSpPr>
              <p:nvPr/>
            </p:nvSpPr>
            <p:spPr bwMode="auto">
              <a:xfrm rot="328195">
                <a:off x="4489" y="2452"/>
                <a:ext cx="539" cy="338"/>
              </a:xfrm>
              <a:custGeom>
                <a:avLst/>
                <a:gdLst>
                  <a:gd name="T0" fmla="*/ 96 w 537"/>
                  <a:gd name="T1" fmla="*/ 85 h 314"/>
                  <a:gd name="T2" fmla="*/ 254 w 537"/>
                  <a:gd name="T3" fmla="*/ 5 h 314"/>
                  <a:gd name="T4" fmla="*/ 448 w 537"/>
                  <a:gd name="T5" fmla="*/ 47 h 314"/>
                  <a:gd name="T6" fmla="*/ 536 w 537"/>
                  <a:gd name="T7" fmla="*/ 172 h 314"/>
                  <a:gd name="T8" fmla="*/ 420 w 537"/>
                  <a:gd name="T9" fmla="*/ 312 h 314"/>
                  <a:gd name="T10" fmla="*/ 154 w 537"/>
                  <a:gd name="T11" fmla="*/ 349 h 314"/>
                  <a:gd name="T12" fmla="*/ 9 w 537"/>
                  <a:gd name="T13" fmla="*/ 219 h 314"/>
                  <a:gd name="T14" fmla="*/ 96 w 537"/>
                  <a:gd name="T15" fmla="*/ 85 h 314"/>
                  <a:gd name="T16" fmla="*/ 0 60000 65536"/>
                  <a:gd name="T17" fmla="*/ 0 60000 65536"/>
                  <a:gd name="T18" fmla="*/ 0 60000 65536"/>
                  <a:gd name="T19" fmla="*/ 0 60000 65536"/>
                  <a:gd name="T20" fmla="*/ 0 60000 65536"/>
                  <a:gd name="T21" fmla="*/ 0 60000 65536"/>
                  <a:gd name="T22" fmla="*/ 0 60000 65536"/>
                  <a:gd name="T23" fmla="*/ 0 60000 65536"/>
                  <a:gd name="T24" fmla="*/ 0 w 537"/>
                  <a:gd name="T25" fmla="*/ 0 h 314"/>
                  <a:gd name="T26" fmla="*/ 537 w 537"/>
                  <a:gd name="T27" fmla="*/ 314 h 3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7" h="314">
                    <a:moveTo>
                      <a:pt x="96" y="73"/>
                    </a:moveTo>
                    <a:cubicBezTo>
                      <a:pt x="141" y="47"/>
                      <a:pt x="194" y="10"/>
                      <a:pt x="252" y="5"/>
                    </a:cubicBezTo>
                    <a:cubicBezTo>
                      <a:pt x="310" y="0"/>
                      <a:pt x="398" y="17"/>
                      <a:pt x="444" y="41"/>
                    </a:cubicBezTo>
                    <a:cubicBezTo>
                      <a:pt x="490" y="65"/>
                      <a:pt x="537" y="111"/>
                      <a:pt x="532" y="149"/>
                    </a:cubicBezTo>
                    <a:cubicBezTo>
                      <a:pt x="532" y="229"/>
                      <a:pt x="477" y="246"/>
                      <a:pt x="416" y="269"/>
                    </a:cubicBezTo>
                    <a:cubicBezTo>
                      <a:pt x="353" y="294"/>
                      <a:pt x="220" y="314"/>
                      <a:pt x="152" y="301"/>
                    </a:cubicBezTo>
                    <a:cubicBezTo>
                      <a:pt x="84" y="288"/>
                      <a:pt x="18" y="227"/>
                      <a:pt x="9" y="189"/>
                    </a:cubicBezTo>
                    <a:cubicBezTo>
                      <a:pt x="0" y="151"/>
                      <a:pt x="52" y="99"/>
                      <a:pt x="96" y="73"/>
                    </a:cubicBezTo>
                    <a:close/>
                  </a:path>
                </a:pathLst>
              </a:custGeom>
              <a:gradFill rotWithShape="1">
                <a:gsLst>
                  <a:gs pos="0">
                    <a:srgbClr val="D366FB"/>
                  </a:gs>
                  <a:gs pos="100000">
                    <a:srgbClr val="DF8EFC"/>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647046" fontAlgn="base">
                  <a:spcBef>
                    <a:spcPct val="0"/>
                  </a:spcBef>
                  <a:spcAft>
                    <a:spcPct val="0"/>
                  </a:spcAft>
                </a:pPr>
                <a:endParaRPr lang="hr-HR" sz="800" b="1">
                  <a:solidFill>
                    <a:srgbClr val="000000"/>
                  </a:solidFill>
                </a:endParaRPr>
              </a:p>
            </p:txBody>
          </p:sp>
          <p:sp>
            <p:nvSpPr>
              <p:cNvPr id="2515" name="Oval 32"/>
              <p:cNvSpPr>
                <a:spLocks noChangeArrowheads="1"/>
              </p:cNvSpPr>
              <p:nvPr/>
            </p:nvSpPr>
            <p:spPr bwMode="auto">
              <a:xfrm rot="-171191">
                <a:off x="4696" y="2606"/>
                <a:ext cx="307" cy="157"/>
              </a:xfrm>
              <a:prstGeom prst="ellipse">
                <a:avLst/>
              </a:prstGeom>
              <a:gradFill rotWithShape="1">
                <a:gsLst>
                  <a:gs pos="0">
                    <a:schemeClr val="bg1"/>
                  </a:gs>
                  <a:gs pos="100000">
                    <a:srgbClr val="C029FD">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defTabSz="647046" fontAlgn="base">
                  <a:spcBef>
                    <a:spcPct val="0"/>
                  </a:spcBef>
                  <a:spcAft>
                    <a:spcPct val="0"/>
                  </a:spcAft>
                </a:pPr>
                <a:endParaRPr lang="sr-Latn-RS" b="1">
                  <a:solidFill>
                    <a:srgbClr val="8B8B8B"/>
                  </a:solidFill>
                </a:endParaRPr>
              </a:p>
            </p:txBody>
          </p:sp>
        </p:grpSp>
        <p:sp>
          <p:nvSpPr>
            <p:cNvPr id="2513" name="Text Box 33"/>
            <p:cNvSpPr txBox="1">
              <a:spLocks noChangeArrowheads="1"/>
            </p:cNvSpPr>
            <p:nvPr/>
          </p:nvSpPr>
          <p:spPr bwMode="auto">
            <a:xfrm>
              <a:off x="120" y="4705"/>
              <a:ext cx="426" cy="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1285875" eaLnBrk="0" hangingPunct="0">
                <a:defRPr sz="1200" b="1">
                  <a:solidFill>
                    <a:schemeClr val="tx1"/>
                  </a:solidFill>
                  <a:latin typeface="Arial" charset="0"/>
                </a:defRPr>
              </a:lvl1pPr>
              <a:lvl2pPr marL="742950" indent="-285750" defTabSz="1285875" eaLnBrk="0" hangingPunct="0">
                <a:defRPr sz="1200" b="1">
                  <a:solidFill>
                    <a:schemeClr val="tx1"/>
                  </a:solidFill>
                  <a:latin typeface="Arial" charset="0"/>
                </a:defRPr>
              </a:lvl2pPr>
              <a:lvl3pPr marL="1143000" indent="-228600" defTabSz="1285875" eaLnBrk="0" hangingPunct="0">
                <a:defRPr sz="1200" b="1">
                  <a:solidFill>
                    <a:schemeClr val="tx1"/>
                  </a:solidFill>
                  <a:latin typeface="Arial" charset="0"/>
                </a:defRPr>
              </a:lvl3pPr>
              <a:lvl4pPr marL="1600200" indent="-228600" defTabSz="1285875" eaLnBrk="0" hangingPunct="0">
                <a:defRPr sz="1200" b="1">
                  <a:solidFill>
                    <a:schemeClr val="tx1"/>
                  </a:solidFill>
                  <a:latin typeface="Arial" charset="0"/>
                </a:defRPr>
              </a:lvl4pPr>
              <a:lvl5pPr marL="2057400" indent="-228600" defTabSz="1285875" eaLnBrk="0" hangingPunct="0">
                <a:defRPr sz="1200" b="1">
                  <a:solidFill>
                    <a:schemeClr val="tx1"/>
                  </a:solidFill>
                  <a:latin typeface="Arial" charset="0"/>
                </a:defRPr>
              </a:lvl5pPr>
              <a:lvl6pPr marL="2514600" indent="-228600" defTabSz="1285875" eaLnBrk="0" fontAlgn="base" hangingPunct="0">
                <a:spcBef>
                  <a:spcPct val="0"/>
                </a:spcBef>
                <a:spcAft>
                  <a:spcPct val="0"/>
                </a:spcAft>
                <a:defRPr sz="1200" b="1">
                  <a:solidFill>
                    <a:schemeClr val="tx1"/>
                  </a:solidFill>
                  <a:latin typeface="Arial" charset="0"/>
                </a:defRPr>
              </a:lvl6pPr>
              <a:lvl7pPr marL="2971800" indent="-228600" defTabSz="1285875" eaLnBrk="0" fontAlgn="base" hangingPunct="0">
                <a:spcBef>
                  <a:spcPct val="0"/>
                </a:spcBef>
                <a:spcAft>
                  <a:spcPct val="0"/>
                </a:spcAft>
                <a:defRPr sz="1200" b="1">
                  <a:solidFill>
                    <a:schemeClr val="tx1"/>
                  </a:solidFill>
                  <a:latin typeface="Arial" charset="0"/>
                </a:defRPr>
              </a:lvl7pPr>
              <a:lvl8pPr marL="3429000" indent="-228600" defTabSz="1285875" eaLnBrk="0" fontAlgn="base" hangingPunct="0">
                <a:spcBef>
                  <a:spcPct val="0"/>
                </a:spcBef>
                <a:spcAft>
                  <a:spcPct val="0"/>
                </a:spcAft>
                <a:defRPr sz="1200" b="1">
                  <a:solidFill>
                    <a:schemeClr val="tx1"/>
                  </a:solidFill>
                  <a:latin typeface="Arial" charset="0"/>
                </a:defRPr>
              </a:lvl8pPr>
              <a:lvl9pPr marL="3886200" indent="-228600" defTabSz="1285875" eaLnBrk="0" fontAlgn="base" hangingPunct="0">
                <a:spcBef>
                  <a:spcPct val="0"/>
                </a:spcBef>
                <a:spcAft>
                  <a:spcPct val="0"/>
                </a:spcAft>
                <a:defRPr sz="1200" b="1">
                  <a:solidFill>
                    <a:schemeClr val="tx1"/>
                  </a:solidFill>
                  <a:latin typeface="Arial" charset="0"/>
                </a:defRPr>
              </a:lvl9pPr>
            </a:lstStyle>
            <a:p>
              <a:pPr algn="ctr" eaLnBrk="1" fontAlgn="base" hangingPunct="1">
                <a:spcBef>
                  <a:spcPct val="0"/>
                </a:spcBef>
                <a:spcAft>
                  <a:spcPct val="0"/>
                </a:spcAft>
              </a:pPr>
              <a:r>
                <a:rPr lang="en-US">
                  <a:solidFill>
                    <a:srgbClr val="000000"/>
                  </a:solidFill>
                </a:rPr>
                <a:t>ICAD</a:t>
              </a:r>
            </a:p>
          </p:txBody>
        </p:sp>
      </p:grpSp>
      <p:grpSp>
        <p:nvGrpSpPr>
          <p:cNvPr id="2066" name="Group 77"/>
          <p:cNvGrpSpPr>
            <a:grpSpLocks/>
          </p:cNvGrpSpPr>
          <p:nvPr/>
        </p:nvGrpSpPr>
        <p:grpSpPr bwMode="auto">
          <a:xfrm>
            <a:off x="5029347" y="4476878"/>
            <a:ext cx="847264" cy="278933"/>
            <a:chOff x="1771" y="5119"/>
            <a:chExt cx="606" cy="353"/>
          </a:xfrm>
        </p:grpSpPr>
        <p:grpSp>
          <p:nvGrpSpPr>
            <p:cNvPr id="2508" name="Group 78"/>
            <p:cNvGrpSpPr>
              <a:grpSpLocks/>
            </p:cNvGrpSpPr>
            <p:nvPr/>
          </p:nvGrpSpPr>
          <p:grpSpPr bwMode="auto">
            <a:xfrm>
              <a:off x="1771" y="5119"/>
              <a:ext cx="606" cy="320"/>
              <a:chOff x="1771" y="5119"/>
              <a:chExt cx="766" cy="376"/>
            </a:xfrm>
          </p:grpSpPr>
          <p:sp>
            <p:nvSpPr>
              <p:cNvPr id="2510" name="Freeform 79"/>
              <p:cNvSpPr>
                <a:spLocks/>
              </p:cNvSpPr>
              <p:nvPr/>
            </p:nvSpPr>
            <p:spPr bwMode="auto">
              <a:xfrm>
                <a:off x="1771" y="5119"/>
                <a:ext cx="766" cy="376"/>
              </a:xfrm>
              <a:custGeom>
                <a:avLst/>
                <a:gdLst>
                  <a:gd name="T0" fmla="*/ 291 w 980"/>
                  <a:gd name="T1" fmla="*/ 294 h 479"/>
                  <a:gd name="T2" fmla="*/ 63 w 980"/>
                  <a:gd name="T3" fmla="*/ 253 h 479"/>
                  <a:gd name="T4" fmla="*/ 31 w 980"/>
                  <a:gd name="T5" fmla="*/ 124 h 479"/>
                  <a:gd name="T6" fmla="*/ 134 w 980"/>
                  <a:gd name="T7" fmla="*/ 87 h 479"/>
                  <a:gd name="T8" fmla="*/ 251 w 980"/>
                  <a:gd name="T9" fmla="*/ 127 h 479"/>
                  <a:gd name="T10" fmla="*/ 165 w 980"/>
                  <a:gd name="T11" fmla="*/ 57 h 479"/>
                  <a:gd name="T12" fmla="*/ 302 w 980"/>
                  <a:gd name="T13" fmla="*/ 2 h 479"/>
                  <a:gd name="T14" fmla="*/ 435 w 980"/>
                  <a:gd name="T15" fmla="*/ 53 h 479"/>
                  <a:gd name="T16" fmla="*/ 354 w 980"/>
                  <a:gd name="T17" fmla="*/ 124 h 479"/>
                  <a:gd name="T18" fmla="*/ 427 w 980"/>
                  <a:gd name="T19" fmla="*/ 86 h 479"/>
                  <a:gd name="T20" fmla="*/ 533 w 980"/>
                  <a:gd name="T21" fmla="*/ 83 h 479"/>
                  <a:gd name="T22" fmla="*/ 599 w 980"/>
                  <a:gd name="T23" fmla="*/ 156 h 479"/>
                  <a:gd name="T24" fmla="*/ 516 w 980"/>
                  <a:gd name="T25" fmla="*/ 257 h 479"/>
                  <a:gd name="T26" fmla="*/ 292 w 980"/>
                  <a:gd name="T27" fmla="*/ 295 h 479"/>
                  <a:gd name="T28" fmla="*/ 291 w 980"/>
                  <a:gd name="T29" fmla="*/ 294 h 47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80"/>
                  <a:gd name="T46" fmla="*/ 0 h 479"/>
                  <a:gd name="T47" fmla="*/ 980 w 980"/>
                  <a:gd name="T48" fmla="*/ 479 h 47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80" h="479">
                    <a:moveTo>
                      <a:pt x="476" y="478"/>
                    </a:moveTo>
                    <a:cubicBezTo>
                      <a:pt x="304" y="466"/>
                      <a:pt x="204" y="458"/>
                      <a:pt x="104" y="410"/>
                    </a:cubicBezTo>
                    <a:cubicBezTo>
                      <a:pt x="4" y="362"/>
                      <a:pt x="0" y="246"/>
                      <a:pt x="51" y="201"/>
                    </a:cubicBezTo>
                    <a:cubicBezTo>
                      <a:pt x="102" y="156"/>
                      <a:pt x="153" y="141"/>
                      <a:pt x="219" y="141"/>
                    </a:cubicBezTo>
                    <a:cubicBezTo>
                      <a:pt x="285" y="141"/>
                      <a:pt x="334" y="156"/>
                      <a:pt x="411" y="207"/>
                    </a:cubicBezTo>
                    <a:cubicBezTo>
                      <a:pt x="424" y="188"/>
                      <a:pt x="267" y="171"/>
                      <a:pt x="270" y="93"/>
                    </a:cubicBezTo>
                    <a:cubicBezTo>
                      <a:pt x="273" y="15"/>
                      <a:pt x="402" y="6"/>
                      <a:pt x="495" y="3"/>
                    </a:cubicBezTo>
                    <a:cubicBezTo>
                      <a:pt x="588" y="0"/>
                      <a:pt x="705" y="15"/>
                      <a:pt x="711" y="87"/>
                    </a:cubicBezTo>
                    <a:cubicBezTo>
                      <a:pt x="717" y="159"/>
                      <a:pt x="579" y="191"/>
                      <a:pt x="579" y="201"/>
                    </a:cubicBezTo>
                    <a:cubicBezTo>
                      <a:pt x="587" y="189"/>
                      <a:pt x="687" y="147"/>
                      <a:pt x="699" y="139"/>
                    </a:cubicBezTo>
                    <a:cubicBezTo>
                      <a:pt x="730" y="130"/>
                      <a:pt x="806" y="112"/>
                      <a:pt x="873" y="135"/>
                    </a:cubicBezTo>
                    <a:cubicBezTo>
                      <a:pt x="940" y="158"/>
                      <a:pt x="980" y="194"/>
                      <a:pt x="980" y="254"/>
                    </a:cubicBezTo>
                    <a:cubicBezTo>
                      <a:pt x="980" y="314"/>
                      <a:pt x="928" y="378"/>
                      <a:pt x="844" y="416"/>
                    </a:cubicBezTo>
                    <a:cubicBezTo>
                      <a:pt x="760" y="454"/>
                      <a:pt x="539" y="469"/>
                      <a:pt x="478" y="479"/>
                    </a:cubicBezTo>
                    <a:cubicBezTo>
                      <a:pt x="478" y="479"/>
                      <a:pt x="476" y="478"/>
                      <a:pt x="476" y="478"/>
                    </a:cubicBezTo>
                    <a:close/>
                  </a:path>
                </a:pathLst>
              </a:custGeom>
              <a:gradFill rotWithShape="1">
                <a:gsLst>
                  <a:gs pos="0">
                    <a:srgbClr val="AEBB01"/>
                  </a:gs>
                  <a:gs pos="100000">
                    <a:srgbClr val="F9FFAB"/>
                  </a:gs>
                </a:gsLst>
                <a:lin ang="5400000" scaled="1"/>
              </a:gradFill>
              <a:ln w="9525">
                <a:solidFill>
                  <a:srgbClr val="000000">
                    <a:alpha val="49019"/>
                  </a:srgbClr>
                </a:solidFill>
                <a:round/>
                <a:headEnd/>
                <a:tailEnd/>
              </a:ln>
            </p:spPr>
            <p:txBody>
              <a:bodyPr wrap="none" anchor="ctr"/>
              <a:lstStyle/>
              <a:p>
                <a:pPr defTabSz="647046" fontAlgn="base">
                  <a:spcBef>
                    <a:spcPct val="0"/>
                  </a:spcBef>
                  <a:spcAft>
                    <a:spcPct val="0"/>
                  </a:spcAft>
                </a:pPr>
                <a:endParaRPr lang="hr-HR" sz="800" b="1">
                  <a:solidFill>
                    <a:srgbClr val="000000"/>
                  </a:solidFill>
                </a:endParaRPr>
              </a:p>
            </p:txBody>
          </p:sp>
          <p:sp>
            <p:nvSpPr>
              <p:cNvPr id="2511" name="Oval 80"/>
              <p:cNvSpPr>
                <a:spLocks noChangeArrowheads="1"/>
              </p:cNvSpPr>
              <p:nvPr/>
            </p:nvSpPr>
            <p:spPr bwMode="auto">
              <a:xfrm rot="-579012">
                <a:off x="2230" y="5362"/>
                <a:ext cx="264" cy="95"/>
              </a:xfrm>
              <a:prstGeom prst="ellipse">
                <a:avLst/>
              </a:prstGeom>
              <a:gradFill rotWithShape="1">
                <a:gsLst>
                  <a:gs pos="0">
                    <a:schemeClr val="bg1"/>
                  </a:gs>
                  <a:gs pos="100000">
                    <a:srgbClr val="484608">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647046" fontAlgn="base">
                  <a:spcBef>
                    <a:spcPct val="0"/>
                  </a:spcBef>
                  <a:spcAft>
                    <a:spcPct val="0"/>
                  </a:spcAft>
                </a:pPr>
                <a:endParaRPr lang="sr-Latn-RS" sz="800" b="1">
                  <a:solidFill>
                    <a:srgbClr val="000000"/>
                  </a:solidFill>
                </a:endParaRPr>
              </a:p>
            </p:txBody>
          </p:sp>
        </p:grpSp>
        <p:sp>
          <p:nvSpPr>
            <p:cNvPr id="2509" name="Text Box 81"/>
            <p:cNvSpPr txBox="1">
              <a:spLocks noChangeArrowheads="1"/>
            </p:cNvSpPr>
            <p:nvPr/>
          </p:nvSpPr>
          <p:spPr bwMode="auto">
            <a:xfrm>
              <a:off x="1856" y="5160"/>
              <a:ext cx="474"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1285875" eaLnBrk="0" hangingPunct="0">
                <a:defRPr sz="1200" b="1">
                  <a:solidFill>
                    <a:schemeClr val="tx1"/>
                  </a:solidFill>
                  <a:latin typeface="Arial" charset="0"/>
                </a:defRPr>
              </a:lvl1pPr>
              <a:lvl2pPr marL="742950" indent="-285750" defTabSz="1285875" eaLnBrk="0" hangingPunct="0">
                <a:defRPr sz="1200" b="1">
                  <a:solidFill>
                    <a:schemeClr val="tx1"/>
                  </a:solidFill>
                  <a:latin typeface="Arial" charset="0"/>
                </a:defRPr>
              </a:lvl2pPr>
              <a:lvl3pPr marL="1143000" indent="-228600" defTabSz="1285875" eaLnBrk="0" hangingPunct="0">
                <a:defRPr sz="1200" b="1">
                  <a:solidFill>
                    <a:schemeClr val="tx1"/>
                  </a:solidFill>
                  <a:latin typeface="Arial" charset="0"/>
                </a:defRPr>
              </a:lvl3pPr>
              <a:lvl4pPr marL="1600200" indent="-228600" defTabSz="1285875" eaLnBrk="0" hangingPunct="0">
                <a:defRPr sz="1200" b="1">
                  <a:solidFill>
                    <a:schemeClr val="tx1"/>
                  </a:solidFill>
                  <a:latin typeface="Arial" charset="0"/>
                </a:defRPr>
              </a:lvl4pPr>
              <a:lvl5pPr marL="2057400" indent="-228600" defTabSz="1285875" eaLnBrk="0" hangingPunct="0">
                <a:defRPr sz="1200" b="1">
                  <a:solidFill>
                    <a:schemeClr val="tx1"/>
                  </a:solidFill>
                  <a:latin typeface="Arial" charset="0"/>
                </a:defRPr>
              </a:lvl5pPr>
              <a:lvl6pPr marL="2514600" indent="-228600" defTabSz="1285875" eaLnBrk="0" fontAlgn="base" hangingPunct="0">
                <a:spcBef>
                  <a:spcPct val="0"/>
                </a:spcBef>
                <a:spcAft>
                  <a:spcPct val="0"/>
                </a:spcAft>
                <a:defRPr sz="1200" b="1">
                  <a:solidFill>
                    <a:schemeClr val="tx1"/>
                  </a:solidFill>
                  <a:latin typeface="Arial" charset="0"/>
                </a:defRPr>
              </a:lvl6pPr>
              <a:lvl7pPr marL="2971800" indent="-228600" defTabSz="1285875" eaLnBrk="0" fontAlgn="base" hangingPunct="0">
                <a:spcBef>
                  <a:spcPct val="0"/>
                </a:spcBef>
                <a:spcAft>
                  <a:spcPct val="0"/>
                </a:spcAft>
                <a:defRPr sz="1200" b="1">
                  <a:solidFill>
                    <a:schemeClr val="tx1"/>
                  </a:solidFill>
                  <a:latin typeface="Arial" charset="0"/>
                </a:defRPr>
              </a:lvl7pPr>
              <a:lvl8pPr marL="3429000" indent="-228600" defTabSz="1285875" eaLnBrk="0" fontAlgn="base" hangingPunct="0">
                <a:spcBef>
                  <a:spcPct val="0"/>
                </a:spcBef>
                <a:spcAft>
                  <a:spcPct val="0"/>
                </a:spcAft>
                <a:defRPr sz="1200" b="1">
                  <a:solidFill>
                    <a:schemeClr val="tx1"/>
                  </a:solidFill>
                  <a:latin typeface="Arial" charset="0"/>
                </a:defRPr>
              </a:lvl8pPr>
              <a:lvl9pPr marL="3886200" indent="-228600" defTabSz="1285875" eaLnBrk="0" fontAlgn="base" hangingPunct="0">
                <a:spcBef>
                  <a:spcPct val="0"/>
                </a:spcBef>
                <a:spcAft>
                  <a:spcPct val="0"/>
                </a:spcAft>
                <a:defRPr sz="1200" b="1">
                  <a:solidFill>
                    <a:schemeClr val="tx1"/>
                  </a:solidFill>
                  <a:latin typeface="Arial" charset="0"/>
                </a:defRPr>
              </a:lvl9pPr>
            </a:lstStyle>
            <a:p>
              <a:pPr algn="ctr" eaLnBrk="1" fontAlgn="base" hangingPunct="1">
                <a:spcBef>
                  <a:spcPct val="0"/>
                </a:spcBef>
                <a:spcAft>
                  <a:spcPct val="0"/>
                </a:spcAft>
              </a:pPr>
              <a:r>
                <a:rPr lang="en-US" sz="1000" dirty="0" err="1">
                  <a:solidFill>
                    <a:srgbClr val="000000"/>
                  </a:solidFill>
                </a:rPr>
                <a:t>EndoG</a:t>
              </a:r>
              <a:endParaRPr lang="en-US" sz="1000" dirty="0">
                <a:solidFill>
                  <a:srgbClr val="000000"/>
                </a:solidFill>
              </a:endParaRPr>
            </a:p>
          </p:txBody>
        </p:sp>
      </p:grpSp>
      <p:grpSp>
        <p:nvGrpSpPr>
          <p:cNvPr id="2067" name="Group 128"/>
          <p:cNvGrpSpPr>
            <a:grpSpLocks/>
          </p:cNvGrpSpPr>
          <p:nvPr/>
        </p:nvGrpSpPr>
        <p:grpSpPr bwMode="auto">
          <a:xfrm>
            <a:off x="7902422" y="1680857"/>
            <a:ext cx="686020" cy="313714"/>
            <a:chOff x="5239" y="2073"/>
            <a:chExt cx="468" cy="366"/>
          </a:xfrm>
        </p:grpSpPr>
        <p:grpSp>
          <p:nvGrpSpPr>
            <p:cNvPr id="2504" name="Group 127"/>
            <p:cNvGrpSpPr>
              <a:grpSpLocks/>
            </p:cNvGrpSpPr>
            <p:nvPr/>
          </p:nvGrpSpPr>
          <p:grpSpPr bwMode="auto">
            <a:xfrm>
              <a:off x="5239" y="2073"/>
              <a:ext cx="468" cy="288"/>
              <a:chOff x="5239" y="2073"/>
              <a:chExt cx="468" cy="288"/>
            </a:xfrm>
          </p:grpSpPr>
          <p:sp>
            <p:nvSpPr>
              <p:cNvPr id="2506" name="AutoShape 124"/>
              <p:cNvSpPr>
                <a:spLocks noChangeArrowheads="1"/>
              </p:cNvSpPr>
              <p:nvPr/>
            </p:nvSpPr>
            <p:spPr bwMode="auto">
              <a:xfrm>
                <a:off x="5371" y="2073"/>
                <a:ext cx="336" cy="288"/>
              </a:xfrm>
              <a:prstGeom prst="octagon">
                <a:avLst>
                  <a:gd name="adj" fmla="val 30806"/>
                </a:avLst>
              </a:prstGeom>
              <a:gradFill rotWithShape="1">
                <a:gsLst>
                  <a:gs pos="0">
                    <a:srgbClr val="FF0000"/>
                  </a:gs>
                  <a:gs pos="50000">
                    <a:srgbClr val="FF964F"/>
                  </a:gs>
                  <a:gs pos="100000">
                    <a:srgbClr val="FF0000"/>
                  </a:gs>
                </a:gsLst>
                <a:lin ang="5400000" scaled="1"/>
              </a:gradFill>
              <a:ln>
                <a:noFill/>
              </a:ln>
              <a:effectLst>
                <a:prstShdw prst="shdw17" dist="17961" dir="2700000">
                  <a:srgbClr val="990000"/>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defTabSz="647046" fontAlgn="base">
                  <a:spcBef>
                    <a:spcPct val="0"/>
                  </a:spcBef>
                  <a:spcAft>
                    <a:spcPct val="0"/>
                  </a:spcAft>
                </a:pPr>
                <a:endParaRPr lang="sr-Latn-RS" sz="800" b="1">
                  <a:solidFill>
                    <a:srgbClr val="000000"/>
                  </a:solidFill>
                </a:endParaRPr>
              </a:p>
            </p:txBody>
          </p:sp>
          <p:sp>
            <p:nvSpPr>
              <p:cNvPr id="4" name="AutoShape 125"/>
              <p:cNvSpPr>
                <a:spLocks noChangeArrowheads="1"/>
              </p:cNvSpPr>
              <p:nvPr/>
            </p:nvSpPr>
            <p:spPr bwMode="auto">
              <a:xfrm>
                <a:off x="5239" y="2073"/>
                <a:ext cx="336" cy="288"/>
              </a:xfrm>
              <a:prstGeom prst="octagon">
                <a:avLst>
                  <a:gd name="adj" fmla="val 30806"/>
                </a:avLst>
              </a:prstGeom>
              <a:gradFill rotWithShape="1">
                <a:gsLst>
                  <a:gs pos="0">
                    <a:schemeClr val="folHlink"/>
                  </a:gs>
                  <a:gs pos="50000">
                    <a:srgbClr val="E7FFA3"/>
                  </a:gs>
                  <a:gs pos="100000">
                    <a:schemeClr val="folHlink"/>
                  </a:gs>
                </a:gsLst>
                <a:lin ang="5400000" scaled="1"/>
              </a:gradFill>
              <a:ln w="9525" algn="ctr">
                <a:noFill/>
                <a:miter lim="800000"/>
                <a:headEnd/>
                <a:tailEnd/>
              </a:ln>
              <a:effectLst/>
            </p:spPr>
            <p:txBody>
              <a:bodyPr wrap="none" anchor="ctr"/>
              <a:lstStyle/>
              <a:p>
                <a:pPr defTabSz="647046" fontAlgn="base">
                  <a:spcBef>
                    <a:spcPct val="0"/>
                  </a:spcBef>
                  <a:spcAft>
                    <a:spcPct val="0"/>
                  </a:spcAft>
                  <a:defRPr/>
                </a:pPr>
                <a:endParaRPr lang="en-US" sz="800" b="1">
                  <a:solidFill>
                    <a:srgbClr val="000000"/>
                  </a:solidFill>
                </a:endParaRPr>
              </a:p>
            </p:txBody>
          </p:sp>
        </p:grpSp>
        <p:sp>
          <p:nvSpPr>
            <p:cNvPr id="2505" name="Text Box 126"/>
            <p:cNvSpPr txBox="1">
              <a:spLocks noChangeArrowheads="1"/>
            </p:cNvSpPr>
            <p:nvPr/>
          </p:nvSpPr>
          <p:spPr bwMode="auto">
            <a:xfrm>
              <a:off x="5316" y="2116"/>
              <a:ext cx="359" cy="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defTabSz="1285875" eaLnBrk="0" hangingPunct="0">
                <a:defRPr sz="1200" b="1">
                  <a:solidFill>
                    <a:schemeClr val="tx1"/>
                  </a:solidFill>
                  <a:latin typeface="Arial" charset="0"/>
                </a:defRPr>
              </a:lvl1pPr>
              <a:lvl2pPr marL="742950" indent="-285750" defTabSz="1285875" eaLnBrk="0" hangingPunct="0">
                <a:defRPr sz="1200" b="1">
                  <a:solidFill>
                    <a:schemeClr val="tx1"/>
                  </a:solidFill>
                  <a:latin typeface="Arial" charset="0"/>
                </a:defRPr>
              </a:lvl2pPr>
              <a:lvl3pPr marL="1143000" indent="-228600" defTabSz="1285875" eaLnBrk="0" hangingPunct="0">
                <a:defRPr sz="1200" b="1">
                  <a:solidFill>
                    <a:schemeClr val="tx1"/>
                  </a:solidFill>
                  <a:latin typeface="Arial" charset="0"/>
                </a:defRPr>
              </a:lvl3pPr>
              <a:lvl4pPr marL="1600200" indent="-228600" defTabSz="1285875" eaLnBrk="0" hangingPunct="0">
                <a:defRPr sz="1200" b="1">
                  <a:solidFill>
                    <a:schemeClr val="tx1"/>
                  </a:solidFill>
                  <a:latin typeface="Arial" charset="0"/>
                </a:defRPr>
              </a:lvl4pPr>
              <a:lvl5pPr marL="2057400" indent="-228600" defTabSz="1285875" eaLnBrk="0" hangingPunct="0">
                <a:defRPr sz="1200" b="1">
                  <a:solidFill>
                    <a:schemeClr val="tx1"/>
                  </a:solidFill>
                  <a:latin typeface="Arial" charset="0"/>
                </a:defRPr>
              </a:lvl5pPr>
              <a:lvl6pPr marL="2514600" indent="-228600" defTabSz="1285875" eaLnBrk="0" fontAlgn="base" hangingPunct="0">
                <a:spcBef>
                  <a:spcPct val="0"/>
                </a:spcBef>
                <a:spcAft>
                  <a:spcPct val="0"/>
                </a:spcAft>
                <a:defRPr sz="1200" b="1">
                  <a:solidFill>
                    <a:schemeClr val="tx1"/>
                  </a:solidFill>
                  <a:latin typeface="Arial" charset="0"/>
                </a:defRPr>
              </a:lvl6pPr>
              <a:lvl7pPr marL="2971800" indent="-228600" defTabSz="1285875" eaLnBrk="0" fontAlgn="base" hangingPunct="0">
                <a:spcBef>
                  <a:spcPct val="0"/>
                </a:spcBef>
                <a:spcAft>
                  <a:spcPct val="0"/>
                </a:spcAft>
                <a:defRPr sz="1200" b="1">
                  <a:solidFill>
                    <a:schemeClr val="tx1"/>
                  </a:solidFill>
                  <a:latin typeface="Arial" charset="0"/>
                </a:defRPr>
              </a:lvl7pPr>
              <a:lvl8pPr marL="3429000" indent="-228600" defTabSz="1285875" eaLnBrk="0" fontAlgn="base" hangingPunct="0">
                <a:spcBef>
                  <a:spcPct val="0"/>
                </a:spcBef>
                <a:spcAft>
                  <a:spcPct val="0"/>
                </a:spcAft>
                <a:defRPr sz="1200" b="1">
                  <a:solidFill>
                    <a:schemeClr val="tx1"/>
                  </a:solidFill>
                  <a:latin typeface="Arial" charset="0"/>
                </a:defRPr>
              </a:lvl8pPr>
              <a:lvl9pPr marL="3886200" indent="-228600" defTabSz="1285875" eaLnBrk="0" fontAlgn="base" hangingPunct="0">
                <a:spcBef>
                  <a:spcPct val="0"/>
                </a:spcBef>
                <a:spcAft>
                  <a:spcPct val="0"/>
                </a:spcAft>
                <a:defRPr sz="1200" b="1">
                  <a:solidFill>
                    <a:schemeClr val="tx1"/>
                  </a:solidFill>
                  <a:latin typeface="Arial" charset="0"/>
                </a:defRPr>
              </a:lvl9pPr>
            </a:lstStyle>
            <a:p>
              <a:pPr algn="ctr" eaLnBrk="1" fontAlgn="base" hangingPunct="1">
                <a:spcBef>
                  <a:spcPct val="0"/>
                </a:spcBef>
                <a:spcAft>
                  <a:spcPct val="0"/>
                </a:spcAft>
              </a:pPr>
              <a:r>
                <a:rPr lang="en-US">
                  <a:solidFill>
                    <a:srgbClr val="000000"/>
                  </a:solidFill>
                </a:rPr>
                <a:t>PI3K</a:t>
              </a:r>
            </a:p>
          </p:txBody>
        </p:sp>
      </p:grpSp>
      <p:grpSp>
        <p:nvGrpSpPr>
          <p:cNvPr id="2068" name="Group 137"/>
          <p:cNvGrpSpPr>
            <a:grpSpLocks/>
          </p:cNvGrpSpPr>
          <p:nvPr/>
        </p:nvGrpSpPr>
        <p:grpSpPr bwMode="auto">
          <a:xfrm>
            <a:off x="6439502" y="1511147"/>
            <a:ext cx="675758" cy="261427"/>
            <a:chOff x="3734" y="2919"/>
            <a:chExt cx="461" cy="305"/>
          </a:xfrm>
        </p:grpSpPr>
        <p:grpSp>
          <p:nvGrpSpPr>
            <p:cNvPr id="2500" name="Group 129"/>
            <p:cNvGrpSpPr>
              <a:grpSpLocks/>
            </p:cNvGrpSpPr>
            <p:nvPr/>
          </p:nvGrpSpPr>
          <p:grpSpPr bwMode="auto">
            <a:xfrm>
              <a:off x="3753" y="2961"/>
              <a:ext cx="385" cy="249"/>
              <a:chOff x="989" y="3765"/>
              <a:chExt cx="481" cy="281"/>
            </a:xfrm>
          </p:grpSpPr>
          <p:sp>
            <p:nvSpPr>
              <p:cNvPr id="2502" name="AutoShape 130"/>
              <p:cNvSpPr>
                <a:spLocks noChangeArrowheads="1"/>
              </p:cNvSpPr>
              <p:nvPr/>
            </p:nvSpPr>
            <p:spPr bwMode="auto">
              <a:xfrm>
                <a:off x="989" y="3765"/>
                <a:ext cx="481" cy="281"/>
              </a:xfrm>
              <a:prstGeom prst="octagon">
                <a:avLst>
                  <a:gd name="adj" fmla="val 30806"/>
                </a:avLst>
              </a:prstGeom>
              <a:gradFill rotWithShape="1">
                <a:gsLst>
                  <a:gs pos="0">
                    <a:srgbClr val="247FFA"/>
                  </a:gs>
                  <a:gs pos="50000">
                    <a:srgbClr val="99C4FD"/>
                  </a:gs>
                  <a:gs pos="100000">
                    <a:srgbClr val="247FFA"/>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defTabSz="647046" fontAlgn="base">
                  <a:spcBef>
                    <a:spcPct val="0"/>
                  </a:spcBef>
                  <a:spcAft>
                    <a:spcPct val="0"/>
                  </a:spcAft>
                </a:pPr>
                <a:endParaRPr lang="sr-Latn-RS" sz="800" b="1">
                  <a:solidFill>
                    <a:srgbClr val="000000"/>
                  </a:solidFill>
                </a:endParaRPr>
              </a:p>
            </p:txBody>
          </p:sp>
          <p:sp>
            <p:nvSpPr>
              <p:cNvPr id="2503" name="Oval 131"/>
              <p:cNvSpPr>
                <a:spLocks noChangeArrowheads="1"/>
              </p:cNvSpPr>
              <p:nvPr/>
            </p:nvSpPr>
            <p:spPr bwMode="auto">
              <a:xfrm rot="-123334">
                <a:off x="1246" y="3887"/>
                <a:ext cx="196" cy="102"/>
              </a:xfrm>
              <a:prstGeom prst="ellipse">
                <a:avLst/>
              </a:prstGeom>
              <a:gradFill rotWithShape="1">
                <a:gsLst>
                  <a:gs pos="0">
                    <a:schemeClr val="bg1"/>
                  </a:gs>
                  <a:gs pos="100000">
                    <a:srgbClr val="484608">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647046" fontAlgn="base">
                  <a:spcBef>
                    <a:spcPct val="0"/>
                  </a:spcBef>
                  <a:spcAft>
                    <a:spcPct val="0"/>
                  </a:spcAft>
                </a:pPr>
                <a:endParaRPr lang="sr-Latn-RS" sz="800" b="1">
                  <a:solidFill>
                    <a:srgbClr val="000000"/>
                  </a:solidFill>
                </a:endParaRPr>
              </a:p>
            </p:txBody>
          </p:sp>
        </p:grpSp>
        <p:sp>
          <p:nvSpPr>
            <p:cNvPr id="2501" name="Text Box 136"/>
            <p:cNvSpPr txBox="1">
              <a:spLocks noChangeArrowheads="1"/>
            </p:cNvSpPr>
            <p:nvPr/>
          </p:nvSpPr>
          <p:spPr bwMode="auto">
            <a:xfrm>
              <a:off x="3734" y="2919"/>
              <a:ext cx="461" cy="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1285875" eaLnBrk="0" hangingPunct="0">
                <a:defRPr sz="1200" b="1">
                  <a:solidFill>
                    <a:schemeClr val="tx1"/>
                  </a:solidFill>
                  <a:latin typeface="Arial" charset="0"/>
                </a:defRPr>
              </a:lvl1pPr>
              <a:lvl2pPr marL="742950" indent="-285750" defTabSz="1285875" eaLnBrk="0" hangingPunct="0">
                <a:defRPr sz="1200" b="1">
                  <a:solidFill>
                    <a:schemeClr val="tx1"/>
                  </a:solidFill>
                  <a:latin typeface="Arial" charset="0"/>
                </a:defRPr>
              </a:lvl2pPr>
              <a:lvl3pPr marL="1143000" indent="-228600" defTabSz="1285875" eaLnBrk="0" hangingPunct="0">
                <a:defRPr sz="1200" b="1">
                  <a:solidFill>
                    <a:schemeClr val="tx1"/>
                  </a:solidFill>
                  <a:latin typeface="Arial" charset="0"/>
                </a:defRPr>
              </a:lvl3pPr>
              <a:lvl4pPr marL="1600200" indent="-228600" defTabSz="1285875" eaLnBrk="0" hangingPunct="0">
                <a:defRPr sz="1200" b="1">
                  <a:solidFill>
                    <a:schemeClr val="tx1"/>
                  </a:solidFill>
                  <a:latin typeface="Arial" charset="0"/>
                </a:defRPr>
              </a:lvl4pPr>
              <a:lvl5pPr marL="2057400" indent="-228600" defTabSz="1285875" eaLnBrk="0" hangingPunct="0">
                <a:defRPr sz="1200" b="1">
                  <a:solidFill>
                    <a:schemeClr val="tx1"/>
                  </a:solidFill>
                  <a:latin typeface="Arial" charset="0"/>
                </a:defRPr>
              </a:lvl5pPr>
              <a:lvl6pPr marL="2514600" indent="-228600" defTabSz="1285875" eaLnBrk="0" fontAlgn="base" hangingPunct="0">
                <a:spcBef>
                  <a:spcPct val="0"/>
                </a:spcBef>
                <a:spcAft>
                  <a:spcPct val="0"/>
                </a:spcAft>
                <a:defRPr sz="1200" b="1">
                  <a:solidFill>
                    <a:schemeClr val="tx1"/>
                  </a:solidFill>
                  <a:latin typeface="Arial" charset="0"/>
                </a:defRPr>
              </a:lvl6pPr>
              <a:lvl7pPr marL="2971800" indent="-228600" defTabSz="1285875" eaLnBrk="0" fontAlgn="base" hangingPunct="0">
                <a:spcBef>
                  <a:spcPct val="0"/>
                </a:spcBef>
                <a:spcAft>
                  <a:spcPct val="0"/>
                </a:spcAft>
                <a:defRPr sz="1200" b="1">
                  <a:solidFill>
                    <a:schemeClr val="tx1"/>
                  </a:solidFill>
                  <a:latin typeface="Arial" charset="0"/>
                </a:defRPr>
              </a:lvl7pPr>
              <a:lvl8pPr marL="3429000" indent="-228600" defTabSz="1285875" eaLnBrk="0" fontAlgn="base" hangingPunct="0">
                <a:spcBef>
                  <a:spcPct val="0"/>
                </a:spcBef>
                <a:spcAft>
                  <a:spcPct val="0"/>
                </a:spcAft>
                <a:defRPr sz="1200" b="1">
                  <a:solidFill>
                    <a:schemeClr val="tx1"/>
                  </a:solidFill>
                  <a:latin typeface="Arial" charset="0"/>
                </a:defRPr>
              </a:lvl8pPr>
              <a:lvl9pPr marL="3886200" indent="-228600" defTabSz="1285875" eaLnBrk="0" fontAlgn="base" hangingPunct="0">
                <a:spcBef>
                  <a:spcPct val="0"/>
                </a:spcBef>
                <a:spcAft>
                  <a:spcPct val="0"/>
                </a:spcAft>
                <a:defRPr sz="1200" b="1">
                  <a:solidFill>
                    <a:schemeClr val="tx1"/>
                  </a:solidFill>
                  <a:latin typeface="Arial" charset="0"/>
                </a:defRPr>
              </a:lvl9pPr>
            </a:lstStyle>
            <a:p>
              <a:pPr algn="ctr" eaLnBrk="1" fontAlgn="base" hangingPunct="1">
                <a:spcBef>
                  <a:spcPct val="0"/>
                </a:spcBef>
                <a:spcAft>
                  <a:spcPct val="0"/>
                </a:spcAft>
              </a:pPr>
              <a:r>
                <a:rPr lang="en-US" sz="1100" dirty="0">
                  <a:solidFill>
                    <a:srgbClr val="000000"/>
                  </a:solidFill>
                </a:rPr>
                <a:t>PKC</a:t>
              </a:r>
            </a:p>
          </p:txBody>
        </p:sp>
      </p:grpSp>
      <p:grpSp>
        <p:nvGrpSpPr>
          <p:cNvPr id="2069" name="Group 179"/>
          <p:cNvGrpSpPr>
            <a:grpSpLocks/>
          </p:cNvGrpSpPr>
          <p:nvPr/>
        </p:nvGrpSpPr>
        <p:grpSpPr bwMode="auto">
          <a:xfrm>
            <a:off x="3937738" y="2394845"/>
            <a:ext cx="557149" cy="307793"/>
            <a:chOff x="3842" y="4182"/>
            <a:chExt cx="345" cy="355"/>
          </a:xfrm>
        </p:grpSpPr>
        <p:grpSp>
          <p:nvGrpSpPr>
            <p:cNvPr id="2496" name="Group 180"/>
            <p:cNvGrpSpPr>
              <a:grpSpLocks/>
            </p:cNvGrpSpPr>
            <p:nvPr/>
          </p:nvGrpSpPr>
          <p:grpSpPr bwMode="auto">
            <a:xfrm rot="5267880">
              <a:off x="3832" y="4192"/>
              <a:ext cx="347" cy="328"/>
              <a:chOff x="3181" y="6201"/>
              <a:chExt cx="844" cy="471"/>
            </a:xfrm>
          </p:grpSpPr>
          <p:sp>
            <p:nvSpPr>
              <p:cNvPr id="2498" name="Freeform 181"/>
              <p:cNvSpPr>
                <a:spLocks/>
              </p:cNvSpPr>
              <p:nvPr/>
            </p:nvSpPr>
            <p:spPr bwMode="auto">
              <a:xfrm flipH="1">
                <a:off x="3181" y="6201"/>
                <a:ext cx="844" cy="471"/>
              </a:xfrm>
              <a:custGeom>
                <a:avLst/>
                <a:gdLst>
                  <a:gd name="T0" fmla="*/ 307 w 1214"/>
                  <a:gd name="T1" fmla="*/ 15 h 738"/>
                  <a:gd name="T2" fmla="*/ 4 w 1214"/>
                  <a:gd name="T3" fmla="*/ 170 h 738"/>
                  <a:gd name="T4" fmla="*/ 90 w 1214"/>
                  <a:gd name="T5" fmla="*/ 287 h 738"/>
                  <a:gd name="T6" fmla="*/ 289 w 1214"/>
                  <a:gd name="T7" fmla="*/ 256 h 738"/>
                  <a:gd name="T8" fmla="*/ 488 w 1214"/>
                  <a:gd name="T9" fmla="*/ 280 h 738"/>
                  <a:gd name="T10" fmla="*/ 557 w 1214"/>
                  <a:gd name="T11" fmla="*/ 122 h 738"/>
                  <a:gd name="T12" fmla="*/ 307 w 1214"/>
                  <a:gd name="T13" fmla="*/ 15 h 738"/>
                  <a:gd name="T14" fmla="*/ 0 60000 65536"/>
                  <a:gd name="T15" fmla="*/ 0 60000 65536"/>
                  <a:gd name="T16" fmla="*/ 0 60000 65536"/>
                  <a:gd name="T17" fmla="*/ 0 60000 65536"/>
                  <a:gd name="T18" fmla="*/ 0 60000 65536"/>
                  <a:gd name="T19" fmla="*/ 0 60000 65536"/>
                  <a:gd name="T20" fmla="*/ 0 60000 65536"/>
                  <a:gd name="T21" fmla="*/ 0 w 1214"/>
                  <a:gd name="T22" fmla="*/ 0 h 738"/>
                  <a:gd name="T23" fmla="*/ 1214 w 1214"/>
                  <a:gd name="T24" fmla="*/ 738 h 7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4" h="738">
                    <a:moveTo>
                      <a:pt x="636" y="37"/>
                    </a:moveTo>
                    <a:cubicBezTo>
                      <a:pt x="262" y="0"/>
                      <a:pt x="0" y="232"/>
                      <a:pt x="8" y="419"/>
                    </a:cubicBezTo>
                    <a:cubicBezTo>
                      <a:pt x="16" y="606"/>
                      <a:pt x="89" y="668"/>
                      <a:pt x="187" y="703"/>
                    </a:cubicBezTo>
                    <a:cubicBezTo>
                      <a:pt x="285" y="738"/>
                      <a:pt x="462" y="630"/>
                      <a:pt x="599" y="628"/>
                    </a:cubicBezTo>
                    <a:cubicBezTo>
                      <a:pt x="736" y="626"/>
                      <a:pt x="816" y="733"/>
                      <a:pt x="1010" y="688"/>
                    </a:cubicBezTo>
                    <a:cubicBezTo>
                      <a:pt x="1204" y="643"/>
                      <a:pt x="1214" y="407"/>
                      <a:pt x="1152" y="299"/>
                    </a:cubicBezTo>
                    <a:cubicBezTo>
                      <a:pt x="1090" y="191"/>
                      <a:pt x="1010" y="74"/>
                      <a:pt x="636" y="37"/>
                    </a:cubicBezTo>
                    <a:close/>
                  </a:path>
                </a:pathLst>
              </a:custGeom>
              <a:gradFill rotWithShape="1">
                <a:gsLst>
                  <a:gs pos="0">
                    <a:srgbClr val="C8AE12"/>
                  </a:gs>
                  <a:gs pos="100000">
                    <a:srgbClr val="FDFFA3"/>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47046" fontAlgn="base">
                  <a:spcBef>
                    <a:spcPct val="0"/>
                  </a:spcBef>
                  <a:spcAft>
                    <a:spcPct val="0"/>
                  </a:spcAft>
                </a:pPr>
                <a:endParaRPr lang="hr-HR" sz="800" b="1">
                  <a:solidFill>
                    <a:srgbClr val="000000"/>
                  </a:solidFill>
                </a:endParaRPr>
              </a:p>
            </p:txBody>
          </p:sp>
          <p:sp>
            <p:nvSpPr>
              <p:cNvPr id="2499" name="Oval 182"/>
              <p:cNvSpPr>
                <a:spLocks noChangeArrowheads="1"/>
              </p:cNvSpPr>
              <p:nvPr/>
            </p:nvSpPr>
            <p:spPr bwMode="auto">
              <a:xfrm flipH="1">
                <a:off x="3394" y="6248"/>
                <a:ext cx="488" cy="157"/>
              </a:xfrm>
              <a:prstGeom prst="ellipse">
                <a:avLst/>
              </a:prstGeom>
              <a:gradFill rotWithShape="1">
                <a:gsLst>
                  <a:gs pos="0">
                    <a:schemeClr val="bg1"/>
                  </a:gs>
                  <a:gs pos="100000">
                    <a:schemeClr val="tx2">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647046" fontAlgn="base">
                  <a:spcBef>
                    <a:spcPct val="0"/>
                  </a:spcBef>
                  <a:spcAft>
                    <a:spcPct val="0"/>
                  </a:spcAft>
                </a:pPr>
                <a:endParaRPr lang="sr-Latn-RS" sz="800" b="1">
                  <a:solidFill>
                    <a:srgbClr val="000000"/>
                  </a:solidFill>
                </a:endParaRPr>
              </a:p>
            </p:txBody>
          </p:sp>
        </p:grpSp>
        <p:sp>
          <p:nvSpPr>
            <p:cNvPr id="2497" name="Text Box 183"/>
            <p:cNvSpPr txBox="1">
              <a:spLocks noChangeArrowheads="1"/>
            </p:cNvSpPr>
            <p:nvPr/>
          </p:nvSpPr>
          <p:spPr bwMode="auto">
            <a:xfrm>
              <a:off x="3847" y="4218"/>
              <a:ext cx="340" cy="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defTabSz="1285875" eaLnBrk="0" hangingPunct="0">
                <a:defRPr sz="1200" b="1">
                  <a:solidFill>
                    <a:schemeClr val="tx1"/>
                  </a:solidFill>
                  <a:latin typeface="Arial" charset="0"/>
                </a:defRPr>
              </a:lvl1pPr>
              <a:lvl2pPr marL="742950" indent="-285750" defTabSz="1285875" eaLnBrk="0" hangingPunct="0">
                <a:defRPr sz="1200" b="1">
                  <a:solidFill>
                    <a:schemeClr val="tx1"/>
                  </a:solidFill>
                  <a:latin typeface="Arial" charset="0"/>
                </a:defRPr>
              </a:lvl2pPr>
              <a:lvl3pPr marL="1143000" indent="-228600" defTabSz="1285875" eaLnBrk="0" hangingPunct="0">
                <a:defRPr sz="1200" b="1">
                  <a:solidFill>
                    <a:schemeClr val="tx1"/>
                  </a:solidFill>
                  <a:latin typeface="Arial" charset="0"/>
                </a:defRPr>
              </a:lvl3pPr>
              <a:lvl4pPr marL="1600200" indent="-228600" defTabSz="1285875" eaLnBrk="0" hangingPunct="0">
                <a:defRPr sz="1200" b="1">
                  <a:solidFill>
                    <a:schemeClr val="tx1"/>
                  </a:solidFill>
                  <a:latin typeface="Arial" charset="0"/>
                </a:defRPr>
              </a:lvl4pPr>
              <a:lvl5pPr marL="2057400" indent="-228600" defTabSz="1285875" eaLnBrk="0" hangingPunct="0">
                <a:defRPr sz="1200" b="1">
                  <a:solidFill>
                    <a:schemeClr val="tx1"/>
                  </a:solidFill>
                  <a:latin typeface="Arial" charset="0"/>
                </a:defRPr>
              </a:lvl5pPr>
              <a:lvl6pPr marL="2514600" indent="-228600" defTabSz="1285875" eaLnBrk="0" fontAlgn="base" hangingPunct="0">
                <a:spcBef>
                  <a:spcPct val="0"/>
                </a:spcBef>
                <a:spcAft>
                  <a:spcPct val="0"/>
                </a:spcAft>
                <a:defRPr sz="1200" b="1">
                  <a:solidFill>
                    <a:schemeClr val="tx1"/>
                  </a:solidFill>
                  <a:latin typeface="Arial" charset="0"/>
                </a:defRPr>
              </a:lvl6pPr>
              <a:lvl7pPr marL="2971800" indent="-228600" defTabSz="1285875" eaLnBrk="0" fontAlgn="base" hangingPunct="0">
                <a:spcBef>
                  <a:spcPct val="0"/>
                </a:spcBef>
                <a:spcAft>
                  <a:spcPct val="0"/>
                </a:spcAft>
                <a:defRPr sz="1200" b="1">
                  <a:solidFill>
                    <a:schemeClr val="tx1"/>
                  </a:solidFill>
                  <a:latin typeface="Arial" charset="0"/>
                </a:defRPr>
              </a:lvl7pPr>
              <a:lvl8pPr marL="3429000" indent="-228600" defTabSz="1285875" eaLnBrk="0" fontAlgn="base" hangingPunct="0">
                <a:spcBef>
                  <a:spcPct val="0"/>
                </a:spcBef>
                <a:spcAft>
                  <a:spcPct val="0"/>
                </a:spcAft>
                <a:defRPr sz="1200" b="1">
                  <a:solidFill>
                    <a:schemeClr val="tx1"/>
                  </a:solidFill>
                  <a:latin typeface="Arial" charset="0"/>
                </a:defRPr>
              </a:lvl8pPr>
              <a:lvl9pPr marL="3886200" indent="-228600" defTabSz="1285875" eaLnBrk="0" fontAlgn="base" hangingPunct="0">
                <a:spcBef>
                  <a:spcPct val="0"/>
                </a:spcBef>
                <a:spcAft>
                  <a:spcPct val="0"/>
                </a:spcAft>
                <a:defRPr sz="1200" b="1">
                  <a:solidFill>
                    <a:schemeClr val="tx1"/>
                  </a:solidFill>
                  <a:latin typeface="Arial" charset="0"/>
                </a:defRPr>
              </a:lvl9pPr>
            </a:lstStyle>
            <a:p>
              <a:pPr algn="ctr" eaLnBrk="1" fontAlgn="base" hangingPunct="1">
                <a:spcBef>
                  <a:spcPct val="0"/>
                </a:spcBef>
                <a:spcAft>
                  <a:spcPct val="0"/>
                </a:spcAft>
              </a:pPr>
              <a:r>
                <a:rPr lang="en-US">
                  <a:solidFill>
                    <a:srgbClr val="000000"/>
                  </a:solidFill>
                </a:rPr>
                <a:t> I</a:t>
              </a:r>
              <a:r>
                <a:rPr lang="en-US" sz="1100">
                  <a:solidFill>
                    <a:srgbClr val="000000"/>
                  </a:solidFill>
                  <a:latin typeface="Symbol" pitchFamily="18" charset="2"/>
                </a:rPr>
                <a:t>k</a:t>
              </a:r>
              <a:r>
                <a:rPr lang="en-US">
                  <a:solidFill>
                    <a:srgbClr val="000000"/>
                  </a:solidFill>
                </a:rPr>
                <a:t>B</a:t>
              </a:r>
              <a:r>
                <a:rPr lang="en-US" sz="1100">
                  <a:solidFill>
                    <a:srgbClr val="000000"/>
                  </a:solidFill>
                  <a:latin typeface="Symbol" pitchFamily="18" charset="2"/>
                </a:rPr>
                <a:t>a</a:t>
              </a:r>
            </a:p>
          </p:txBody>
        </p:sp>
      </p:grpSp>
      <p:grpSp>
        <p:nvGrpSpPr>
          <p:cNvPr id="2070" name="Group 312"/>
          <p:cNvGrpSpPr>
            <a:grpSpLocks/>
          </p:cNvGrpSpPr>
          <p:nvPr/>
        </p:nvGrpSpPr>
        <p:grpSpPr bwMode="auto">
          <a:xfrm rot="-153125">
            <a:off x="7256437" y="4038368"/>
            <a:ext cx="740257" cy="278191"/>
            <a:chOff x="4887" y="5113"/>
            <a:chExt cx="532" cy="337"/>
          </a:xfrm>
        </p:grpSpPr>
        <p:grpSp>
          <p:nvGrpSpPr>
            <p:cNvPr id="2492" name="Group 306"/>
            <p:cNvGrpSpPr>
              <a:grpSpLocks/>
            </p:cNvGrpSpPr>
            <p:nvPr/>
          </p:nvGrpSpPr>
          <p:grpSpPr bwMode="auto">
            <a:xfrm>
              <a:off x="4887" y="5125"/>
              <a:ext cx="532" cy="325"/>
              <a:chOff x="4839" y="5116"/>
              <a:chExt cx="688" cy="418"/>
            </a:xfrm>
          </p:grpSpPr>
          <p:sp>
            <p:nvSpPr>
              <p:cNvPr id="2494" name="Freeform 304"/>
              <p:cNvSpPr>
                <a:spLocks/>
              </p:cNvSpPr>
              <p:nvPr/>
            </p:nvSpPr>
            <p:spPr bwMode="auto">
              <a:xfrm>
                <a:off x="4839" y="5116"/>
                <a:ext cx="688" cy="418"/>
              </a:xfrm>
              <a:custGeom>
                <a:avLst/>
                <a:gdLst>
                  <a:gd name="T0" fmla="*/ 33 w 852"/>
                  <a:gd name="T1" fmla="*/ 22 h 518"/>
                  <a:gd name="T2" fmla="*/ 76 w 852"/>
                  <a:gd name="T3" fmla="*/ 168 h 518"/>
                  <a:gd name="T4" fmla="*/ 5 w 852"/>
                  <a:gd name="T5" fmla="*/ 288 h 518"/>
                  <a:gd name="T6" fmla="*/ 297 w 852"/>
                  <a:gd name="T7" fmla="*/ 275 h 518"/>
                  <a:gd name="T8" fmla="*/ 506 w 852"/>
                  <a:gd name="T9" fmla="*/ 314 h 518"/>
                  <a:gd name="T10" fmla="*/ 456 w 852"/>
                  <a:gd name="T11" fmla="*/ 165 h 518"/>
                  <a:gd name="T12" fmla="*/ 540 w 852"/>
                  <a:gd name="T13" fmla="*/ 19 h 518"/>
                  <a:gd name="T14" fmla="*/ 428 w 852"/>
                  <a:gd name="T15" fmla="*/ 32 h 518"/>
                  <a:gd name="T16" fmla="*/ 250 w 852"/>
                  <a:gd name="T17" fmla="*/ 53 h 518"/>
                  <a:gd name="T18" fmla="*/ 33 w 852"/>
                  <a:gd name="T19" fmla="*/ 22 h 5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52"/>
                  <a:gd name="T31" fmla="*/ 0 h 518"/>
                  <a:gd name="T32" fmla="*/ 852 w 852"/>
                  <a:gd name="T33" fmla="*/ 518 h 5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52" h="518">
                    <a:moveTo>
                      <a:pt x="51" y="34"/>
                    </a:moveTo>
                    <a:cubicBezTo>
                      <a:pt x="112" y="122"/>
                      <a:pt x="124" y="186"/>
                      <a:pt x="116" y="258"/>
                    </a:cubicBezTo>
                    <a:cubicBezTo>
                      <a:pt x="108" y="330"/>
                      <a:pt x="0" y="430"/>
                      <a:pt x="8" y="442"/>
                    </a:cubicBezTo>
                    <a:cubicBezTo>
                      <a:pt x="50" y="479"/>
                      <a:pt x="284" y="326"/>
                      <a:pt x="456" y="422"/>
                    </a:cubicBezTo>
                    <a:cubicBezTo>
                      <a:pt x="628" y="518"/>
                      <a:pt x="708" y="514"/>
                      <a:pt x="776" y="482"/>
                    </a:cubicBezTo>
                    <a:cubicBezTo>
                      <a:pt x="852" y="422"/>
                      <a:pt x="688" y="402"/>
                      <a:pt x="700" y="254"/>
                    </a:cubicBezTo>
                    <a:cubicBezTo>
                      <a:pt x="712" y="106"/>
                      <a:pt x="844" y="54"/>
                      <a:pt x="828" y="30"/>
                    </a:cubicBezTo>
                    <a:cubicBezTo>
                      <a:pt x="812" y="6"/>
                      <a:pt x="712" y="22"/>
                      <a:pt x="656" y="50"/>
                    </a:cubicBezTo>
                    <a:cubicBezTo>
                      <a:pt x="600" y="78"/>
                      <a:pt x="504" y="146"/>
                      <a:pt x="384" y="82"/>
                    </a:cubicBezTo>
                    <a:cubicBezTo>
                      <a:pt x="264" y="18"/>
                      <a:pt x="121" y="0"/>
                      <a:pt x="51" y="34"/>
                    </a:cubicBezTo>
                    <a:close/>
                  </a:path>
                </a:pathLst>
              </a:custGeom>
              <a:gradFill rotWithShape="1">
                <a:gsLst>
                  <a:gs pos="0">
                    <a:srgbClr val="D366FB"/>
                  </a:gs>
                  <a:gs pos="100000">
                    <a:srgbClr val="E29AFC"/>
                  </a:gs>
                </a:gsLst>
                <a:lin ang="2700000" scaled="1"/>
              </a:gradFill>
              <a:ln w="9525">
                <a:solidFill>
                  <a:srgbClr val="000000">
                    <a:alpha val="41960"/>
                  </a:srgbClr>
                </a:solidFill>
                <a:round/>
                <a:headEnd/>
                <a:tailEnd/>
              </a:ln>
            </p:spPr>
            <p:txBody>
              <a:bodyPr wrap="none" anchor="ctr"/>
              <a:lstStyle/>
              <a:p>
                <a:pPr defTabSz="647046" fontAlgn="base">
                  <a:spcBef>
                    <a:spcPct val="0"/>
                  </a:spcBef>
                  <a:spcAft>
                    <a:spcPct val="0"/>
                  </a:spcAft>
                </a:pPr>
                <a:endParaRPr lang="hr-HR" sz="800" b="1">
                  <a:solidFill>
                    <a:srgbClr val="000000"/>
                  </a:solidFill>
                </a:endParaRPr>
              </a:p>
            </p:txBody>
          </p:sp>
          <p:sp>
            <p:nvSpPr>
              <p:cNvPr id="2495" name="Oval 305"/>
              <p:cNvSpPr>
                <a:spLocks noChangeArrowheads="1"/>
              </p:cNvSpPr>
              <p:nvPr/>
            </p:nvSpPr>
            <p:spPr bwMode="auto">
              <a:xfrm rot="557454">
                <a:off x="5223" y="5384"/>
                <a:ext cx="196" cy="88"/>
              </a:xfrm>
              <a:prstGeom prst="ellipse">
                <a:avLst/>
              </a:prstGeom>
              <a:gradFill rotWithShape="1">
                <a:gsLst>
                  <a:gs pos="0">
                    <a:schemeClr val="bg1"/>
                  </a:gs>
                  <a:gs pos="100000">
                    <a:srgbClr val="484608">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647046" fontAlgn="base">
                  <a:spcBef>
                    <a:spcPct val="0"/>
                  </a:spcBef>
                  <a:spcAft>
                    <a:spcPct val="0"/>
                  </a:spcAft>
                </a:pPr>
                <a:endParaRPr lang="sr-Latn-RS" sz="800" b="1">
                  <a:solidFill>
                    <a:srgbClr val="000000"/>
                  </a:solidFill>
                </a:endParaRPr>
              </a:p>
            </p:txBody>
          </p:sp>
        </p:grpSp>
        <p:sp>
          <p:nvSpPr>
            <p:cNvPr id="2493" name="Text Box 311"/>
            <p:cNvSpPr txBox="1">
              <a:spLocks noChangeArrowheads="1"/>
            </p:cNvSpPr>
            <p:nvPr/>
          </p:nvSpPr>
          <p:spPr bwMode="auto">
            <a:xfrm>
              <a:off x="4916" y="5113"/>
              <a:ext cx="462"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1285875" eaLnBrk="0" hangingPunct="0">
                <a:defRPr sz="1200" b="1">
                  <a:solidFill>
                    <a:schemeClr val="tx1"/>
                  </a:solidFill>
                  <a:latin typeface="Arial" charset="0"/>
                </a:defRPr>
              </a:lvl1pPr>
              <a:lvl2pPr marL="742950" indent="-285750" defTabSz="1285875" eaLnBrk="0" hangingPunct="0">
                <a:defRPr sz="1200" b="1">
                  <a:solidFill>
                    <a:schemeClr val="tx1"/>
                  </a:solidFill>
                  <a:latin typeface="Arial" charset="0"/>
                </a:defRPr>
              </a:lvl2pPr>
              <a:lvl3pPr marL="1143000" indent="-228600" defTabSz="1285875" eaLnBrk="0" hangingPunct="0">
                <a:defRPr sz="1200" b="1">
                  <a:solidFill>
                    <a:schemeClr val="tx1"/>
                  </a:solidFill>
                  <a:latin typeface="Arial" charset="0"/>
                </a:defRPr>
              </a:lvl3pPr>
              <a:lvl4pPr marL="1600200" indent="-228600" defTabSz="1285875" eaLnBrk="0" hangingPunct="0">
                <a:defRPr sz="1200" b="1">
                  <a:solidFill>
                    <a:schemeClr val="tx1"/>
                  </a:solidFill>
                  <a:latin typeface="Arial" charset="0"/>
                </a:defRPr>
              </a:lvl4pPr>
              <a:lvl5pPr marL="2057400" indent="-228600" defTabSz="1285875" eaLnBrk="0" hangingPunct="0">
                <a:defRPr sz="1200" b="1">
                  <a:solidFill>
                    <a:schemeClr val="tx1"/>
                  </a:solidFill>
                  <a:latin typeface="Arial" charset="0"/>
                </a:defRPr>
              </a:lvl5pPr>
              <a:lvl6pPr marL="2514600" indent="-228600" defTabSz="1285875" eaLnBrk="0" fontAlgn="base" hangingPunct="0">
                <a:spcBef>
                  <a:spcPct val="0"/>
                </a:spcBef>
                <a:spcAft>
                  <a:spcPct val="0"/>
                </a:spcAft>
                <a:defRPr sz="1200" b="1">
                  <a:solidFill>
                    <a:schemeClr val="tx1"/>
                  </a:solidFill>
                  <a:latin typeface="Arial" charset="0"/>
                </a:defRPr>
              </a:lvl6pPr>
              <a:lvl7pPr marL="2971800" indent="-228600" defTabSz="1285875" eaLnBrk="0" fontAlgn="base" hangingPunct="0">
                <a:spcBef>
                  <a:spcPct val="0"/>
                </a:spcBef>
                <a:spcAft>
                  <a:spcPct val="0"/>
                </a:spcAft>
                <a:defRPr sz="1200" b="1">
                  <a:solidFill>
                    <a:schemeClr val="tx1"/>
                  </a:solidFill>
                  <a:latin typeface="Arial" charset="0"/>
                </a:defRPr>
              </a:lvl7pPr>
              <a:lvl8pPr marL="3429000" indent="-228600" defTabSz="1285875" eaLnBrk="0" fontAlgn="base" hangingPunct="0">
                <a:spcBef>
                  <a:spcPct val="0"/>
                </a:spcBef>
                <a:spcAft>
                  <a:spcPct val="0"/>
                </a:spcAft>
                <a:defRPr sz="1200" b="1">
                  <a:solidFill>
                    <a:schemeClr val="tx1"/>
                  </a:solidFill>
                  <a:latin typeface="Arial" charset="0"/>
                </a:defRPr>
              </a:lvl8pPr>
              <a:lvl9pPr marL="3886200" indent="-228600" defTabSz="1285875" eaLnBrk="0" fontAlgn="base" hangingPunct="0">
                <a:spcBef>
                  <a:spcPct val="0"/>
                </a:spcBef>
                <a:spcAft>
                  <a:spcPct val="0"/>
                </a:spcAft>
                <a:defRPr sz="1200" b="1">
                  <a:solidFill>
                    <a:schemeClr val="tx1"/>
                  </a:solidFill>
                  <a:latin typeface="Arial" charset="0"/>
                </a:defRPr>
              </a:lvl9pPr>
            </a:lstStyle>
            <a:p>
              <a:pPr algn="ctr" eaLnBrk="1" fontAlgn="base" hangingPunct="1">
                <a:spcBef>
                  <a:spcPct val="0"/>
                </a:spcBef>
                <a:spcAft>
                  <a:spcPct val="0"/>
                </a:spcAft>
              </a:pPr>
              <a:r>
                <a:rPr lang="en-US">
                  <a:solidFill>
                    <a:srgbClr val="000000"/>
                  </a:solidFill>
                </a:rPr>
                <a:t>PUMA</a:t>
              </a:r>
            </a:p>
          </p:txBody>
        </p:sp>
      </p:grpSp>
      <p:grpSp>
        <p:nvGrpSpPr>
          <p:cNvPr id="2071" name="Group 348"/>
          <p:cNvGrpSpPr>
            <a:grpSpLocks/>
          </p:cNvGrpSpPr>
          <p:nvPr/>
        </p:nvGrpSpPr>
        <p:grpSpPr bwMode="auto">
          <a:xfrm rot="-1679973">
            <a:off x="8027879" y="3859113"/>
            <a:ext cx="791561" cy="276857"/>
            <a:chOff x="5139" y="4177"/>
            <a:chExt cx="540" cy="323"/>
          </a:xfrm>
        </p:grpSpPr>
        <p:grpSp>
          <p:nvGrpSpPr>
            <p:cNvPr id="2488" name="Group 340"/>
            <p:cNvGrpSpPr>
              <a:grpSpLocks/>
            </p:cNvGrpSpPr>
            <p:nvPr/>
          </p:nvGrpSpPr>
          <p:grpSpPr bwMode="auto">
            <a:xfrm>
              <a:off x="5164" y="4209"/>
              <a:ext cx="468" cy="281"/>
              <a:chOff x="4489" y="2452"/>
              <a:chExt cx="539" cy="338"/>
            </a:xfrm>
          </p:grpSpPr>
          <p:sp>
            <p:nvSpPr>
              <p:cNvPr id="2490" name="Freeform 341"/>
              <p:cNvSpPr>
                <a:spLocks/>
              </p:cNvSpPr>
              <p:nvPr/>
            </p:nvSpPr>
            <p:spPr bwMode="auto">
              <a:xfrm rot="328195">
                <a:off x="4489" y="2452"/>
                <a:ext cx="539" cy="338"/>
              </a:xfrm>
              <a:custGeom>
                <a:avLst/>
                <a:gdLst>
                  <a:gd name="T0" fmla="*/ 96 w 537"/>
                  <a:gd name="T1" fmla="*/ 85 h 314"/>
                  <a:gd name="T2" fmla="*/ 254 w 537"/>
                  <a:gd name="T3" fmla="*/ 5 h 314"/>
                  <a:gd name="T4" fmla="*/ 448 w 537"/>
                  <a:gd name="T5" fmla="*/ 47 h 314"/>
                  <a:gd name="T6" fmla="*/ 536 w 537"/>
                  <a:gd name="T7" fmla="*/ 172 h 314"/>
                  <a:gd name="T8" fmla="*/ 420 w 537"/>
                  <a:gd name="T9" fmla="*/ 312 h 314"/>
                  <a:gd name="T10" fmla="*/ 154 w 537"/>
                  <a:gd name="T11" fmla="*/ 349 h 314"/>
                  <a:gd name="T12" fmla="*/ 9 w 537"/>
                  <a:gd name="T13" fmla="*/ 219 h 314"/>
                  <a:gd name="T14" fmla="*/ 96 w 537"/>
                  <a:gd name="T15" fmla="*/ 85 h 314"/>
                  <a:gd name="T16" fmla="*/ 0 60000 65536"/>
                  <a:gd name="T17" fmla="*/ 0 60000 65536"/>
                  <a:gd name="T18" fmla="*/ 0 60000 65536"/>
                  <a:gd name="T19" fmla="*/ 0 60000 65536"/>
                  <a:gd name="T20" fmla="*/ 0 60000 65536"/>
                  <a:gd name="T21" fmla="*/ 0 60000 65536"/>
                  <a:gd name="T22" fmla="*/ 0 60000 65536"/>
                  <a:gd name="T23" fmla="*/ 0 60000 65536"/>
                  <a:gd name="T24" fmla="*/ 0 w 537"/>
                  <a:gd name="T25" fmla="*/ 0 h 314"/>
                  <a:gd name="T26" fmla="*/ 537 w 537"/>
                  <a:gd name="T27" fmla="*/ 314 h 3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7" h="314">
                    <a:moveTo>
                      <a:pt x="96" y="73"/>
                    </a:moveTo>
                    <a:cubicBezTo>
                      <a:pt x="141" y="47"/>
                      <a:pt x="194" y="10"/>
                      <a:pt x="252" y="5"/>
                    </a:cubicBezTo>
                    <a:cubicBezTo>
                      <a:pt x="310" y="0"/>
                      <a:pt x="398" y="17"/>
                      <a:pt x="444" y="41"/>
                    </a:cubicBezTo>
                    <a:cubicBezTo>
                      <a:pt x="490" y="65"/>
                      <a:pt x="537" y="111"/>
                      <a:pt x="532" y="149"/>
                    </a:cubicBezTo>
                    <a:cubicBezTo>
                      <a:pt x="532" y="229"/>
                      <a:pt x="477" y="246"/>
                      <a:pt x="416" y="269"/>
                    </a:cubicBezTo>
                    <a:cubicBezTo>
                      <a:pt x="353" y="294"/>
                      <a:pt x="220" y="314"/>
                      <a:pt x="152" y="301"/>
                    </a:cubicBezTo>
                    <a:cubicBezTo>
                      <a:pt x="84" y="288"/>
                      <a:pt x="18" y="227"/>
                      <a:pt x="9" y="189"/>
                    </a:cubicBezTo>
                    <a:cubicBezTo>
                      <a:pt x="0" y="151"/>
                      <a:pt x="52" y="99"/>
                      <a:pt x="96" y="73"/>
                    </a:cubicBezTo>
                    <a:close/>
                  </a:path>
                </a:pathLst>
              </a:custGeom>
              <a:gradFill rotWithShape="1">
                <a:gsLst>
                  <a:gs pos="0">
                    <a:srgbClr val="00EAD9"/>
                  </a:gs>
                  <a:gs pos="100000">
                    <a:srgbClr val="93FFF7"/>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647046" fontAlgn="base">
                  <a:spcBef>
                    <a:spcPct val="0"/>
                  </a:spcBef>
                  <a:spcAft>
                    <a:spcPct val="0"/>
                  </a:spcAft>
                </a:pPr>
                <a:endParaRPr lang="hr-HR" sz="800" b="1">
                  <a:solidFill>
                    <a:srgbClr val="000000"/>
                  </a:solidFill>
                </a:endParaRPr>
              </a:p>
            </p:txBody>
          </p:sp>
          <p:sp>
            <p:nvSpPr>
              <p:cNvPr id="2491" name="Oval 342"/>
              <p:cNvSpPr>
                <a:spLocks noChangeArrowheads="1"/>
              </p:cNvSpPr>
              <p:nvPr/>
            </p:nvSpPr>
            <p:spPr bwMode="auto">
              <a:xfrm rot="-171191">
                <a:off x="4696" y="2606"/>
                <a:ext cx="307" cy="157"/>
              </a:xfrm>
              <a:prstGeom prst="ellipse">
                <a:avLst/>
              </a:prstGeom>
              <a:gradFill rotWithShape="1">
                <a:gsLst>
                  <a:gs pos="0">
                    <a:schemeClr val="bg1"/>
                  </a:gs>
                  <a:gs pos="100000">
                    <a:srgbClr val="C029FD">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defTabSz="647046" fontAlgn="base">
                  <a:spcBef>
                    <a:spcPct val="0"/>
                  </a:spcBef>
                  <a:spcAft>
                    <a:spcPct val="0"/>
                  </a:spcAft>
                </a:pPr>
                <a:endParaRPr lang="sr-Latn-RS" b="1">
                  <a:solidFill>
                    <a:srgbClr val="8B8B8B"/>
                  </a:solidFill>
                </a:endParaRPr>
              </a:p>
            </p:txBody>
          </p:sp>
        </p:grpSp>
        <p:sp>
          <p:nvSpPr>
            <p:cNvPr id="2489" name="Text Box 347"/>
            <p:cNvSpPr txBox="1">
              <a:spLocks noChangeArrowheads="1"/>
            </p:cNvSpPr>
            <p:nvPr/>
          </p:nvSpPr>
          <p:spPr bwMode="auto">
            <a:xfrm>
              <a:off x="5139" y="4177"/>
              <a:ext cx="540" cy="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1285875" eaLnBrk="0" hangingPunct="0">
                <a:defRPr sz="1200" b="1">
                  <a:solidFill>
                    <a:schemeClr val="tx1"/>
                  </a:solidFill>
                  <a:latin typeface="Arial" charset="0"/>
                </a:defRPr>
              </a:lvl1pPr>
              <a:lvl2pPr marL="742950" indent="-285750" defTabSz="1285875" eaLnBrk="0" hangingPunct="0">
                <a:defRPr sz="1200" b="1">
                  <a:solidFill>
                    <a:schemeClr val="tx1"/>
                  </a:solidFill>
                  <a:latin typeface="Arial" charset="0"/>
                </a:defRPr>
              </a:lvl2pPr>
              <a:lvl3pPr marL="1143000" indent="-228600" defTabSz="1285875" eaLnBrk="0" hangingPunct="0">
                <a:defRPr sz="1200" b="1">
                  <a:solidFill>
                    <a:schemeClr val="tx1"/>
                  </a:solidFill>
                  <a:latin typeface="Arial" charset="0"/>
                </a:defRPr>
              </a:lvl3pPr>
              <a:lvl4pPr marL="1600200" indent="-228600" defTabSz="1285875" eaLnBrk="0" hangingPunct="0">
                <a:defRPr sz="1200" b="1">
                  <a:solidFill>
                    <a:schemeClr val="tx1"/>
                  </a:solidFill>
                  <a:latin typeface="Arial" charset="0"/>
                </a:defRPr>
              </a:lvl4pPr>
              <a:lvl5pPr marL="2057400" indent="-228600" defTabSz="1285875" eaLnBrk="0" hangingPunct="0">
                <a:defRPr sz="1200" b="1">
                  <a:solidFill>
                    <a:schemeClr val="tx1"/>
                  </a:solidFill>
                  <a:latin typeface="Arial" charset="0"/>
                </a:defRPr>
              </a:lvl5pPr>
              <a:lvl6pPr marL="2514600" indent="-228600" defTabSz="1285875" eaLnBrk="0" fontAlgn="base" hangingPunct="0">
                <a:spcBef>
                  <a:spcPct val="0"/>
                </a:spcBef>
                <a:spcAft>
                  <a:spcPct val="0"/>
                </a:spcAft>
                <a:defRPr sz="1200" b="1">
                  <a:solidFill>
                    <a:schemeClr val="tx1"/>
                  </a:solidFill>
                  <a:latin typeface="Arial" charset="0"/>
                </a:defRPr>
              </a:lvl6pPr>
              <a:lvl7pPr marL="2971800" indent="-228600" defTabSz="1285875" eaLnBrk="0" fontAlgn="base" hangingPunct="0">
                <a:spcBef>
                  <a:spcPct val="0"/>
                </a:spcBef>
                <a:spcAft>
                  <a:spcPct val="0"/>
                </a:spcAft>
                <a:defRPr sz="1200" b="1">
                  <a:solidFill>
                    <a:schemeClr val="tx1"/>
                  </a:solidFill>
                  <a:latin typeface="Arial" charset="0"/>
                </a:defRPr>
              </a:lvl7pPr>
              <a:lvl8pPr marL="3429000" indent="-228600" defTabSz="1285875" eaLnBrk="0" fontAlgn="base" hangingPunct="0">
                <a:spcBef>
                  <a:spcPct val="0"/>
                </a:spcBef>
                <a:spcAft>
                  <a:spcPct val="0"/>
                </a:spcAft>
                <a:defRPr sz="1200" b="1">
                  <a:solidFill>
                    <a:schemeClr val="tx1"/>
                  </a:solidFill>
                  <a:latin typeface="Arial" charset="0"/>
                </a:defRPr>
              </a:lvl8pPr>
              <a:lvl9pPr marL="3886200" indent="-228600" defTabSz="1285875" eaLnBrk="0" fontAlgn="base" hangingPunct="0">
                <a:spcBef>
                  <a:spcPct val="0"/>
                </a:spcBef>
                <a:spcAft>
                  <a:spcPct val="0"/>
                </a:spcAft>
                <a:defRPr sz="1200" b="1">
                  <a:solidFill>
                    <a:schemeClr val="tx1"/>
                  </a:solidFill>
                  <a:latin typeface="Arial" charset="0"/>
                </a:defRPr>
              </a:lvl9pPr>
            </a:lstStyle>
            <a:p>
              <a:pPr algn="ctr" eaLnBrk="1" fontAlgn="base" hangingPunct="1">
                <a:spcBef>
                  <a:spcPct val="0"/>
                </a:spcBef>
                <a:spcAft>
                  <a:spcPct val="0"/>
                </a:spcAft>
              </a:pPr>
              <a:r>
                <a:rPr lang="en-US">
                  <a:solidFill>
                    <a:srgbClr val="000000"/>
                  </a:solidFill>
                </a:rPr>
                <a:t>p53AIP1</a:t>
              </a:r>
            </a:p>
          </p:txBody>
        </p:sp>
      </p:grpSp>
      <p:grpSp>
        <p:nvGrpSpPr>
          <p:cNvPr id="2072" name="Group 427"/>
          <p:cNvGrpSpPr>
            <a:grpSpLocks/>
          </p:cNvGrpSpPr>
          <p:nvPr/>
        </p:nvGrpSpPr>
        <p:grpSpPr bwMode="auto">
          <a:xfrm rot="2331396">
            <a:off x="5540313" y="1451154"/>
            <a:ext cx="765176" cy="265714"/>
            <a:chOff x="3384" y="2977"/>
            <a:chExt cx="522" cy="310"/>
          </a:xfrm>
        </p:grpSpPr>
        <p:grpSp>
          <p:nvGrpSpPr>
            <p:cNvPr id="2484" name="Group 421"/>
            <p:cNvGrpSpPr>
              <a:grpSpLocks/>
            </p:cNvGrpSpPr>
            <p:nvPr/>
          </p:nvGrpSpPr>
          <p:grpSpPr bwMode="auto">
            <a:xfrm rot="-243560">
              <a:off x="3384" y="2977"/>
              <a:ext cx="522" cy="310"/>
              <a:chOff x="3384" y="2956"/>
              <a:chExt cx="609" cy="349"/>
            </a:xfrm>
          </p:grpSpPr>
          <p:sp>
            <p:nvSpPr>
              <p:cNvPr id="2486" name="Freeform 416"/>
              <p:cNvSpPr>
                <a:spLocks/>
              </p:cNvSpPr>
              <p:nvPr/>
            </p:nvSpPr>
            <p:spPr bwMode="auto">
              <a:xfrm>
                <a:off x="3384" y="2956"/>
                <a:ext cx="609" cy="349"/>
              </a:xfrm>
              <a:custGeom>
                <a:avLst/>
                <a:gdLst>
                  <a:gd name="T0" fmla="*/ 26 w 852"/>
                  <a:gd name="T1" fmla="*/ 15 h 518"/>
                  <a:gd name="T2" fmla="*/ 59 w 852"/>
                  <a:gd name="T3" fmla="*/ 117 h 518"/>
                  <a:gd name="T4" fmla="*/ 4 w 852"/>
                  <a:gd name="T5" fmla="*/ 201 h 518"/>
                  <a:gd name="T6" fmla="*/ 233 w 852"/>
                  <a:gd name="T7" fmla="*/ 191 h 518"/>
                  <a:gd name="T8" fmla="*/ 397 w 852"/>
                  <a:gd name="T9" fmla="*/ 219 h 518"/>
                  <a:gd name="T10" fmla="*/ 357 w 852"/>
                  <a:gd name="T11" fmla="*/ 115 h 518"/>
                  <a:gd name="T12" fmla="*/ 423 w 852"/>
                  <a:gd name="T13" fmla="*/ 13 h 518"/>
                  <a:gd name="T14" fmla="*/ 335 w 852"/>
                  <a:gd name="T15" fmla="*/ 23 h 518"/>
                  <a:gd name="T16" fmla="*/ 196 w 852"/>
                  <a:gd name="T17" fmla="*/ 37 h 518"/>
                  <a:gd name="T18" fmla="*/ 26 w 852"/>
                  <a:gd name="T19" fmla="*/ 15 h 5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52"/>
                  <a:gd name="T31" fmla="*/ 0 h 518"/>
                  <a:gd name="T32" fmla="*/ 852 w 852"/>
                  <a:gd name="T33" fmla="*/ 518 h 5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52" h="518">
                    <a:moveTo>
                      <a:pt x="51" y="34"/>
                    </a:moveTo>
                    <a:cubicBezTo>
                      <a:pt x="112" y="122"/>
                      <a:pt x="124" y="186"/>
                      <a:pt x="116" y="258"/>
                    </a:cubicBezTo>
                    <a:cubicBezTo>
                      <a:pt x="108" y="330"/>
                      <a:pt x="0" y="430"/>
                      <a:pt x="8" y="442"/>
                    </a:cubicBezTo>
                    <a:cubicBezTo>
                      <a:pt x="50" y="479"/>
                      <a:pt x="284" y="326"/>
                      <a:pt x="456" y="422"/>
                    </a:cubicBezTo>
                    <a:cubicBezTo>
                      <a:pt x="628" y="518"/>
                      <a:pt x="708" y="514"/>
                      <a:pt x="776" y="482"/>
                    </a:cubicBezTo>
                    <a:cubicBezTo>
                      <a:pt x="852" y="422"/>
                      <a:pt x="688" y="402"/>
                      <a:pt x="700" y="254"/>
                    </a:cubicBezTo>
                    <a:cubicBezTo>
                      <a:pt x="712" y="106"/>
                      <a:pt x="844" y="54"/>
                      <a:pt x="828" y="30"/>
                    </a:cubicBezTo>
                    <a:cubicBezTo>
                      <a:pt x="812" y="6"/>
                      <a:pt x="712" y="22"/>
                      <a:pt x="656" y="50"/>
                    </a:cubicBezTo>
                    <a:cubicBezTo>
                      <a:pt x="600" y="78"/>
                      <a:pt x="504" y="146"/>
                      <a:pt x="384" y="82"/>
                    </a:cubicBezTo>
                    <a:cubicBezTo>
                      <a:pt x="264" y="18"/>
                      <a:pt x="121" y="0"/>
                      <a:pt x="51" y="34"/>
                    </a:cubicBezTo>
                    <a:close/>
                  </a:path>
                </a:pathLst>
              </a:custGeom>
              <a:gradFill rotWithShape="1">
                <a:gsLst>
                  <a:gs pos="0">
                    <a:srgbClr val="C8C8C8"/>
                  </a:gs>
                  <a:gs pos="100000">
                    <a:srgbClr val="A3A3A3"/>
                  </a:gs>
                </a:gsLst>
                <a:lin ang="2700000" scaled="1"/>
              </a:gradFill>
              <a:ln w="9525">
                <a:solidFill>
                  <a:srgbClr val="000000">
                    <a:alpha val="21960"/>
                  </a:srgbClr>
                </a:solidFill>
                <a:round/>
                <a:headEnd/>
                <a:tailEnd/>
              </a:ln>
            </p:spPr>
            <p:txBody>
              <a:bodyPr wrap="none" anchor="ctr"/>
              <a:lstStyle/>
              <a:p>
                <a:pPr defTabSz="647046" fontAlgn="base">
                  <a:spcBef>
                    <a:spcPct val="0"/>
                  </a:spcBef>
                  <a:spcAft>
                    <a:spcPct val="0"/>
                  </a:spcAft>
                </a:pPr>
                <a:endParaRPr lang="hr-HR" sz="800" b="1">
                  <a:solidFill>
                    <a:srgbClr val="000000"/>
                  </a:solidFill>
                </a:endParaRPr>
              </a:p>
            </p:txBody>
          </p:sp>
          <p:sp>
            <p:nvSpPr>
              <p:cNvPr id="2487" name="Oval 417"/>
              <p:cNvSpPr>
                <a:spLocks noChangeArrowheads="1"/>
              </p:cNvSpPr>
              <p:nvPr/>
            </p:nvSpPr>
            <p:spPr bwMode="auto">
              <a:xfrm rot="557454">
                <a:off x="3724" y="3180"/>
                <a:ext cx="173" cy="73"/>
              </a:xfrm>
              <a:prstGeom prst="ellipse">
                <a:avLst/>
              </a:prstGeom>
              <a:gradFill rotWithShape="1">
                <a:gsLst>
                  <a:gs pos="0">
                    <a:schemeClr val="bg1"/>
                  </a:gs>
                  <a:gs pos="100000">
                    <a:srgbClr val="484608">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647046" fontAlgn="base">
                  <a:spcBef>
                    <a:spcPct val="0"/>
                  </a:spcBef>
                  <a:spcAft>
                    <a:spcPct val="0"/>
                  </a:spcAft>
                </a:pPr>
                <a:endParaRPr lang="sr-Latn-RS" sz="800" b="1">
                  <a:solidFill>
                    <a:srgbClr val="000000"/>
                  </a:solidFill>
                </a:endParaRPr>
              </a:p>
            </p:txBody>
          </p:sp>
        </p:grpSp>
        <p:sp>
          <p:nvSpPr>
            <p:cNvPr id="2485" name="Text Box 426"/>
            <p:cNvSpPr txBox="1">
              <a:spLocks noChangeArrowheads="1"/>
            </p:cNvSpPr>
            <p:nvPr/>
          </p:nvSpPr>
          <p:spPr bwMode="auto">
            <a:xfrm>
              <a:off x="3449" y="3002"/>
              <a:ext cx="398"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1285875" eaLnBrk="0" hangingPunct="0">
                <a:defRPr sz="1200" b="1">
                  <a:solidFill>
                    <a:schemeClr val="tx1"/>
                  </a:solidFill>
                  <a:latin typeface="Arial" charset="0"/>
                </a:defRPr>
              </a:lvl1pPr>
              <a:lvl2pPr marL="742950" indent="-285750" defTabSz="1285875" eaLnBrk="0" hangingPunct="0">
                <a:defRPr sz="1200" b="1">
                  <a:solidFill>
                    <a:schemeClr val="tx1"/>
                  </a:solidFill>
                  <a:latin typeface="Arial" charset="0"/>
                </a:defRPr>
              </a:lvl2pPr>
              <a:lvl3pPr marL="1143000" indent="-228600" defTabSz="1285875" eaLnBrk="0" hangingPunct="0">
                <a:defRPr sz="1200" b="1">
                  <a:solidFill>
                    <a:schemeClr val="tx1"/>
                  </a:solidFill>
                  <a:latin typeface="Arial" charset="0"/>
                </a:defRPr>
              </a:lvl3pPr>
              <a:lvl4pPr marL="1600200" indent="-228600" defTabSz="1285875" eaLnBrk="0" hangingPunct="0">
                <a:defRPr sz="1200" b="1">
                  <a:solidFill>
                    <a:schemeClr val="tx1"/>
                  </a:solidFill>
                  <a:latin typeface="Arial" charset="0"/>
                </a:defRPr>
              </a:lvl4pPr>
              <a:lvl5pPr marL="2057400" indent="-228600" defTabSz="1285875" eaLnBrk="0" hangingPunct="0">
                <a:defRPr sz="1200" b="1">
                  <a:solidFill>
                    <a:schemeClr val="tx1"/>
                  </a:solidFill>
                  <a:latin typeface="Arial" charset="0"/>
                </a:defRPr>
              </a:lvl5pPr>
              <a:lvl6pPr marL="2514600" indent="-228600" defTabSz="1285875" eaLnBrk="0" fontAlgn="base" hangingPunct="0">
                <a:spcBef>
                  <a:spcPct val="0"/>
                </a:spcBef>
                <a:spcAft>
                  <a:spcPct val="0"/>
                </a:spcAft>
                <a:defRPr sz="1200" b="1">
                  <a:solidFill>
                    <a:schemeClr val="tx1"/>
                  </a:solidFill>
                  <a:latin typeface="Arial" charset="0"/>
                </a:defRPr>
              </a:lvl6pPr>
              <a:lvl7pPr marL="2971800" indent="-228600" defTabSz="1285875" eaLnBrk="0" fontAlgn="base" hangingPunct="0">
                <a:spcBef>
                  <a:spcPct val="0"/>
                </a:spcBef>
                <a:spcAft>
                  <a:spcPct val="0"/>
                </a:spcAft>
                <a:defRPr sz="1200" b="1">
                  <a:solidFill>
                    <a:schemeClr val="tx1"/>
                  </a:solidFill>
                  <a:latin typeface="Arial" charset="0"/>
                </a:defRPr>
              </a:lvl7pPr>
              <a:lvl8pPr marL="3429000" indent="-228600" defTabSz="1285875" eaLnBrk="0" fontAlgn="base" hangingPunct="0">
                <a:spcBef>
                  <a:spcPct val="0"/>
                </a:spcBef>
                <a:spcAft>
                  <a:spcPct val="0"/>
                </a:spcAft>
                <a:defRPr sz="1200" b="1">
                  <a:solidFill>
                    <a:schemeClr val="tx1"/>
                  </a:solidFill>
                  <a:latin typeface="Arial" charset="0"/>
                </a:defRPr>
              </a:lvl8pPr>
              <a:lvl9pPr marL="3886200" indent="-228600" defTabSz="1285875" eaLnBrk="0" fontAlgn="base" hangingPunct="0">
                <a:spcBef>
                  <a:spcPct val="0"/>
                </a:spcBef>
                <a:spcAft>
                  <a:spcPct val="0"/>
                </a:spcAft>
                <a:defRPr sz="1200" b="1">
                  <a:solidFill>
                    <a:schemeClr val="tx1"/>
                  </a:solidFill>
                  <a:latin typeface="Arial" charset="0"/>
                </a:defRPr>
              </a:lvl9pPr>
            </a:lstStyle>
            <a:p>
              <a:pPr algn="ctr" eaLnBrk="1" fontAlgn="base" hangingPunct="1">
                <a:spcBef>
                  <a:spcPct val="0"/>
                </a:spcBef>
                <a:spcAft>
                  <a:spcPct val="0"/>
                </a:spcAft>
              </a:pPr>
              <a:r>
                <a:rPr lang="en-US" sz="800" dirty="0">
                  <a:solidFill>
                    <a:srgbClr val="000000"/>
                  </a:solidFill>
                </a:rPr>
                <a:t>FADD</a:t>
              </a:r>
            </a:p>
          </p:txBody>
        </p:sp>
      </p:grpSp>
      <p:sp>
        <p:nvSpPr>
          <p:cNvPr id="2073" name="Freeform 438"/>
          <p:cNvSpPr>
            <a:spLocks/>
          </p:cNvSpPr>
          <p:nvPr/>
        </p:nvSpPr>
        <p:spPr bwMode="auto">
          <a:xfrm>
            <a:off x="1439470" y="3076286"/>
            <a:ext cx="583410" cy="1146000"/>
          </a:xfrm>
          <a:custGeom>
            <a:avLst/>
            <a:gdLst>
              <a:gd name="T0" fmla="*/ 0 w 398"/>
              <a:gd name="T1" fmla="*/ 0 h 1337"/>
              <a:gd name="T2" fmla="*/ 206 w 398"/>
              <a:gd name="T3" fmla="*/ 767 h 1337"/>
              <a:gd name="T4" fmla="*/ 344 w 398"/>
              <a:gd name="T5" fmla="*/ 1337 h 1337"/>
              <a:gd name="T6" fmla="*/ 0 60000 65536"/>
              <a:gd name="T7" fmla="*/ 0 60000 65536"/>
              <a:gd name="T8" fmla="*/ 0 60000 65536"/>
            </a:gdLst>
            <a:ahLst/>
            <a:cxnLst>
              <a:cxn ang="T6">
                <a:pos x="T0" y="T1"/>
              </a:cxn>
              <a:cxn ang="T7">
                <a:pos x="T2" y="T3"/>
              </a:cxn>
              <a:cxn ang="T8">
                <a:pos x="T4" y="T5"/>
              </a:cxn>
            </a:cxnLst>
            <a:rect l="0" t="0" r="r" b="b"/>
            <a:pathLst>
              <a:path w="398" h="1337">
                <a:moveTo>
                  <a:pt x="0" y="0"/>
                </a:moveTo>
                <a:cubicBezTo>
                  <a:pt x="34" y="128"/>
                  <a:pt x="14" y="419"/>
                  <a:pt x="206" y="767"/>
                </a:cubicBezTo>
                <a:cubicBezTo>
                  <a:pt x="398" y="1115"/>
                  <a:pt x="315" y="1218"/>
                  <a:pt x="344" y="1337"/>
                </a:cubicBezTo>
              </a:path>
            </a:pathLst>
          </a:custGeom>
          <a:noFill/>
          <a:ln w="31750">
            <a:solidFill>
              <a:srgbClr val="FFFF00"/>
            </a:solidFill>
            <a:round/>
            <a:headEnd/>
            <a:tailEnd type="triangle" w="med" len="lg"/>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lIns="64700" tIns="32348" rIns="64700" bIns="32348" anchor="ctr"/>
          <a:lstStyle/>
          <a:p>
            <a:pPr defTabSz="647046" fontAlgn="base">
              <a:spcBef>
                <a:spcPct val="0"/>
              </a:spcBef>
              <a:spcAft>
                <a:spcPct val="0"/>
              </a:spcAft>
            </a:pPr>
            <a:endParaRPr lang="hr-HR" sz="800" b="1">
              <a:solidFill>
                <a:srgbClr val="000000"/>
              </a:solidFill>
            </a:endParaRPr>
          </a:p>
        </p:txBody>
      </p:sp>
      <p:sp>
        <p:nvSpPr>
          <p:cNvPr id="2074" name="Freeform 439"/>
          <p:cNvSpPr>
            <a:spLocks/>
          </p:cNvSpPr>
          <p:nvPr/>
        </p:nvSpPr>
        <p:spPr bwMode="auto">
          <a:xfrm>
            <a:off x="2900927" y="2890289"/>
            <a:ext cx="691883" cy="195429"/>
          </a:xfrm>
          <a:custGeom>
            <a:avLst/>
            <a:gdLst>
              <a:gd name="T0" fmla="*/ 472 w 472"/>
              <a:gd name="T1" fmla="*/ 228 h 228"/>
              <a:gd name="T2" fmla="*/ 301 w 472"/>
              <a:gd name="T3" fmla="*/ 60 h 228"/>
              <a:gd name="T4" fmla="*/ 0 w 472"/>
              <a:gd name="T5" fmla="*/ 44 h 228"/>
              <a:gd name="T6" fmla="*/ 0 60000 65536"/>
              <a:gd name="T7" fmla="*/ 0 60000 65536"/>
              <a:gd name="T8" fmla="*/ 0 60000 65536"/>
            </a:gdLst>
            <a:ahLst/>
            <a:cxnLst>
              <a:cxn ang="T6">
                <a:pos x="T0" y="T1"/>
              </a:cxn>
              <a:cxn ang="T7">
                <a:pos x="T2" y="T3"/>
              </a:cxn>
              <a:cxn ang="T8">
                <a:pos x="T4" y="T5"/>
              </a:cxn>
            </a:cxnLst>
            <a:rect l="0" t="0" r="r" b="b"/>
            <a:pathLst>
              <a:path w="472" h="228">
                <a:moveTo>
                  <a:pt x="472" y="228"/>
                </a:moveTo>
                <a:cubicBezTo>
                  <a:pt x="443" y="200"/>
                  <a:pt x="424" y="120"/>
                  <a:pt x="301" y="60"/>
                </a:cubicBezTo>
                <a:cubicBezTo>
                  <a:pt x="178" y="0"/>
                  <a:pt x="63" y="47"/>
                  <a:pt x="0" y="44"/>
                </a:cubicBezTo>
              </a:path>
            </a:pathLst>
          </a:custGeom>
          <a:noFill/>
          <a:ln w="31750">
            <a:solidFill>
              <a:srgbClr val="FF0000"/>
            </a:solidFill>
            <a:round/>
            <a:headEnd/>
            <a:tailEnd type="oval" w="med" len="lg"/>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lIns="64700" tIns="32348" rIns="64700" bIns="32348" anchor="ctr"/>
          <a:lstStyle/>
          <a:p>
            <a:pPr defTabSz="647046" fontAlgn="base">
              <a:spcBef>
                <a:spcPct val="0"/>
              </a:spcBef>
              <a:spcAft>
                <a:spcPct val="0"/>
              </a:spcAft>
            </a:pPr>
            <a:endParaRPr lang="hr-HR" sz="800" b="1">
              <a:solidFill>
                <a:srgbClr val="000000"/>
              </a:solidFill>
            </a:endParaRPr>
          </a:p>
        </p:txBody>
      </p:sp>
      <p:grpSp>
        <p:nvGrpSpPr>
          <p:cNvPr id="2075" name="Group 241"/>
          <p:cNvGrpSpPr>
            <a:grpSpLocks/>
          </p:cNvGrpSpPr>
          <p:nvPr/>
        </p:nvGrpSpPr>
        <p:grpSpPr bwMode="auto">
          <a:xfrm>
            <a:off x="3262996" y="3040283"/>
            <a:ext cx="776903" cy="273428"/>
            <a:chOff x="3074" y="3715"/>
            <a:chExt cx="530" cy="319"/>
          </a:xfrm>
        </p:grpSpPr>
        <p:grpSp>
          <p:nvGrpSpPr>
            <p:cNvPr id="2480" name="Group 213"/>
            <p:cNvGrpSpPr>
              <a:grpSpLocks/>
            </p:cNvGrpSpPr>
            <p:nvPr/>
          </p:nvGrpSpPr>
          <p:grpSpPr bwMode="auto">
            <a:xfrm rot="-178682">
              <a:off x="3074" y="3715"/>
              <a:ext cx="530" cy="319"/>
              <a:chOff x="3045" y="3716"/>
              <a:chExt cx="688" cy="418"/>
            </a:xfrm>
          </p:grpSpPr>
          <p:sp>
            <p:nvSpPr>
              <p:cNvPr id="2482" name="Freeform 200"/>
              <p:cNvSpPr>
                <a:spLocks/>
              </p:cNvSpPr>
              <p:nvPr/>
            </p:nvSpPr>
            <p:spPr bwMode="auto">
              <a:xfrm>
                <a:off x="3045" y="3716"/>
                <a:ext cx="688" cy="418"/>
              </a:xfrm>
              <a:custGeom>
                <a:avLst/>
                <a:gdLst>
                  <a:gd name="T0" fmla="*/ 33 w 852"/>
                  <a:gd name="T1" fmla="*/ 22 h 518"/>
                  <a:gd name="T2" fmla="*/ 76 w 852"/>
                  <a:gd name="T3" fmla="*/ 168 h 518"/>
                  <a:gd name="T4" fmla="*/ 5 w 852"/>
                  <a:gd name="T5" fmla="*/ 288 h 518"/>
                  <a:gd name="T6" fmla="*/ 297 w 852"/>
                  <a:gd name="T7" fmla="*/ 275 h 518"/>
                  <a:gd name="T8" fmla="*/ 506 w 852"/>
                  <a:gd name="T9" fmla="*/ 314 h 518"/>
                  <a:gd name="T10" fmla="*/ 456 w 852"/>
                  <a:gd name="T11" fmla="*/ 165 h 518"/>
                  <a:gd name="T12" fmla="*/ 540 w 852"/>
                  <a:gd name="T13" fmla="*/ 19 h 518"/>
                  <a:gd name="T14" fmla="*/ 428 w 852"/>
                  <a:gd name="T15" fmla="*/ 32 h 518"/>
                  <a:gd name="T16" fmla="*/ 250 w 852"/>
                  <a:gd name="T17" fmla="*/ 53 h 518"/>
                  <a:gd name="T18" fmla="*/ 33 w 852"/>
                  <a:gd name="T19" fmla="*/ 22 h 5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52"/>
                  <a:gd name="T31" fmla="*/ 0 h 518"/>
                  <a:gd name="T32" fmla="*/ 852 w 852"/>
                  <a:gd name="T33" fmla="*/ 518 h 5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52" h="518">
                    <a:moveTo>
                      <a:pt x="51" y="34"/>
                    </a:moveTo>
                    <a:cubicBezTo>
                      <a:pt x="112" y="122"/>
                      <a:pt x="124" y="186"/>
                      <a:pt x="116" y="258"/>
                    </a:cubicBezTo>
                    <a:cubicBezTo>
                      <a:pt x="108" y="330"/>
                      <a:pt x="0" y="430"/>
                      <a:pt x="8" y="442"/>
                    </a:cubicBezTo>
                    <a:cubicBezTo>
                      <a:pt x="50" y="479"/>
                      <a:pt x="284" y="326"/>
                      <a:pt x="456" y="422"/>
                    </a:cubicBezTo>
                    <a:cubicBezTo>
                      <a:pt x="628" y="518"/>
                      <a:pt x="708" y="514"/>
                      <a:pt x="776" y="482"/>
                    </a:cubicBezTo>
                    <a:cubicBezTo>
                      <a:pt x="852" y="422"/>
                      <a:pt x="688" y="402"/>
                      <a:pt x="700" y="254"/>
                    </a:cubicBezTo>
                    <a:cubicBezTo>
                      <a:pt x="712" y="106"/>
                      <a:pt x="844" y="54"/>
                      <a:pt x="828" y="30"/>
                    </a:cubicBezTo>
                    <a:cubicBezTo>
                      <a:pt x="812" y="6"/>
                      <a:pt x="712" y="22"/>
                      <a:pt x="656" y="50"/>
                    </a:cubicBezTo>
                    <a:cubicBezTo>
                      <a:pt x="600" y="78"/>
                      <a:pt x="504" y="146"/>
                      <a:pt x="384" y="82"/>
                    </a:cubicBezTo>
                    <a:cubicBezTo>
                      <a:pt x="264" y="18"/>
                      <a:pt x="121" y="0"/>
                      <a:pt x="51" y="34"/>
                    </a:cubicBezTo>
                    <a:close/>
                  </a:path>
                </a:pathLst>
              </a:custGeom>
              <a:gradFill rotWithShape="1">
                <a:gsLst>
                  <a:gs pos="0">
                    <a:srgbClr val="F6FF00"/>
                  </a:gs>
                  <a:gs pos="100000">
                    <a:srgbClr val="FCFF93"/>
                  </a:gs>
                </a:gsLst>
                <a:lin ang="2700000" scaled="1"/>
              </a:gradFill>
              <a:ln w="9525">
                <a:solidFill>
                  <a:srgbClr val="000000">
                    <a:alpha val="34117"/>
                  </a:srgbClr>
                </a:solidFill>
                <a:round/>
                <a:headEnd/>
                <a:tailEnd/>
              </a:ln>
            </p:spPr>
            <p:txBody>
              <a:bodyPr wrap="none" anchor="ctr"/>
              <a:lstStyle/>
              <a:p>
                <a:pPr defTabSz="647046" fontAlgn="base">
                  <a:spcBef>
                    <a:spcPct val="0"/>
                  </a:spcBef>
                  <a:spcAft>
                    <a:spcPct val="0"/>
                  </a:spcAft>
                </a:pPr>
                <a:endParaRPr lang="hr-HR" sz="800" b="1">
                  <a:solidFill>
                    <a:srgbClr val="000000"/>
                  </a:solidFill>
                </a:endParaRPr>
              </a:p>
            </p:txBody>
          </p:sp>
          <p:sp>
            <p:nvSpPr>
              <p:cNvPr id="2483" name="Oval 201"/>
              <p:cNvSpPr>
                <a:spLocks noChangeArrowheads="1"/>
              </p:cNvSpPr>
              <p:nvPr/>
            </p:nvSpPr>
            <p:spPr bwMode="auto">
              <a:xfrm rot="557454">
                <a:off x="3429" y="3984"/>
                <a:ext cx="196" cy="88"/>
              </a:xfrm>
              <a:prstGeom prst="ellipse">
                <a:avLst/>
              </a:prstGeom>
              <a:gradFill rotWithShape="1">
                <a:gsLst>
                  <a:gs pos="0">
                    <a:schemeClr val="bg1"/>
                  </a:gs>
                  <a:gs pos="100000">
                    <a:srgbClr val="484608">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647046" fontAlgn="base">
                  <a:spcBef>
                    <a:spcPct val="0"/>
                  </a:spcBef>
                  <a:spcAft>
                    <a:spcPct val="0"/>
                  </a:spcAft>
                </a:pPr>
                <a:endParaRPr lang="sr-Latn-RS" sz="800" b="1">
                  <a:solidFill>
                    <a:srgbClr val="000000"/>
                  </a:solidFill>
                </a:endParaRPr>
              </a:p>
            </p:txBody>
          </p:sp>
        </p:grpSp>
        <p:sp>
          <p:nvSpPr>
            <p:cNvPr id="2481" name="Text Box 212"/>
            <p:cNvSpPr txBox="1">
              <a:spLocks noChangeArrowheads="1"/>
            </p:cNvSpPr>
            <p:nvPr/>
          </p:nvSpPr>
          <p:spPr bwMode="auto">
            <a:xfrm>
              <a:off x="3102" y="3748"/>
              <a:ext cx="469"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1285875" eaLnBrk="0" hangingPunct="0">
                <a:defRPr sz="1200" b="1">
                  <a:solidFill>
                    <a:schemeClr val="tx1"/>
                  </a:solidFill>
                  <a:latin typeface="Arial" charset="0"/>
                </a:defRPr>
              </a:lvl1pPr>
              <a:lvl2pPr marL="742950" indent="-285750" defTabSz="1285875" eaLnBrk="0" hangingPunct="0">
                <a:defRPr sz="1200" b="1">
                  <a:solidFill>
                    <a:schemeClr val="tx1"/>
                  </a:solidFill>
                  <a:latin typeface="Arial" charset="0"/>
                </a:defRPr>
              </a:lvl2pPr>
              <a:lvl3pPr marL="1143000" indent="-228600" defTabSz="1285875" eaLnBrk="0" hangingPunct="0">
                <a:defRPr sz="1200" b="1">
                  <a:solidFill>
                    <a:schemeClr val="tx1"/>
                  </a:solidFill>
                  <a:latin typeface="Arial" charset="0"/>
                </a:defRPr>
              </a:lvl3pPr>
              <a:lvl4pPr marL="1600200" indent="-228600" defTabSz="1285875" eaLnBrk="0" hangingPunct="0">
                <a:defRPr sz="1200" b="1">
                  <a:solidFill>
                    <a:schemeClr val="tx1"/>
                  </a:solidFill>
                  <a:latin typeface="Arial" charset="0"/>
                </a:defRPr>
              </a:lvl4pPr>
              <a:lvl5pPr marL="2057400" indent="-228600" defTabSz="1285875" eaLnBrk="0" hangingPunct="0">
                <a:defRPr sz="1200" b="1">
                  <a:solidFill>
                    <a:schemeClr val="tx1"/>
                  </a:solidFill>
                  <a:latin typeface="Arial" charset="0"/>
                </a:defRPr>
              </a:lvl5pPr>
              <a:lvl6pPr marL="2514600" indent="-228600" defTabSz="1285875" eaLnBrk="0" fontAlgn="base" hangingPunct="0">
                <a:spcBef>
                  <a:spcPct val="0"/>
                </a:spcBef>
                <a:spcAft>
                  <a:spcPct val="0"/>
                </a:spcAft>
                <a:defRPr sz="1200" b="1">
                  <a:solidFill>
                    <a:schemeClr val="tx1"/>
                  </a:solidFill>
                  <a:latin typeface="Arial" charset="0"/>
                </a:defRPr>
              </a:lvl6pPr>
              <a:lvl7pPr marL="2971800" indent="-228600" defTabSz="1285875" eaLnBrk="0" fontAlgn="base" hangingPunct="0">
                <a:spcBef>
                  <a:spcPct val="0"/>
                </a:spcBef>
                <a:spcAft>
                  <a:spcPct val="0"/>
                </a:spcAft>
                <a:defRPr sz="1200" b="1">
                  <a:solidFill>
                    <a:schemeClr val="tx1"/>
                  </a:solidFill>
                  <a:latin typeface="Arial" charset="0"/>
                </a:defRPr>
              </a:lvl7pPr>
              <a:lvl8pPr marL="3429000" indent="-228600" defTabSz="1285875" eaLnBrk="0" fontAlgn="base" hangingPunct="0">
                <a:spcBef>
                  <a:spcPct val="0"/>
                </a:spcBef>
                <a:spcAft>
                  <a:spcPct val="0"/>
                </a:spcAft>
                <a:defRPr sz="1200" b="1">
                  <a:solidFill>
                    <a:schemeClr val="tx1"/>
                  </a:solidFill>
                  <a:latin typeface="Arial" charset="0"/>
                </a:defRPr>
              </a:lvl8pPr>
              <a:lvl9pPr marL="3886200" indent="-228600" defTabSz="1285875" eaLnBrk="0" fontAlgn="base" hangingPunct="0">
                <a:spcBef>
                  <a:spcPct val="0"/>
                </a:spcBef>
                <a:spcAft>
                  <a:spcPct val="0"/>
                </a:spcAft>
                <a:defRPr sz="1200" b="1">
                  <a:solidFill>
                    <a:schemeClr val="tx1"/>
                  </a:solidFill>
                  <a:latin typeface="Arial" charset="0"/>
                </a:defRPr>
              </a:lvl9pPr>
            </a:lstStyle>
            <a:p>
              <a:pPr algn="ctr" eaLnBrk="1" fontAlgn="base" hangingPunct="1">
                <a:spcBef>
                  <a:spcPct val="0"/>
                </a:spcBef>
                <a:spcAft>
                  <a:spcPct val="0"/>
                </a:spcAft>
              </a:pPr>
              <a:r>
                <a:rPr lang="en-US" sz="900" dirty="0">
                  <a:solidFill>
                    <a:srgbClr val="000000"/>
                  </a:solidFill>
                </a:rPr>
                <a:t>SMAC</a:t>
              </a:r>
            </a:p>
          </p:txBody>
        </p:sp>
      </p:grpSp>
      <p:sp>
        <p:nvSpPr>
          <p:cNvPr id="2076" name="Freeform 441"/>
          <p:cNvSpPr>
            <a:spLocks/>
          </p:cNvSpPr>
          <p:nvPr/>
        </p:nvSpPr>
        <p:spPr bwMode="auto">
          <a:xfrm>
            <a:off x="2738216" y="3056571"/>
            <a:ext cx="762244" cy="458572"/>
          </a:xfrm>
          <a:custGeom>
            <a:avLst/>
            <a:gdLst>
              <a:gd name="T0" fmla="*/ 520 w 520"/>
              <a:gd name="T1" fmla="*/ 505 h 535"/>
              <a:gd name="T2" fmla="*/ 166 w 520"/>
              <a:gd name="T3" fmla="*/ 409 h 535"/>
              <a:gd name="T4" fmla="*/ 0 w 520"/>
              <a:gd name="T5" fmla="*/ 0 h 535"/>
              <a:gd name="T6" fmla="*/ 0 60000 65536"/>
              <a:gd name="T7" fmla="*/ 0 60000 65536"/>
              <a:gd name="T8" fmla="*/ 0 60000 65536"/>
            </a:gdLst>
            <a:ahLst/>
            <a:cxnLst>
              <a:cxn ang="T6">
                <a:pos x="T0" y="T1"/>
              </a:cxn>
              <a:cxn ang="T7">
                <a:pos x="T2" y="T3"/>
              </a:cxn>
              <a:cxn ang="T8">
                <a:pos x="T4" y="T5"/>
              </a:cxn>
            </a:cxnLst>
            <a:rect l="0" t="0" r="r" b="b"/>
            <a:pathLst>
              <a:path w="520" h="535">
                <a:moveTo>
                  <a:pt x="520" y="505"/>
                </a:moveTo>
                <a:cubicBezTo>
                  <a:pt x="461" y="489"/>
                  <a:pt x="301" y="535"/>
                  <a:pt x="166" y="409"/>
                </a:cubicBezTo>
                <a:cubicBezTo>
                  <a:pt x="31" y="283"/>
                  <a:pt x="35" y="85"/>
                  <a:pt x="0" y="0"/>
                </a:cubicBezTo>
              </a:path>
            </a:pathLst>
          </a:custGeom>
          <a:noFill/>
          <a:ln w="31750">
            <a:solidFill>
              <a:srgbClr val="FF0000"/>
            </a:solidFill>
            <a:round/>
            <a:headEnd/>
            <a:tailEnd type="oval" w="med" len="lg"/>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lIns="64700" tIns="32348" rIns="64700" bIns="32348" anchor="ctr"/>
          <a:lstStyle/>
          <a:p>
            <a:pPr defTabSz="647046" fontAlgn="base">
              <a:spcBef>
                <a:spcPct val="0"/>
              </a:spcBef>
              <a:spcAft>
                <a:spcPct val="0"/>
              </a:spcAft>
            </a:pPr>
            <a:endParaRPr lang="hr-HR" sz="800" b="1">
              <a:solidFill>
                <a:srgbClr val="000000"/>
              </a:solidFill>
            </a:endParaRPr>
          </a:p>
        </p:txBody>
      </p:sp>
      <p:grpSp>
        <p:nvGrpSpPr>
          <p:cNvPr id="2077" name="Group 240"/>
          <p:cNvGrpSpPr>
            <a:grpSpLocks/>
          </p:cNvGrpSpPr>
          <p:nvPr/>
        </p:nvGrpSpPr>
        <p:grpSpPr bwMode="auto">
          <a:xfrm>
            <a:off x="3238073" y="3353136"/>
            <a:ext cx="785698" cy="282857"/>
            <a:chOff x="3065" y="4208"/>
            <a:chExt cx="552" cy="322"/>
          </a:xfrm>
        </p:grpSpPr>
        <p:grpSp>
          <p:nvGrpSpPr>
            <p:cNvPr id="2476" name="Group 214"/>
            <p:cNvGrpSpPr>
              <a:grpSpLocks/>
            </p:cNvGrpSpPr>
            <p:nvPr/>
          </p:nvGrpSpPr>
          <p:grpSpPr bwMode="auto">
            <a:xfrm>
              <a:off x="3065" y="4208"/>
              <a:ext cx="552" cy="322"/>
              <a:chOff x="3033" y="4416"/>
              <a:chExt cx="688" cy="418"/>
            </a:xfrm>
          </p:grpSpPr>
          <p:sp>
            <p:nvSpPr>
              <p:cNvPr id="2478" name="Freeform 203"/>
              <p:cNvSpPr>
                <a:spLocks/>
              </p:cNvSpPr>
              <p:nvPr/>
            </p:nvSpPr>
            <p:spPr bwMode="auto">
              <a:xfrm>
                <a:off x="3033" y="4416"/>
                <a:ext cx="688" cy="418"/>
              </a:xfrm>
              <a:custGeom>
                <a:avLst/>
                <a:gdLst>
                  <a:gd name="T0" fmla="*/ 33 w 852"/>
                  <a:gd name="T1" fmla="*/ 22 h 518"/>
                  <a:gd name="T2" fmla="*/ 76 w 852"/>
                  <a:gd name="T3" fmla="*/ 168 h 518"/>
                  <a:gd name="T4" fmla="*/ 5 w 852"/>
                  <a:gd name="T5" fmla="*/ 288 h 518"/>
                  <a:gd name="T6" fmla="*/ 297 w 852"/>
                  <a:gd name="T7" fmla="*/ 275 h 518"/>
                  <a:gd name="T8" fmla="*/ 506 w 852"/>
                  <a:gd name="T9" fmla="*/ 314 h 518"/>
                  <a:gd name="T10" fmla="*/ 456 w 852"/>
                  <a:gd name="T11" fmla="*/ 165 h 518"/>
                  <a:gd name="T12" fmla="*/ 540 w 852"/>
                  <a:gd name="T13" fmla="*/ 19 h 518"/>
                  <a:gd name="T14" fmla="*/ 428 w 852"/>
                  <a:gd name="T15" fmla="*/ 32 h 518"/>
                  <a:gd name="T16" fmla="*/ 250 w 852"/>
                  <a:gd name="T17" fmla="*/ 53 h 518"/>
                  <a:gd name="T18" fmla="*/ 33 w 852"/>
                  <a:gd name="T19" fmla="*/ 22 h 5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52"/>
                  <a:gd name="T31" fmla="*/ 0 h 518"/>
                  <a:gd name="T32" fmla="*/ 852 w 852"/>
                  <a:gd name="T33" fmla="*/ 518 h 5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52" h="518">
                    <a:moveTo>
                      <a:pt x="51" y="34"/>
                    </a:moveTo>
                    <a:cubicBezTo>
                      <a:pt x="112" y="122"/>
                      <a:pt x="124" y="186"/>
                      <a:pt x="116" y="258"/>
                    </a:cubicBezTo>
                    <a:cubicBezTo>
                      <a:pt x="108" y="330"/>
                      <a:pt x="0" y="430"/>
                      <a:pt x="8" y="442"/>
                    </a:cubicBezTo>
                    <a:cubicBezTo>
                      <a:pt x="50" y="479"/>
                      <a:pt x="284" y="326"/>
                      <a:pt x="456" y="422"/>
                    </a:cubicBezTo>
                    <a:cubicBezTo>
                      <a:pt x="628" y="518"/>
                      <a:pt x="708" y="514"/>
                      <a:pt x="776" y="482"/>
                    </a:cubicBezTo>
                    <a:cubicBezTo>
                      <a:pt x="852" y="422"/>
                      <a:pt x="688" y="402"/>
                      <a:pt x="700" y="254"/>
                    </a:cubicBezTo>
                    <a:cubicBezTo>
                      <a:pt x="712" y="106"/>
                      <a:pt x="844" y="54"/>
                      <a:pt x="828" y="30"/>
                    </a:cubicBezTo>
                    <a:cubicBezTo>
                      <a:pt x="812" y="6"/>
                      <a:pt x="712" y="22"/>
                      <a:pt x="656" y="50"/>
                    </a:cubicBezTo>
                    <a:cubicBezTo>
                      <a:pt x="600" y="78"/>
                      <a:pt x="504" y="146"/>
                      <a:pt x="384" y="82"/>
                    </a:cubicBezTo>
                    <a:cubicBezTo>
                      <a:pt x="264" y="18"/>
                      <a:pt x="121" y="0"/>
                      <a:pt x="51" y="34"/>
                    </a:cubicBezTo>
                    <a:close/>
                  </a:path>
                </a:pathLst>
              </a:custGeom>
              <a:gradFill rotWithShape="1">
                <a:gsLst>
                  <a:gs pos="0">
                    <a:srgbClr val="D88500"/>
                  </a:gs>
                  <a:gs pos="100000">
                    <a:srgbClr val="FFD289"/>
                  </a:gs>
                </a:gsLst>
                <a:lin ang="2700000" scaled="1"/>
              </a:gradFill>
              <a:ln w="9525">
                <a:solidFill>
                  <a:srgbClr val="000000">
                    <a:alpha val="34901"/>
                  </a:srgbClr>
                </a:solidFill>
                <a:round/>
                <a:headEnd/>
                <a:tailEnd/>
              </a:ln>
            </p:spPr>
            <p:txBody>
              <a:bodyPr wrap="none" anchor="ctr"/>
              <a:lstStyle/>
              <a:p>
                <a:pPr defTabSz="647046" fontAlgn="base">
                  <a:spcBef>
                    <a:spcPct val="0"/>
                  </a:spcBef>
                  <a:spcAft>
                    <a:spcPct val="0"/>
                  </a:spcAft>
                </a:pPr>
                <a:endParaRPr lang="hr-HR" sz="800" b="1">
                  <a:solidFill>
                    <a:srgbClr val="000000"/>
                  </a:solidFill>
                </a:endParaRPr>
              </a:p>
            </p:txBody>
          </p:sp>
          <p:sp>
            <p:nvSpPr>
              <p:cNvPr id="2479" name="Oval 204"/>
              <p:cNvSpPr>
                <a:spLocks noChangeArrowheads="1"/>
              </p:cNvSpPr>
              <p:nvPr/>
            </p:nvSpPr>
            <p:spPr bwMode="auto">
              <a:xfrm rot="557454">
                <a:off x="3417" y="4684"/>
                <a:ext cx="196" cy="88"/>
              </a:xfrm>
              <a:prstGeom prst="ellipse">
                <a:avLst/>
              </a:prstGeom>
              <a:gradFill rotWithShape="1">
                <a:gsLst>
                  <a:gs pos="0">
                    <a:schemeClr val="bg1"/>
                  </a:gs>
                  <a:gs pos="100000">
                    <a:srgbClr val="484608">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647046" fontAlgn="base">
                  <a:spcBef>
                    <a:spcPct val="0"/>
                  </a:spcBef>
                  <a:spcAft>
                    <a:spcPct val="0"/>
                  </a:spcAft>
                </a:pPr>
                <a:endParaRPr lang="sr-Latn-RS" sz="800" b="1">
                  <a:solidFill>
                    <a:srgbClr val="000000"/>
                  </a:solidFill>
                </a:endParaRPr>
              </a:p>
            </p:txBody>
          </p:sp>
        </p:grpSp>
        <p:sp>
          <p:nvSpPr>
            <p:cNvPr id="2477" name="Text Box 239"/>
            <p:cNvSpPr txBox="1">
              <a:spLocks noChangeArrowheads="1"/>
            </p:cNvSpPr>
            <p:nvPr/>
          </p:nvSpPr>
          <p:spPr bwMode="auto">
            <a:xfrm>
              <a:off x="3110" y="4212"/>
              <a:ext cx="469"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1285875" eaLnBrk="0" hangingPunct="0">
                <a:defRPr sz="1200" b="1">
                  <a:solidFill>
                    <a:schemeClr val="tx1"/>
                  </a:solidFill>
                  <a:latin typeface="Arial" charset="0"/>
                </a:defRPr>
              </a:lvl1pPr>
              <a:lvl2pPr marL="742950" indent="-285750" defTabSz="1285875" eaLnBrk="0" hangingPunct="0">
                <a:defRPr sz="1200" b="1">
                  <a:solidFill>
                    <a:schemeClr val="tx1"/>
                  </a:solidFill>
                  <a:latin typeface="Arial" charset="0"/>
                </a:defRPr>
              </a:lvl2pPr>
              <a:lvl3pPr marL="1143000" indent="-228600" defTabSz="1285875" eaLnBrk="0" hangingPunct="0">
                <a:defRPr sz="1200" b="1">
                  <a:solidFill>
                    <a:schemeClr val="tx1"/>
                  </a:solidFill>
                  <a:latin typeface="Arial" charset="0"/>
                </a:defRPr>
              </a:lvl3pPr>
              <a:lvl4pPr marL="1600200" indent="-228600" defTabSz="1285875" eaLnBrk="0" hangingPunct="0">
                <a:defRPr sz="1200" b="1">
                  <a:solidFill>
                    <a:schemeClr val="tx1"/>
                  </a:solidFill>
                  <a:latin typeface="Arial" charset="0"/>
                </a:defRPr>
              </a:lvl4pPr>
              <a:lvl5pPr marL="2057400" indent="-228600" defTabSz="1285875" eaLnBrk="0" hangingPunct="0">
                <a:defRPr sz="1200" b="1">
                  <a:solidFill>
                    <a:schemeClr val="tx1"/>
                  </a:solidFill>
                  <a:latin typeface="Arial" charset="0"/>
                </a:defRPr>
              </a:lvl5pPr>
              <a:lvl6pPr marL="2514600" indent="-228600" defTabSz="1285875" eaLnBrk="0" fontAlgn="base" hangingPunct="0">
                <a:spcBef>
                  <a:spcPct val="0"/>
                </a:spcBef>
                <a:spcAft>
                  <a:spcPct val="0"/>
                </a:spcAft>
                <a:defRPr sz="1200" b="1">
                  <a:solidFill>
                    <a:schemeClr val="tx1"/>
                  </a:solidFill>
                  <a:latin typeface="Arial" charset="0"/>
                </a:defRPr>
              </a:lvl6pPr>
              <a:lvl7pPr marL="2971800" indent="-228600" defTabSz="1285875" eaLnBrk="0" fontAlgn="base" hangingPunct="0">
                <a:spcBef>
                  <a:spcPct val="0"/>
                </a:spcBef>
                <a:spcAft>
                  <a:spcPct val="0"/>
                </a:spcAft>
                <a:defRPr sz="1200" b="1">
                  <a:solidFill>
                    <a:schemeClr val="tx1"/>
                  </a:solidFill>
                  <a:latin typeface="Arial" charset="0"/>
                </a:defRPr>
              </a:lvl7pPr>
              <a:lvl8pPr marL="3429000" indent="-228600" defTabSz="1285875" eaLnBrk="0" fontAlgn="base" hangingPunct="0">
                <a:spcBef>
                  <a:spcPct val="0"/>
                </a:spcBef>
                <a:spcAft>
                  <a:spcPct val="0"/>
                </a:spcAft>
                <a:defRPr sz="1200" b="1">
                  <a:solidFill>
                    <a:schemeClr val="tx1"/>
                  </a:solidFill>
                  <a:latin typeface="Arial" charset="0"/>
                </a:defRPr>
              </a:lvl8pPr>
              <a:lvl9pPr marL="3886200" indent="-228600" defTabSz="1285875" eaLnBrk="0" fontAlgn="base" hangingPunct="0">
                <a:spcBef>
                  <a:spcPct val="0"/>
                </a:spcBef>
                <a:spcAft>
                  <a:spcPct val="0"/>
                </a:spcAft>
                <a:defRPr sz="1200" b="1">
                  <a:solidFill>
                    <a:schemeClr val="tx1"/>
                  </a:solidFill>
                  <a:latin typeface="Arial" charset="0"/>
                </a:defRPr>
              </a:lvl9pPr>
            </a:lstStyle>
            <a:p>
              <a:pPr algn="ctr" eaLnBrk="1" fontAlgn="base" hangingPunct="1">
                <a:spcBef>
                  <a:spcPct val="0"/>
                </a:spcBef>
                <a:spcAft>
                  <a:spcPct val="0"/>
                </a:spcAft>
              </a:pPr>
              <a:r>
                <a:rPr lang="en-US" sz="900" dirty="0">
                  <a:solidFill>
                    <a:srgbClr val="000000"/>
                  </a:solidFill>
                </a:rPr>
                <a:t>Arts</a:t>
              </a:r>
            </a:p>
          </p:txBody>
        </p:sp>
      </p:grpSp>
      <p:sp>
        <p:nvSpPr>
          <p:cNvPr id="2078" name="Freeform 442"/>
          <p:cNvSpPr>
            <a:spLocks/>
          </p:cNvSpPr>
          <p:nvPr/>
        </p:nvSpPr>
        <p:spPr bwMode="auto">
          <a:xfrm>
            <a:off x="2566716" y="3069429"/>
            <a:ext cx="788630" cy="754286"/>
          </a:xfrm>
          <a:custGeom>
            <a:avLst/>
            <a:gdLst>
              <a:gd name="T0" fmla="*/ 538 w 538"/>
              <a:gd name="T1" fmla="*/ 880 h 880"/>
              <a:gd name="T2" fmla="*/ 157 w 538"/>
              <a:gd name="T3" fmla="*/ 571 h 880"/>
              <a:gd name="T4" fmla="*/ 0 w 538"/>
              <a:gd name="T5" fmla="*/ 0 h 880"/>
              <a:gd name="T6" fmla="*/ 0 60000 65536"/>
              <a:gd name="T7" fmla="*/ 0 60000 65536"/>
              <a:gd name="T8" fmla="*/ 0 60000 65536"/>
            </a:gdLst>
            <a:ahLst/>
            <a:cxnLst>
              <a:cxn ang="T6">
                <a:pos x="T0" y="T1"/>
              </a:cxn>
              <a:cxn ang="T7">
                <a:pos x="T2" y="T3"/>
              </a:cxn>
              <a:cxn ang="T8">
                <a:pos x="T4" y="T5"/>
              </a:cxn>
            </a:cxnLst>
            <a:rect l="0" t="0" r="r" b="b"/>
            <a:pathLst>
              <a:path w="538" h="880">
                <a:moveTo>
                  <a:pt x="538" y="880"/>
                </a:moveTo>
                <a:cubicBezTo>
                  <a:pt x="475" y="829"/>
                  <a:pt x="310" y="784"/>
                  <a:pt x="157" y="571"/>
                </a:cubicBezTo>
                <a:cubicBezTo>
                  <a:pt x="4" y="358"/>
                  <a:pt x="33" y="119"/>
                  <a:pt x="0" y="0"/>
                </a:cubicBezTo>
              </a:path>
            </a:pathLst>
          </a:custGeom>
          <a:noFill/>
          <a:ln w="31750">
            <a:solidFill>
              <a:srgbClr val="FF0000"/>
            </a:solidFill>
            <a:round/>
            <a:headEnd/>
            <a:tailEnd type="oval" w="med" len="lg"/>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lIns="64700" tIns="32348" rIns="64700" bIns="32348" anchor="ctr"/>
          <a:lstStyle/>
          <a:p>
            <a:pPr defTabSz="647046" fontAlgn="base">
              <a:spcBef>
                <a:spcPct val="0"/>
              </a:spcBef>
              <a:spcAft>
                <a:spcPct val="0"/>
              </a:spcAft>
            </a:pPr>
            <a:endParaRPr lang="hr-HR" sz="800" b="1">
              <a:solidFill>
                <a:srgbClr val="000000"/>
              </a:solidFill>
            </a:endParaRPr>
          </a:p>
        </p:txBody>
      </p:sp>
      <p:grpSp>
        <p:nvGrpSpPr>
          <p:cNvPr id="2079" name="Group 238"/>
          <p:cNvGrpSpPr>
            <a:grpSpLocks/>
          </p:cNvGrpSpPr>
          <p:nvPr/>
        </p:nvGrpSpPr>
        <p:grpSpPr bwMode="auto">
          <a:xfrm>
            <a:off x="3191166" y="3661710"/>
            <a:ext cx="856059" cy="282857"/>
            <a:chOff x="1545" y="5160"/>
            <a:chExt cx="584" cy="354"/>
          </a:xfrm>
        </p:grpSpPr>
        <p:grpSp>
          <p:nvGrpSpPr>
            <p:cNvPr id="2472" name="Group 215"/>
            <p:cNvGrpSpPr>
              <a:grpSpLocks/>
            </p:cNvGrpSpPr>
            <p:nvPr/>
          </p:nvGrpSpPr>
          <p:grpSpPr bwMode="auto">
            <a:xfrm rot="-174651">
              <a:off x="1545" y="5160"/>
              <a:ext cx="584" cy="354"/>
              <a:chOff x="2121" y="5192"/>
              <a:chExt cx="688" cy="418"/>
            </a:xfrm>
          </p:grpSpPr>
          <p:sp>
            <p:nvSpPr>
              <p:cNvPr id="2474" name="Freeform 206"/>
              <p:cNvSpPr>
                <a:spLocks/>
              </p:cNvSpPr>
              <p:nvPr/>
            </p:nvSpPr>
            <p:spPr bwMode="auto">
              <a:xfrm>
                <a:off x="2121" y="5192"/>
                <a:ext cx="688" cy="418"/>
              </a:xfrm>
              <a:custGeom>
                <a:avLst/>
                <a:gdLst>
                  <a:gd name="T0" fmla="*/ 33 w 852"/>
                  <a:gd name="T1" fmla="*/ 22 h 518"/>
                  <a:gd name="T2" fmla="*/ 76 w 852"/>
                  <a:gd name="T3" fmla="*/ 168 h 518"/>
                  <a:gd name="T4" fmla="*/ 5 w 852"/>
                  <a:gd name="T5" fmla="*/ 288 h 518"/>
                  <a:gd name="T6" fmla="*/ 297 w 852"/>
                  <a:gd name="T7" fmla="*/ 275 h 518"/>
                  <a:gd name="T8" fmla="*/ 506 w 852"/>
                  <a:gd name="T9" fmla="*/ 314 h 518"/>
                  <a:gd name="T10" fmla="*/ 456 w 852"/>
                  <a:gd name="T11" fmla="*/ 165 h 518"/>
                  <a:gd name="T12" fmla="*/ 540 w 852"/>
                  <a:gd name="T13" fmla="*/ 19 h 518"/>
                  <a:gd name="T14" fmla="*/ 428 w 852"/>
                  <a:gd name="T15" fmla="*/ 32 h 518"/>
                  <a:gd name="T16" fmla="*/ 250 w 852"/>
                  <a:gd name="T17" fmla="*/ 53 h 518"/>
                  <a:gd name="T18" fmla="*/ 33 w 852"/>
                  <a:gd name="T19" fmla="*/ 22 h 5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52"/>
                  <a:gd name="T31" fmla="*/ 0 h 518"/>
                  <a:gd name="T32" fmla="*/ 852 w 852"/>
                  <a:gd name="T33" fmla="*/ 518 h 5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52" h="518">
                    <a:moveTo>
                      <a:pt x="51" y="34"/>
                    </a:moveTo>
                    <a:cubicBezTo>
                      <a:pt x="112" y="122"/>
                      <a:pt x="124" y="186"/>
                      <a:pt x="116" y="258"/>
                    </a:cubicBezTo>
                    <a:cubicBezTo>
                      <a:pt x="108" y="330"/>
                      <a:pt x="0" y="430"/>
                      <a:pt x="8" y="442"/>
                    </a:cubicBezTo>
                    <a:cubicBezTo>
                      <a:pt x="50" y="479"/>
                      <a:pt x="284" y="326"/>
                      <a:pt x="456" y="422"/>
                    </a:cubicBezTo>
                    <a:cubicBezTo>
                      <a:pt x="628" y="518"/>
                      <a:pt x="708" y="514"/>
                      <a:pt x="776" y="482"/>
                    </a:cubicBezTo>
                    <a:cubicBezTo>
                      <a:pt x="852" y="422"/>
                      <a:pt x="688" y="402"/>
                      <a:pt x="700" y="254"/>
                    </a:cubicBezTo>
                    <a:cubicBezTo>
                      <a:pt x="712" y="106"/>
                      <a:pt x="844" y="54"/>
                      <a:pt x="828" y="30"/>
                    </a:cubicBezTo>
                    <a:cubicBezTo>
                      <a:pt x="812" y="6"/>
                      <a:pt x="712" y="22"/>
                      <a:pt x="656" y="50"/>
                    </a:cubicBezTo>
                    <a:cubicBezTo>
                      <a:pt x="600" y="78"/>
                      <a:pt x="504" y="146"/>
                      <a:pt x="384" y="82"/>
                    </a:cubicBezTo>
                    <a:cubicBezTo>
                      <a:pt x="264" y="18"/>
                      <a:pt x="121" y="0"/>
                      <a:pt x="51" y="34"/>
                    </a:cubicBezTo>
                    <a:close/>
                  </a:path>
                </a:pathLst>
              </a:custGeom>
              <a:gradFill rotWithShape="1">
                <a:gsLst>
                  <a:gs pos="0">
                    <a:srgbClr val="FD57CC"/>
                  </a:gs>
                  <a:gs pos="100000">
                    <a:srgbClr val="FE8CDD"/>
                  </a:gs>
                </a:gsLst>
                <a:lin ang="2700000" scaled="1"/>
              </a:gradFill>
              <a:ln w="9525">
                <a:solidFill>
                  <a:srgbClr val="000000">
                    <a:alpha val="34901"/>
                  </a:srgbClr>
                </a:solidFill>
                <a:round/>
                <a:headEnd/>
                <a:tailEnd/>
              </a:ln>
            </p:spPr>
            <p:txBody>
              <a:bodyPr wrap="none" anchor="ctr"/>
              <a:lstStyle/>
              <a:p>
                <a:pPr defTabSz="647046" fontAlgn="base">
                  <a:spcBef>
                    <a:spcPct val="0"/>
                  </a:spcBef>
                  <a:spcAft>
                    <a:spcPct val="0"/>
                  </a:spcAft>
                </a:pPr>
                <a:endParaRPr lang="hr-HR" sz="800" b="1">
                  <a:solidFill>
                    <a:srgbClr val="000000"/>
                  </a:solidFill>
                </a:endParaRPr>
              </a:p>
            </p:txBody>
          </p:sp>
          <p:sp>
            <p:nvSpPr>
              <p:cNvPr id="2475" name="Oval 207"/>
              <p:cNvSpPr>
                <a:spLocks noChangeArrowheads="1"/>
              </p:cNvSpPr>
              <p:nvPr/>
            </p:nvSpPr>
            <p:spPr bwMode="auto">
              <a:xfrm rot="557454">
                <a:off x="2505" y="5460"/>
                <a:ext cx="196" cy="88"/>
              </a:xfrm>
              <a:prstGeom prst="ellipse">
                <a:avLst/>
              </a:prstGeom>
              <a:gradFill rotWithShape="1">
                <a:gsLst>
                  <a:gs pos="0">
                    <a:schemeClr val="bg1"/>
                  </a:gs>
                  <a:gs pos="100000">
                    <a:srgbClr val="484608">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647046" fontAlgn="base">
                  <a:spcBef>
                    <a:spcPct val="0"/>
                  </a:spcBef>
                  <a:spcAft>
                    <a:spcPct val="0"/>
                  </a:spcAft>
                </a:pPr>
                <a:endParaRPr lang="sr-Latn-RS" sz="800" b="1">
                  <a:solidFill>
                    <a:srgbClr val="000000"/>
                  </a:solidFill>
                </a:endParaRPr>
              </a:p>
            </p:txBody>
          </p:sp>
        </p:grpSp>
        <p:sp>
          <p:nvSpPr>
            <p:cNvPr id="2473" name="Text Box 237"/>
            <p:cNvSpPr txBox="1">
              <a:spLocks noChangeArrowheads="1"/>
            </p:cNvSpPr>
            <p:nvPr/>
          </p:nvSpPr>
          <p:spPr bwMode="auto">
            <a:xfrm>
              <a:off x="1609" y="5192"/>
              <a:ext cx="445"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1285875" eaLnBrk="0" hangingPunct="0">
                <a:defRPr sz="1200" b="1">
                  <a:solidFill>
                    <a:schemeClr val="tx1"/>
                  </a:solidFill>
                  <a:latin typeface="Arial" charset="0"/>
                </a:defRPr>
              </a:lvl1pPr>
              <a:lvl2pPr marL="742950" indent="-285750" defTabSz="1285875" eaLnBrk="0" hangingPunct="0">
                <a:defRPr sz="1200" b="1">
                  <a:solidFill>
                    <a:schemeClr val="tx1"/>
                  </a:solidFill>
                  <a:latin typeface="Arial" charset="0"/>
                </a:defRPr>
              </a:lvl2pPr>
              <a:lvl3pPr marL="1143000" indent="-228600" defTabSz="1285875" eaLnBrk="0" hangingPunct="0">
                <a:defRPr sz="1200" b="1">
                  <a:solidFill>
                    <a:schemeClr val="tx1"/>
                  </a:solidFill>
                  <a:latin typeface="Arial" charset="0"/>
                </a:defRPr>
              </a:lvl3pPr>
              <a:lvl4pPr marL="1600200" indent="-228600" defTabSz="1285875" eaLnBrk="0" hangingPunct="0">
                <a:defRPr sz="1200" b="1">
                  <a:solidFill>
                    <a:schemeClr val="tx1"/>
                  </a:solidFill>
                  <a:latin typeface="Arial" charset="0"/>
                </a:defRPr>
              </a:lvl4pPr>
              <a:lvl5pPr marL="2057400" indent="-228600" defTabSz="1285875" eaLnBrk="0" hangingPunct="0">
                <a:defRPr sz="1200" b="1">
                  <a:solidFill>
                    <a:schemeClr val="tx1"/>
                  </a:solidFill>
                  <a:latin typeface="Arial" charset="0"/>
                </a:defRPr>
              </a:lvl5pPr>
              <a:lvl6pPr marL="2514600" indent="-228600" defTabSz="1285875" eaLnBrk="0" fontAlgn="base" hangingPunct="0">
                <a:spcBef>
                  <a:spcPct val="0"/>
                </a:spcBef>
                <a:spcAft>
                  <a:spcPct val="0"/>
                </a:spcAft>
                <a:defRPr sz="1200" b="1">
                  <a:solidFill>
                    <a:schemeClr val="tx1"/>
                  </a:solidFill>
                  <a:latin typeface="Arial" charset="0"/>
                </a:defRPr>
              </a:lvl6pPr>
              <a:lvl7pPr marL="2971800" indent="-228600" defTabSz="1285875" eaLnBrk="0" fontAlgn="base" hangingPunct="0">
                <a:spcBef>
                  <a:spcPct val="0"/>
                </a:spcBef>
                <a:spcAft>
                  <a:spcPct val="0"/>
                </a:spcAft>
                <a:defRPr sz="1200" b="1">
                  <a:solidFill>
                    <a:schemeClr val="tx1"/>
                  </a:solidFill>
                  <a:latin typeface="Arial" charset="0"/>
                </a:defRPr>
              </a:lvl7pPr>
              <a:lvl8pPr marL="3429000" indent="-228600" defTabSz="1285875" eaLnBrk="0" fontAlgn="base" hangingPunct="0">
                <a:spcBef>
                  <a:spcPct val="0"/>
                </a:spcBef>
                <a:spcAft>
                  <a:spcPct val="0"/>
                </a:spcAft>
                <a:defRPr sz="1200" b="1">
                  <a:solidFill>
                    <a:schemeClr val="tx1"/>
                  </a:solidFill>
                  <a:latin typeface="Arial" charset="0"/>
                </a:defRPr>
              </a:lvl8pPr>
              <a:lvl9pPr marL="3886200" indent="-228600" defTabSz="1285875" eaLnBrk="0" fontAlgn="base" hangingPunct="0">
                <a:spcBef>
                  <a:spcPct val="0"/>
                </a:spcBef>
                <a:spcAft>
                  <a:spcPct val="0"/>
                </a:spcAft>
                <a:defRPr sz="1200" b="1">
                  <a:solidFill>
                    <a:schemeClr val="tx1"/>
                  </a:solidFill>
                  <a:latin typeface="Arial" charset="0"/>
                </a:defRPr>
              </a:lvl9pPr>
            </a:lstStyle>
            <a:p>
              <a:pPr algn="ctr" eaLnBrk="1" fontAlgn="base" hangingPunct="1">
                <a:spcBef>
                  <a:spcPct val="0"/>
                </a:spcBef>
                <a:spcAft>
                  <a:spcPct val="0"/>
                </a:spcAft>
              </a:pPr>
              <a:r>
                <a:rPr lang="en-US" sz="1000" dirty="0">
                  <a:solidFill>
                    <a:srgbClr val="000000"/>
                  </a:solidFill>
                </a:rPr>
                <a:t>HTRA2</a:t>
              </a:r>
            </a:p>
          </p:txBody>
        </p:sp>
      </p:grpSp>
      <p:sp>
        <p:nvSpPr>
          <p:cNvPr id="2080" name="Freeform 443"/>
          <p:cNvSpPr>
            <a:spLocks/>
          </p:cNvSpPr>
          <p:nvPr/>
        </p:nvSpPr>
        <p:spPr bwMode="auto">
          <a:xfrm>
            <a:off x="1764889" y="2887714"/>
            <a:ext cx="441223" cy="43714"/>
          </a:xfrm>
          <a:custGeom>
            <a:avLst/>
            <a:gdLst>
              <a:gd name="T0" fmla="*/ 301 w 301"/>
              <a:gd name="T1" fmla="*/ 35 h 51"/>
              <a:gd name="T2" fmla="*/ 0 w 301"/>
              <a:gd name="T3" fmla="*/ 51 h 51"/>
              <a:gd name="T4" fmla="*/ 0 60000 65536"/>
              <a:gd name="T5" fmla="*/ 0 60000 65536"/>
            </a:gdLst>
            <a:ahLst/>
            <a:cxnLst>
              <a:cxn ang="T4">
                <a:pos x="T0" y="T1"/>
              </a:cxn>
              <a:cxn ang="T5">
                <a:pos x="T2" y="T3"/>
              </a:cxn>
            </a:cxnLst>
            <a:rect l="0" t="0" r="r" b="b"/>
            <a:pathLst>
              <a:path w="301" h="51">
                <a:moveTo>
                  <a:pt x="301" y="35"/>
                </a:moveTo>
                <a:cubicBezTo>
                  <a:pt x="179" y="0"/>
                  <a:pt x="53" y="18"/>
                  <a:pt x="0" y="51"/>
                </a:cubicBezTo>
              </a:path>
            </a:pathLst>
          </a:custGeom>
          <a:noFill/>
          <a:ln w="31750">
            <a:solidFill>
              <a:srgbClr val="FF0000"/>
            </a:solidFill>
            <a:round/>
            <a:headEnd/>
            <a:tailEnd type="oval" w="med" len="lg"/>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lIns="64700" tIns="32348" rIns="64700" bIns="32348" anchor="ctr"/>
          <a:lstStyle/>
          <a:p>
            <a:pPr defTabSz="647046" fontAlgn="base">
              <a:spcBef>
                <a:spcPct val="0"/>
              </a:spcBef>
              <a:spcAft>
                <a:spcPct val="0"/>
              </a:spcAft>
            </a:pPr>
            <a:endParaRPr lang="hr-HR" sz="800" b="1">
              <a:solidFill>
                <a:srgbClr val="000000"/>
              </a:solidFill>
            </a:endParaRPr>
          </a:p>
        </p:txBody>
      </p:sp>
      <p:grpSp>
        <p:nvGrpSpPr>
          <p:cNvPr id="2081" name="Group 431"/>
          <p:cNvGrpSpPr>
            <a:grpSpLocks/>
          </p:cNvGrpSpPr>
          <p:nvPr/>
        </p:nvGrpSpPr>
        <p:grpSpPr bwMode="auto">
          <a:xfrm>
            <a:off x="2175332" y="2780580"/>
            <a:ext cx="694815" cy="261429"/>
            <a:chOff x="1520" y="3277"/>
            <a:chExt cx="474" cy="305"/>
          </a:xfrm>
        </p:grpSpPr>
        <p:grpSp>
          <p:nvGrpSpPr>
            <p:cNvPr id="2468" name="Group 52"/>
            <p:cNvGrpSpPr>
              <a:grpSpLocks/>
            </p:cNvGrpSpPr>
            <p:nvPr/>
          </p:nvGrpSpPr>
          <p:grpSpPr bwMode="auto">
            <a:xfrm rot="203243">
              <a:off x="1521" y="3289"/>
              <a:ext cx="442" cy="283"/>
              <a:chOff x="4489" y="2452"/>
              <a:chExt cx="539" cy="338"/>
            </a:xfrm>
          </p:grpSpPr>
          <p:sp>
            <p:nvSpPr>
              <p:cNvPr id="2470" name="Freeform 53"/>
              <p:cNvSpPr>
                <a:spLocks/>
              </p:cNvSpPr>
              <p:nvPr/>
            </p:nvSpPr>
            <p:spPr bwMode="auto">
              <a:xfrm rot="328195">
                <a:off x="4489" y="2452"/>
                <a:ext cx="539" cy="338"/>
              </a:xfrm>
              <a:custGeom>
                <a:avLst/>
                <a:gdLst>
                  <a:gd name="T0" fmla="*/ 96 w 537"/>
                  <a:gd name="T1" fmla="*/ 85 h 314"/>
                  <a:gd name="T2" fmla="*/ 254 w 537"/>
                  <a:gd name="T3" fmla="*/ 5 h 314"/>
                  <a:gd name="T4" fmla="*/ 448 w 537"/>
                  <a:gd name="T5" fmla="*/ 47 h 314"/>
                  <a:gd name="T6" fmla="*/ 536 w 537"/>
                  <a:gd name="T7" fmla="*/ 172 h 314"/>
                  <a:gd name="T8" fmla="*/ 420 w 537"/>
                  <a:gd name="T9" fmla="*/ 312 h 314"/>
                  <a:gd name="T10" fmla="*/ 154 w 537"/>
                  <a:gd name="T11" fmla="*/ 349 h 314"/>
                  <a:gd name="T12" fmla="*/ 9 w 537"/>
                  <a:gd name="T13" fmla="*/ 219 h 314"/>
                  <a:gd name="T14" fmla="*/ 96 w 537"/>
                  <a:gd name="T15" fmla="*/ 85 h 314"/>
                  <a:gd name="T16" fmla="*/ 0 60000 65536"/>
                  <a:gd name="T17" fmla="*/ 0 60000 65536"/>
                  <a:gd name="T18" fmla="*/ 0 60000 65536"/>
                  <a:gd name="T19" fmla="*/ 0 60000 65536"/>
                  <a:gd name="T20" fmla="*/ 0 60000 65536"/>
                  <a:gd name="T21" fmla="*/ 0 60000 65536"/>
                  <a:gd name="T22" fmla="*/ 0 60000 65536"/>
                  <a:gd name="T23" fmla="*/ 0 60000 65536"/>
                  <a:gd name="T24" fmla="*/ 0 w 537"/>
                  <a:gd name="T25" fmla="*/ 0 h 314"/>
                  <a:gd name="T26" fmla="*/ 537 w 537"/>
                  <a:gd name="T27" fmla="*/ 314 h 3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7" h="314">
                    <a:moveTo>
                      <a:pt x="96" y="73"/>
                    </a:moveTo>
                    <a:cubicBezTo>
                      <a:pt x="141" y="47"/>
                      <a:pt x="194" y="10"/>
                      <a:pt x="252" y="5"/>
                    </a:cubicBezTo>
                    <a:cubicBezTo>
                      <a:pt x="310" y="0"/>
                      <a:pt x="398" y="17"/>
                      <a:pt x="444" y="41"/>
                    </a:cubicBezTo>
                    <a:cubicBezTo>
                      <a:pt x="490" y="65"/>
                      <a:pt x="537" y="111"/>
                      <a:pt x="532" y="149"/>
                    </a:cubicBezTo>
                    <a:cubicBezTo>
                      <a:pt x="532" y="229"/>
                      <a:pt x="477" y="246"/>
                      <a:pt x="416" y="269"/>
                    </a:cubicBezTo>
                    <a:cubicBezTo>
                      <a:pt x="353" y="294"/>
                      <a:pt x="220" y="314"/>
                      <a:pt x="152" y="301"/>
                    </a:cubicBezTo>
                    <a:cubicBezTo>
                      <a:pt x="84" y="288"/>
                      <a:pt x="18" y="227"/>
                      <a:pt x="9" y="189"/>
                    </a:cubicBezTo>
                    <a:cubicBezTo>
                      <a:pt x="0" y="151"/>
                      <a:pt x="52" y="99"/>
                      <a:pt x="96" y="73"/>
                    </a:cubicBezTo>
                    <a:close/>
                  </a:path>
                </a:pathLst>
              </a:custGeom>
              <a:gradFill rotWithShape="1">
                <a:gsLst>
                  <a:gs pos="0">
                    <a:srgbClr val="FD57CC"/>
                  </a:gs>
                  <a:gs pos="100000">
                    <a:srgbClr val="FE90D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647046" fontAlgn="base">
                  <a:spcBef>
                    <a:spcPct val="0"/>
                  </a:spcBef>
                  <a:spcAft>
                    <a:spcPct val="0"/>
                  </a:spcAft>
                </a:pPr>
                <a:endParaRPr lang="hr-HR" sz="800" b="1">
                  <a:solidFill>
                    <a:srgbClr val="000000"/>
                  </a:solidFill>
                </a:endParaRPr>
              </a:p>
            </p:txBody>
          </p:sp>
          <p:sp>
            <p:nvSpPr>
              <p:cNvPr id="2471" name="Oval 54"/>
              <p:cNvSpPr>
                <a:spLocks noChangeArrowheads="1"/>
              </p:cNvSpPr>
              <p:nvPr/>
            </p:nvSpPr>
            <p:spPr bwMode="auto">
              <a:xfrm rot="-171191">
                <a:off x="4696" y="2606"/>
                <a:ext cx="307" cy="157"/>
              </a:xfrm>
              <a:prstGeom prst="ellipse">
                <a:avLst/>
              </a:prstGeom>
              <a:gradFill rotWithShape="1">
                <a:gsLst>
                  <a:gs pos="0">
                    <a:schemeClr val="bg1"/>
                  </a:gs>
                  <a:gs pos="100000">
                    <a:srgbClr val="C029FD">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defTabSz="647046" fontAlgn="base">
                  <a:spcBef>
                    <a:spcPct val="0"/>
                  </a:spcBef>
                  <a:spcAft>
                    <a:spcPct val="0"/>
                  </a:spcAft>
                </a:pPr>
                <a:endParaRPr lang="sr-Latn-RS" b="1">
                  <a:solidFill>
                    <a:srgbClr val="8B8B8B"/>
                  </a:solidFill>
                </a:endParaRPr>
              </a:p>
            </p:txBody>
          </p:sp>
        </p:grpSp>
        <p:sp>
          <p:nvSpPr>
            <p:cNvPr id="2469" name="Text Box 55"/>
            <p:cNvSpPr txBox="1">
              <a:spLocks noChangeArrowheads="1"/>
            </p:cNvSpPr>
            <p:nvPr/>
          </p:nvSpPr>
          <p:spPr bwMode="auto">
            <a:xfrm>
              <a:off x="1520" y="3277"/>
              <a:ext cx="474" cy="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1285875" eaLnBrk="0" hangingPunct="0">
                <a:defRPr sz="1200" b="1">
                  <a:solidFill>
                    <a:schemeClr val="tx1"/>
                  </a:solidFill>
                  <a:latin typeface="Arial" charset="0"/>
                </a:defRPr>
              </a:lvl1pPr>
              <a:lvl2pPr marL="742950" indent="-285750" defTabSz="1285875" eaLnBrk="0" hangingPunct="0">
                <a:defRPr sz="1200" b="1">
                  <a:solidFill>
                    <a:schemeClr val="tx1"/>
                  </a:solidFill>
                  <a:latin typeface="Arial" charset="0"/>
                </a:defRPr>
              </a:lvl2pPr>
              <a:lvl3pPr marL="1143000" indent="-228600" defTabSz="1285875" eaLnBrk="0" hangingPunct="0">
                <a:defRPr sz="1200" b="1">
                  <a:solidFill>
                    <a:schemeClr val="tx1"/>
                  </a:solidFill>
                  <a:latin typeface="Arial" charset="0"/>
                </a:defRPr>
              </a:lvl3pPr>
              <a:lvl4pPr marL="1600200" indent="-228600" defTabSz="1285875" eaLnBrk="0" hangingPunct="0">
                <a:defRPr sz="1200" b="1">
                  <a:solidFill>
                    <a:schemeClr val="tx1"/>
                  </a:solidFill>
                  <a:latin typeface="Arial" charset="0"/>
                </a:defRPr>
              </a:lvl4pPr>
              <a:lvl5pPr marL="2057400" indent="-228600" defTabSz="1285875" eaLnBrk="0" hangingPunct="0">
                <a:defRPr sz="1200" b="1">
                  <a:solidFill>
                    <a:schemeClr val="tx1"/>
                  </a:solidFill>
                  <a:latin typeface="Arial" charset="0"/>
                </a:defRPr>
              </a:lvl5pPr>
              <a:lvl6pPr marL="2514600" indent="-228600" defTabSz="1285875" eaLnBrk="0" fontAlgn="base" hangingPunct="0">
                <a:spcBef>
                  <a:spcPct val="0"/>
                </a:spcBef>
                <a:spcAft>
                  <a:spcPct val="0"/>
                </a:spcAft>
                <a:defRPr sz="1200" b="1">
                  <a:solidFill>
                    <a:schemeClr val="tx1"/>
                  </a:solidFill>
                  <a:latin typeface="Arial" charset="0"/>
                </a:defRPr>
              </a:lvl6pPr>
              <a:lvl7pPr marL="2971800" indent="-228600" defTabSz="1285875" eaLnBrk="0" fontAlgn="base" hangingPunct="0">
                <a:spcBef>
                  <a:spcPct val="0"/>
                </a:spcBef>
                <a:spcAft>
                  <a:spcPct val="0"/>
                </a:spcAft>
                <a:defRPr sz="1200" b="1">
                  <a:solidFill>
                    <a:schemeClr val="tx1"/>
                  </a:solidFill>
                  <a:latin typeface="Arial" charset="0"/>
                </a:defRPr>
              </a:lvl7pPr>
              <a:lvl8pPr marL="3429000" indent="-228600" defTabSz="1285875" eaLnBrk="0" fontAlgn="base" hangingPunct="0">
                <a:spcBef>
                  <a:spcPct val="0"/>
                </a:spcBef>
                <a:spcAft>
                  <a:spcPct val="0"/>
                </a:spcAft>
                <a:defRPr sz="1200" b="1">
                  <a:solidFill>
                    <a:schemeClr val="tx1"/>
                  </a:solidFill>
                  <a:latin typeface="Arial" charset="0"/>
                </a:defRPr>
              </a:lvl8pPr>
              <a:lvl9pPr marL="3886200" indent="-228600" defTabSz="1285875" eaLnBrk="0" fontAlgn="base" hangingPunct="0">
                <a:spcBef>
                  <a:spcPct val="0"/>
                </a:spcBef>
                <a:spcAft>
                  <a:spcPct val="0"/>
                </a:spcAft>
                <a:defRPr sz="1200" b="1">
                  <a:solidFill>
                    <a:schemeClr val="tx1"/>
                  </a:solidFill>
                  <a:latin typeface="Arial" charset="0"/>
                </a:defRPr>
              </a:lvl9pPr>
            </a:lstStyle>
            <a:p>
              <a:pPr algn="ctr" eaLnBrk="1" fontAlgn="base" hangingPunct="1">
                <a:spcBef>
                  <a:spcPct val="0"/>
                </a:spcBef>
                <a:spcAft>
                  <a:spcPct val="0"/>
                </a:spcAft>
              </a:pPr>
              <a:r>
                <a:rPr lang="en-US" sz="1100" dirty="0">
                  <a:solidFill>
                    <a:srgbClr val="000000"/>
                  </a:solidFill>
                </a:rPr>
                <a:t>CIAP1</a:t>
              </a:r>
            </a:p>
          </p:txBody>
        </p:sp>
      </p:grpSp>
      <p:sp>
        <p:nvSpPr>
          <p:cNvPr id="2082" name="Freeform 444"/>
          <p:cNvSpPr>
            <a:spLocks/>
          </p:cNvSpPr>
          <p:nvPr/>
        </p:nvSpPr>
        <p:spPr bwMode="auto">
          <a:xfrm>
            <a:off x="2075650" y="3430285"/>
            <a:ext cx="171505" cy="730286"/>
          </a:xfrm>
          <a:custGeom>
            <a:avLst/>
            <a:gdLst>
              <a:gd name="T0" fmla="*/ 0 w 165"/>
              <a:gd name="T1" fmla="*/ 0 h 852"/>
              <a:gd name="T2" fmla="*/ 150 w 165"/>
              <a:gd name="T3" fmla="*/ 453 h 852"/>
              <a:gd name="T4" fmla="*/ 66 w 165"/>
              <a:gd name="T5" fmla="*/ 852 h 852"/>
              <a:gd name="T6" fmla="*/ 0 60000 65536"/>
              <a:gd name="T7" fmla="*/ 0 60000 65536"/>
              <a:gd name="T8" fmla="*/ 0 60000 65536"/>
            </a:gdLst>
            <a:ahLst/>
            <a:cxnLst>
              <a:cxn ang="T6">
                <a:pos x="T0" y="T1"/>
              </a:cxn>
              <a:cxn ang="T7">
                <a:pos x="T2" y="T3"/>
              </a:cxn>
              <a:cxn ang="T8">
                <a:pos x="T4" y="T5"/>
              </a:cxn>
            </a:cxnLst>
            <a:rect l="0" t="0" r="r" b="b"/>
            <a:pathLst>
              <a:path w="165" h="852">
                <a:moveTo>
                  <a:pt x="0" y="0"/>
                </a:moveTo>
                <a:cubicBezTo>
                  <a:pt x="25" y="75"/>
                  <a:pt x="135" y="234"/>
                  <a:pt x="150" y="453"/>
                </a:cubicBezTo>
                <a:cubicBezTo>
                  <a:pt x="165" y="672"/>
                  <a:pt x="83" y="769"/>
                  <a:pt x="66" y="852"/>
                </a:cubicBezTo>
              </a:path>
            </a:pathLst>
          </a:custGeom>
          <a:noFill/>
          <a:ln w="31750">
            <a:solidFill>
              <a:srgbClr val="FFFF00"/>
            </a:solidFill>
            <a:round/>
            <a:headEnd/>
            <a:tailEnd type="triangle" w="med" len="lg"/>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lIns="64700" tIns="32348" rIns="64700" bIns="32348" anchor="ctr"/>
          <a:lstStyle/>
          <a:p>
            <a:pPr defTabSz="647046" fontAlgn="base">
              <a:spcBef>
                <a:spcPct val="0"/>
              </a:spcBef>
              <a:spcAft>
                <a:spcPct val="0"/>
              </a:spcAft>
            </a:pPr>
            <a:endParaRPr lang="hr-HR" sz="800" b="1">
              <a:solidFill>
                <a:srgbClr val="000000"/>
              </a:solidFill>
            </a:endParaRPr>
          </a:p>
        </p:txBody>
      </p:sp>
      <p:grpSp>
        <p:nvGrpSpPr>
          <p:cNvPr id="2083" name="Group 184"/>
          <p:cNvGrpSpPr>
            <a:grpSpLocks/>
          </p:cNvGrpSpPr>
          <p:nvPr/>
        </p:nvGrpSpPr>
        <p:grpSpPr bwMode="auto">
          <a:xfrm>
            <a:off x="1688664" y="3256272"/>
            <a:ext cx="869252" cy="259304"/>
            <a:chOff x="781" y="3979"/>
            <a:chExt cx="599" cy="392"/>
          </a:xfrm>
        </p:grpSpPr>
        <p:grpSp>
          <p:nvGrpSpPr>
            <p:cNvPr id="2464" name="Group 185"/>
            <p:cNvGrpSpPr>
              <a:grpSpLocks/>
            </p:cNvGrpSpPr>
            <p:nvPr/>
          </p:nvGrpSpPr>
          <p:grpSpPr bwMode="auto">
            <a:xfrm>
              <a:off x="781" y="3979"/>
              <a:ext cx="594" cy="368"/>
              <a:chOff x="665" y="3979"/>
              <a:chExt cx="766" cy="376"/>
            </a:xfrm>
          </p:grpSpPr>
          <p:sp>
            <p:nvSpPr>
              <p:cNvPr id="2466" name="Freeform 186"/>
              <p:cNvSpPr>
                <a:spLocks/>
              </p:cNvSpPr>
              <p:nvPr/>
            </p:nvSpPr>
            <p:spPr bwMode="auto">
              <a:xfrm>
                <a:off x="665" y="3979"/>
                <a:ext cx="766" cy="376"/>
              </a:xfrm>
              <a:custGeom>
                <a:avLst/>
                <a:gdLst>
                  <a:gd name="T0" fmla="*/ 291 w 980"/>
                  <a:gd name="T1" fmla="*/ 294 h 479"/>
                  <a:gd name="T2" fmla="*/ 63 w 980"/>
                  <a:gd name="T3" fmla="*/ 253 h 479"/>
                  <a:gd name="T4" fmla="*/ 31 w 980"/>
                  <a:gd name="T5" fmla="*/ 124 h 479"/>
                  <a:gd name="T6" fmla="*/ 134 w 980"/>
                  <a:gd name="T7" fmla="*/ 87 h 479"/>
                  <a:gd name="T8" fmla="*/ 251 w 980"/>
                  <a:gd name="T9" fmla="*/ 127 h 479"/>
                  <a:gd name="T10" fmla="*/ 165 w 980"/>
                  <a:gd name="T11" fmla="*/ 57 h 479"/>
                  <a:gd name="T12" fmla="*/ 302 w 980"/>
                  <a:gd name="T13" fmla="*/ 2 h 479"/>
                  <a:gd name="T14" fmla="*/ 435 w 980"/>
                  <a:gd name="T15" fmla="*/ 53 h 479"/>
                  <a:gd name="T16" fmla="*/ 354 w 980"/>
                  <a:gd name="T17" fmla="*/ 124 h 479"/>
                  <a:gd name="T18" fmla="*/ 427 w 980"/>
                  <a:gd name="T19" fmla="*/ 86 h 479"/>
                  <a:gd name="T20" fmla="*/ 533 w 980"/>
                  <a:gd name="T21" fmla="*/ 83 h 479"/>
                  <a:gd name="T22" fmla="*/ 599 w 980"/>
                  <a:gd name="T23" fmla="*/ 156 h 479"/>
                  <a:gd name="T24" fmla="*/ 516 w 980"/>
                  <a:gd name="T25" fmla="*/ 257 h 479"/>
                  <a:gd name="T26" fmla="*/ 292 w 980"/>
                  <a:gd name="T27" fmla="*/ 295 h 479"/>
                  <a:gd name="T28" fmla="*/ 291 w 980"/>
                  <a:gd name="T29" fmla="*/ 294 h 47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80"/>
                  <a:gd name="T46" fmla="*/ 0 h 479"/>
                  <a:gd name="T47" fmla="*/ 980 w 980"/>
                  <a:gd name="T48" fmla="*/ 479 h 47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80" h="479">
                    <a:moveTo>
                      <a:pt x="476" y="478"/>
                    </a:moveTo>
                    <a:cubicBezTo>
                      <a:pt x="304" y="466"/>
                      <a:pt x="204" y="458"/>
                      <a:pt x="104" y="410"/>
                    </a:cubicBezTo>
                    <a:cubicBezTo>
                      <a:pt x="4" y="362"/>
                      <a:pt x="0" y="246"/>
                      <a:pt x="51" y="201"/>
                    </a:cubicBezTo>
                    <a:cubicBezTo>
                      <a:pt x="102" y="156"/>
                      <a:pt x="153" y="141"/>
                      <a:pt x="219" y="141"/>
                    </a:cubicBezTo>
                    <a:cubicBezTo>
                      <a:pt x="285" y="141"/>
                      <a:pt x="334" y="156"/>
                      <a:pt x="411" y="207"/>
                    </a:cubicBezTo>
                    <a:cubicBezTo>
                      <a:pt x="424" y="188"/>
                      <a:pt x="267" y="171"/>
                      <a:pt x="270" y="93"/>
                    </a:cubicBezTo>
                    <a:cubicBezTo>
                      <a:pt x="273" y="15"/>
                      <a:pt x="402" y="6"/>
                      <a:pt x="495" y="3"/>
                    </a:cubicBezTo>
                    <a:cubicBezTo>
                      <a:pt x="588" y="0"/>
                      <a:pt x="705" y="15"/>
                      <a:pt x="711" y="87"/>
                    </a:cubicBezTo>
                    <a:cubicBezTo>
                      <a:pt x="717" y="159"/>
                      <a:pt x="579" y="191"/>
                      <a:pt x="579" y="201"/>
                    </a:cubicBezTo>
                    <a:cubicBezTo>
                      <a:pt x="587" y="189"/>
                      <a:pt x="687" y="147"/>
                      <a:pt x="699" y="139"/>
                    </a:cubicBezTo>
                    <a:cubicBezTo>
                      <a:pt x="730" y="130"/>
                      <a:pt x="806" y="112"/>
                      <a:pt x="873" y="135"/>
                    </a:cubicBezTo>
                    <a:cubicBezTo>
                      <a:pt x="940" y="158"/>
                      <a:pt x="980" y="194"/>
                      <a:pt x="980" y="254"/>
                    </a:cubicBezTo>
                    <a:cubicBezTo>
                      <a:pt x="980" y="314"/>
                      <a:pt x="928" y="378"/>
                      <a:pt x="844" y="416"/>
                    </a:cubicBezTo>
                    <a:cubicBezTo>
                      <a:pt x="760" y="454"/>
                      <a:pt x="539" y="469"/>
                      <a:pt x="478" y="479"/>
                    </a:cubicBezTo>
                    <a:cubicBezTo>
                      <a:pt x="478" y="479"/>
                      <a:pt x="476" y="478"/>
                      <a:pt x="476" y="478"/>
                    </a:cubicBezTo>
                    <a:close/>
                  </a:path>
                </a:pathLst>
              </a:custGeom>
              <a:gradFill rotWithShape="1">
                <a:gsLst>
                  <a:gs pos="0">
                    <a:srgbClr val="FA6A00"/>
                  </a:gs>
                  <a:gs pos="100000">
                    <a:srgbClr val="FFCAA3"/>
                  </a:gs>
                </a:gsLst>
                <a:lin ang="5400000" scaled="1"/>
              </a:gradFill>
              <a:ln w="9525">
                <a:solidFill>
                  <a:srgbClr val="000000">
                    <a:alpha val="39999"/>
                  </a:srgbClr>
                </a:solidFill>
                <a:round/>
                <a:headEnd/>
                <a:tailEnd/>
              </a:ln>
            </p:spPr>
            <p:txBody>
              <a:bodyPr wrap="none" anchor="ctr"/>
              <a:lstStyle/>
              <a:p>
                <a:pPr defTabSz="647046" fontAlgn="base">
                  <a:spcBef>
                    <a:spcPct val="0"/>
                  </a:spcBef>
                  <a:spcAft>
                    <a:spcPct val="0"/>
                  </a:spcAft>
                </a:pPr>
                <a:endParaRPr lang="hr-HR" sz="800" b="1">
                  <a:solidFill>
                    <a:srgbClr val="000000"/>
                  </a:solidFill>
                </a:endParaRPr>
              </a:p>
            </p:txBody>
          </p:sp>
          <p:sp>
            <p:nvSpPr>
              <p:cNvPr id="2467" name="Oval 187"/>
              <p:cNvSpPr>
                <a:spLocks noChangeArrowheads="1"/>
              </p:cNvSpPr>
              <p:nvPr/>
            </p:nvSpPr>
            <p:spPr bwMode="auto">
              <a:xfrm rot="-579012">
                <a:off x="1124" y="4222"/>
                <a:ext cx="264" cy="95"/>
              </a:xfrm>
              <a:prstGeom prst="ellipse">
                <a:avLst/>
              </a:prstGeom>
              <a:gradFill rotWithShape="1">
                <a:gsLst>
                  <a:gs pos="0">
                    <a:schemeClr val="bg1"/>
                  </a:gs>
                  <a:gs pos="100000">
                    <a:srgbClr val="484608">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647046" fontAlgn="base">
                  <a:spcBef>
                    <a:spcPct val="0"/>
                  </a:spcBef>
                  <a:spcAft>
                    <a:spcPct val="0"/>
                  </a:spcAft>
                </a:pPr>
                <a:endParaRPr lang="sr-Latn-RS" sz="800" b="1">
                  <a:solidFill>
                    <a:srgbClr val="000000"/>
                  </a:solidFill>
                </a:endParaRPr>
              </a:p>
            </p:txBody>
          </p:sp>
        </p:grpSp>
        <p:sp>
          <p:nvSpPr>
            <p:cNvPr id="2465" name="Text Box 188"/>
            <p:cNvSpPr txBox="1">
              <a:spLocks noChangeArrowheads="1"/>
            </p:cNvSpPr>
            <p:nvPr/>
          </p:nvSpPr>
          <p:spPr bwMode="auto">
            <a:xfrm>
              <a:off x="782" y="4022"/>
              <a:ext cx="598"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1285875" eaLnBrk="0" hangingPunct="0">
                <a:defRPr sz="1200" b="1">
                  <a:solidFill>
                    <a:schemeClr val="tx1"/>
                  </a:solidFill>
                  <a:latin typeface="Arial" charset="0"/>
                </a:defRPr>
              </a:lvl1pPr>
              <a:lvl2pPr marL="742950" indent="-285750" defTabSz="1285875" eaLnBrk="0" hangingPunct="0">
                <a:defRPr sz="1200" b="1">
                  <a:solidFill>
                    <a:schemeClr val="tx1"/>
                  </a:solidFill>
                  <a:latin typeface="Arial" charset="0"/>
                </a:defRPr>
              </a:lvl2pPr>
              <a:lvl3pPr marL="1143000" indent="-228600" defTabSz="1285875" eaLnBrk="0" hangingPunct="0">
                <a:defRPr sz="1200" b="1">
                  <a:solidFill>
                    <a:schemeClr val="tx1"/>
                  </a:solidFill>
                  <a:latin typeface="Arial" charset="0"/>
                </a:defRPr>
              </a:lvl3pPr>
              <a:lvl4pPr marL="1600200" indent="-228600" defTabSz="1285875" eaLnBrk="0" hangingPunct="0">
                <a:defRPr sz="1200" b="1">
                  <a:solidFill>
                    <a:schemeClr val="tx1"/>
                  </a:solidFill>
                  <a:latin typeface="Arial" charset="0"/>
                </a:defRPr>
              </a:lvl4pPr>
              <a:lvl5pPr marL="2057400" indent="-228600" defTabSz="1285875" eaLnBrk="0" hangingPunct="0">
                <a:defRPr sz="1200" b="1">
                  <a:solidFill>
                    <a:schemeClr val="tx1"/>
                  </a:solidFill>
                  <a:latin typeface="Arial" charset="0"/>
                </a:defRPr>
              </a:lvl5pPr>
              <a:lvl6pPr marL="2514600" indent="-228600" defTabSz="1285875" eaLnBrk="0" fontAlgn="base" hangingPunct="0">
                <a:spcBef>
                  <a:spcPct val="0"/>
                </a:spcBef>
                <a:spcAft>
                  <a:spcPct val="0"/>
                </a:spcAft>
                <a:defRPr sz="1200" b="1">
                  <a:solidFill>
                    <a:schemeClr val="tx1"/>
                  </a:solidFill>
                  <a:latin typeface="Arial" charset="0"/>
                </a:defRPr>
              </a:lvl6pPr>
              <a:lvl7pPr marL="2971800" indent="-228600" defTabSz="1285875" eaLnBrk="0" fontAlgn="base" hangingPunct="0">
                <a:spcBef>
                  <a:spcPct val="0"/>
                </a:spcBef>
                <a:spcAft>
                  <a:spcPct val="0"/>
                </a:spcAft>
                <a:defRPr sz="1200" b="1">
                  <a:solidFill>
                    <a:schemeClr val="tx1"/>
                  </a:solidFill>
                  <a:latin typeface="Arial" charset="0"/>
                </a:defRPr>
              </a:lvl7pPr>
              <a:lvl8pPr marL="3429000" indent="-228600" defTabSz="1285875" eaLnBrk="0" fontAlgn="base" hangingPunct="0">
                <a:spcBef>
                  <a:spcPct val="0"/>
                </a:spcBef>
                <a:spcAft>
                  <a:spcPct val="0"/>
                </a:spcAft>
                <a:defRPr sz="1200" b="1">
                  <a:solidFill>
                    <a:schemeClr val="tx1"/>
                  </a:solidFill>
                  <a:latin typeface="Arial" charset="0"/>
                </a:defRPr>
              </a:lvl8pPr>
              <a:lvl9pPr marL="3886200" indent="-228600" defTabSz="1285875" eaLnBrk="0" fontAlgn="base" hangingPunct="0">
                <a:spcBef>
                  <a:spcPct val="0"/>
                </a:spcBef>
                <a:spcAft>
                  <a:spcPct val="0"/>
                </a:spcAft>
                <a:defRPr sz="1200" b="1">
                  <a:solidFill>
                    <a:schemeClr val="tx1"/>
                  </a:solidFill>
                  <a:latin typeface="Arial" charset="0"/>
                </a:defRPr>
              </a:lvl9pPr>
            </a:lstStyle>
            <a:p>
              <a:pPr algn="ctr" eaLnBrk="1" fontAlgn="base" hangingPunct="1">
                <a:spcBef>
                  <a:spcPct val="0"/>
                </a:spcBef>
                <a:spcAft>
                  <a:spcPct val="0"/>
                </a:spcAft>
              </a:pPr>
              <a:r>
                <a:rPr lang="en-US" sz="900" dirty="0" err="1" smtClean="0">
                  <a:solidFill>
                    <a:srgbClr val="000000"/>
                  </a:solidFill>
                </a:rPr>
                <a:t>Caspase</a:t>
              </a:r>
              <a:r>
                <a:rPr lang="hr-HR" sz="900" dirty="0" smtClean="0">
                  <a:solidFill>
                    <a:srgbClr val="000000"/>
                  </a:solidFill>
                </a:rPr>
                <a:t> </a:t>
              </a:r>
              <a:r>
                <a:rPr lang="en-US" sz="900" dirty="0" smtClean="0">
                  <a:solidFill>
                    <a:srgbClr val="000000"/>
                  </a:solidFill>
                </a:rPr>
                <a:t>9</a:t>
              </a:r>
              <a:endParaRPr lang="en-US" sz="900" dirty="0">
                <a:solidFill>
                  <a:srgbClr val="000000"/>
                </a:solidFill>
              </a:endParaRPr>
            </a:p>
          </p:txBody>
        </p:sp>
      </p:grpSp>
      <p:sp>
        <p:nvSpPr>
          <p:cNvPr id="2084" name="Freeform 445"/>
          <p:cNvSpPr>
            <a:spLocks/>
          </p:cNvSpPr>
          <p:nvPr/>
        </p:nvSpPr>
        <p:spPr bwMode="auto">
          <a:xfrm>
            <a:off x="2365890" y="3481718"/>
            <a:ext cx="518912" cy="403715"/>
          </a:xfrm>
          <a:custGeom>
            <a:avLst/>
            <a:gdLst>
              <a:gd name="T0" fmla="*/ 327 w 354"/>
              <a:gd name="T1" fmla="*/ 471 h 471"/>
              <a:gd name="T2" fmla="*/ 180 w 354"/>
              <a:gd name="T3" fmla="*/ 294 h 471"/>
              <a:gd name="T4" fmla="*/ 0 w 354"/>
              <a:gd name="T5" fmla="*/ 0 h 471"/>
              <a:gd name="T6" fmla="*/ 0 60000 65536"/>
              <a:gd name="T7" fmla="*/ 0 60000 65536"/>
              <a:gd name="T8" fmla="*/ 0 60000 65536"/>
            </a:gdLst>
            <a:ahLst/>
            <a:cxnLst>
              <a:cxn ang="T6">
                <a:pos x="T0" y="T1"/>
              </a:cxn>
              <a:cxn ang="T7">
                <a:pos x="T2" y="T3"/>
              </a:cxn>
              <a:cxn ang="T8">
                <a:pos x="T4" y="T5"/>
              </a:cxn>
            </a:cxnLst>
            <a:rect l="0" t="0" r="r" b="b"/>
            <a:pathLst>
              <a:path w="354" h="471">
                <a:moveTo>
                  <a:pt x="327" y="471"/>
                </a:moveTo>
                <a:cubicBezTo>
                  <a:pt x="309" y="447"/>
                  <a:pt x="354" y="366"/>
                  <a:pt x="180" y="294"/>
                </a:cubicBezTo>
                <a:cubicBezTo>
                  <a:pt x="6" y="222"/>
                  <a:pt x="45" y="68"/>
                  <a:pt x="0" y="0"/>
                </a:cubicBezTo>
              </a:path>
            </a:pathLst>
          </a:custGeom>
          <a:noFill/>
          <a:ln w="31750">
            <a:solidFill>
              <a:srgbClr val="FFFF00"/>
            </a:solidFill>
            <a:round/>
            <a:headEnd/>
            <a:tailEnd type="triangle" w="med" len="lg"/>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lIns="64700" tIns="32348" rIns="64700" bIns="32348" anchor="ctr"/>
          <a:lstStyle/>
          <a:p>
            <a:pPr defTabSz="647046" fontAlgn="base">
              <a:spcBef>
                <a:spcPct val="0"/>
              </a:spcBef>
              <a:spcAft>
                <a:spcPct val="0"/>
              </a:spcAft>
            </a:pPr>
            <a:endParaRPr lang="hr-HR" sz="800" b="1">
              <a:solidFill>
                <a:srgbClr val="000000"/>
              </a:solidFill>
            </a:endParaRPr>
          </a:p>
        </p:txBody>
      </p:sp>
      <p:grpSp>
        <p:nvGrpSpPr>
          <p:cNvPr id="2085" name="Group 44"/>
          <p:cNvGrpSpPr>
            <a:grpSpLocks/>
          </p:cNvGrpSpPr>
          <p:nvPr/>
        </p:nvGrpSpPr>
        <p:grpSpPr bwMode="auto">
          <a:xfrm>
            <a:off x="2404001" y="3781712"/>
            <a:ext cx="797425" cy="469126"/>
            <a:chOff x="-344" y="5540"/>
            <a:chExt cx="560" cy="564"/>
          </a:xfrm>
        </p:grpSpPr>
        <p:grpSp>
          <p:nvGrpSpPr>
            <p:cNvPr id="2460" name="Group 41"/>
            <p:cNvGrpSpPr>
              <a:grpSpLocks/>
            </p:cNvGrpSpPr>
            <p:nvPr/>
          </p:nvGrpSpPr>
          <p:grpSpPr bwMode="auto">
            <a:xfrm>
              <a:off x="-344" y="5540"/>
              <a:ext cx="560" cy="338"/>
              <a:chOff x="-344" y="5540"/>
              <a:chExt cx="688" cy="418"/>
            </a:xfrm>
          </p:grpSpPr>
          <p:sp>
            <p:nvSpPr>
              <p:cNvPr id="2462" name="Freeform 36"/>
              <p:cNvSpPr>
                <a:spLocks/>
              </p:cNvSpPr>
              <p:nvPr/>
            </p:nvSpPr>
            <p:spPr bwMode="auto">
              <a:xfrm>
                <a:off x="-344" y="5540"/>
                <a:ext cx="688" cy="418"/>
              </a:xfrm>
              <a:custGeom>
                <a:avLst/>
                <a:gdLst>
                  <a:gd name="T0" fmla="*/ 33 w 852"/>
                  <a:gd name="T1" fmla="*/ 22 h 518"/>
                  <a:gd name="T2" fmla="*/ 76 w 852"/>
                  <a:gd name="T3" fmla="*/ 168 h 518"/>
                  <a:gd name="T4" fmla="*/ 5 w 852"/>
                  <a:gd name="T5" fmla="*/ 288 h 518"/>
                  <a:gd name="T6" fmla="*/ 297 w 852"/>
                  <a:gd name="T7" fmla="*/ 275 h 518"/>
                  <a:gd name="T8" fmla="*/ 506 w 852"/>
                  <a:gd name="T9" fmla="*/ 314 h 518"/>
                  <a:gd name="T10" fmla="*/ 456 w 852"/>
                  <a:gd name="T11" fmla="*/ 165 h 518"/>
                  <a:gd name="T12" fmla="*/ 540 w 852"/>
                  <a:gd name="T13" fmla="*/ 19 h 518"/>
                  <a:gd name="T14" fmla="*/ 428 w 852"/>
                  <a:gd name="T15" fmla="*/ 32 h 518"/>
                  <a:gd name="T16" fmla="*/ 250 w 852"/>
                  <a:gd name="T17" fmla="*/ 53 h 518"/>
                  <a:gd name="T18" fmla="*/ 33 w 852"/>
                  <a:gd name="T19" fmla="*/ 22 h 5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52"/>
                  <a:gd name="T31" fmla="*/ 0 h 518"/>
                  <a:gd name="T32" fmla="*/ 852 w 852"/>
                  <a:gd name="T33" fmla="*/ 518 h 5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52" h="518">
                    <a:moveTo>
                      <a:pt x="51" y="34"/>
                    </a:moveTo>
                    <a:cubicBezTo>
                      <a:pt x="112" y="122"/>
                      <a:pt x="124" y="186"/>
                      <a:pt x="116" y="258"/>
                    </a:cubicBezTo>
                    <a:cubicBezTo>
                      <a:pt x="108" y="330"/>
                      <a:pt x="0" y="430"/>
                      <a:pt x="8" y="442"/>
                    </a:cubicBezTo>
                    <a:cubicBezTo>
                      <a:pt x="50" y="479"/>
                      <a:pt x="284" y="326"/>
                      <a:pt x="456" y="422"/>
                    </a:cubicBezTo>
                    <a:cubicBezTo>
                      <a:pt x="628" y="518"/>
                      <a:pt x="708" y="514"/>
                      <a:pt x="776" y="482"/>
                    </a:cubicBezTo>
                    <a:cubicBezTo>
                      <a:pt x="852" y="422"/>
                      <a:pt x="688" y="402"/>
                      <a:pt x="700" y="254"/>
                    </a:cubicBezTo>
                    <a:cubicBezTo>
                      <a:pt x="712" y="106"/>
                      <a:pt x="844" y="54"/>
                      <a:pt x="828" y="30"/>
                    </a:cubicBezTo>
                    <a:cubicBezTo>
                      <a:pt x="812" y="6"/>
                      <a:pt x="712" y="22"/>
                      <a:pt x="656" y="50"/>
                    </a:cubicBezTo>
                    <a:cubicBezTo>
                      <a:pt x="600" y="78"/>
                      <a:pt x="504" y="146"/>
                      <a:pt x="384" y="82"/>
                    </a:cubicBezTo>
                    <a:cubicBezTo>
                      <a:pt x="264" y="18"/>
                      <a:pt x="121" y="0"/>
                      <a:pt x="51" y="34"/>
                    </a:cubicBezTo>
                    <a:close/>
                  </a:path>
                </a:pathLst>
              </a:custGeom>
              <a:gradFill rotWithShape="1">
                <a:gsLst>
                  <a:gs pos="0">
                    <a:srgbClr val="00FFEA"/>
                  </a:gs>
                  <a:gs pos="100000">
                    <a:srgbClr val="00C8BA"/>
                  </a:gs>
                </a:gsLst>
                <a:lin ang="2700000" scaled="1"/>
              </a:gradFill>
              <a:ln w="9525">
                <a:solidFill>
                  <a:srgbClr val="000000">
                    <a:alpha val="50195"/>
                  </a:srgbClr>
                </a:solidFill>
                <a:round/>
                <a:headEnd/>
                <a:tailEnd/>
              </a:ln>
            </p:spPr>
            <p:txBody>
              <a:bodyPr wrap="none" anchor="ctr"/>
              <a:lstStyle/>
              <a:p>
                <a:pPr defTabSz="647046" fontAlgn="base">
                  <a:spcBef>
                    <a:spcPct val="0"/>
                  </a:spcBef>
                  <a:spcAft>
                    <a:spcPct val="0"/>
                  </a:spcAft>
                </a:pPr>
                <a:endParaRPr lang="hr-HR" sz="800" b="1">
                  <a:solidFill>
                    <a:srgbClr val="000000"/>
                  </a:solidFill>
                </a:endParaRPr>
              </a:p>
            </p:txBody>
          </p:sp>
          <p:sp>
            <p:nvSpPr>
              <p:cNvPr id="2463" name="Oval 37"/>
              <p:cNvSpPr>
                <a:spLocks noChangeArrowheads="1"/>
              </p:cNvSpPr>
              <p:nvPr/>
            </p:nvSpPr>
            <p:spPr bwMode="auto">
              <a:xfrm rot="557454">
                <a:off x="40" y="5808"/>
                <a:ext cx="196" cy="88"/>
              </a:xfrm>
              <a:prstGeom prst="ellipse">
                <a:avLst/>
              </a:prstGeom>
              <a:gradFill rotWithShape="1">
                <a:gsLst>
                  <a:gs pos="0">
                    <a:schemeClr val="bg1"/>
                  </a:gs>
                  <a:gs pos="100000">
                    <a:srgbClr val="484608">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647046" fontAlgn="base">
                  <a:spcBef>
                    <a:spcPct val="0"/>
                  </a:spcBef>
                  <a:spcAft>
                    <a:spcPct val="0"/>
                  </a:spcAft>
                </a:pPr>
                <a:endParaRPr lang="sr-Latn-RS" sz="800" b="1">
                  <a:solidFill>
                    <a:srgbClr val="000000"/>
                  </a:solidFill>
                </a:endParaRPr>
              </a:p>
            </p:txBody>
          </p:sp>
        </p:grpSp>
        <p:sp>
          <p:nvSpPr>
            <p:cNvPr id="2461" name="Text Box 43"/>
            <p:cNvSpPr txBox="1">
              <a:spLocks noChangeArrowheads="1"/>
            </p:cNvSpPr>
            <p:nvPr/>
          </p:nvSpPr>
          <p:spPr bwMode="auto">
            <a:xfrm>
              <a:off x="-285" y="5549"/>
              <a:ext cx="458" cy="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1285875" eaLnBrk="0" hangingPunct="0">
                <a:defRPr sz="1200" b="1">
                  <a:solidFill>
                    <a:schemeClr val="tx1"/>
                  </a:solidFill>
                  <a:latin typeface="Arial" charset="0"/>
                </a:defRPr>
              </a:lvl1pPr>
              <a:lvl2pPr marL="742950" indent="-285750" defTabSz="1285875" eaLnBrk="0" hangingPunct="0">
                <a:defRPr sz="1200" b="1">
                  <a:solidFill>
                    <a:schemeClr val="tx1"/>
                  </a:solidFill>
                  <a:latin typeface="Arial" charset="0"/>
                </a:defRPr>
              </a:lvl2pPr>
              <a:lvl3pPr marL="1143000" indent="-228600" defTabSz="1285875" eaLnBrk="0" hangingPunct="0">
                <a:defRPr sz="1200" b="1">
                  <a:solidFill>
                    <a:schemeClr val="tx1"/>
                  </a:solidFill>
                  <a:latin typeface="Arial" charset="0"/>
                </a:defRPr>
              </a:lvl3pPr>
              <a:lvl4pPr marL="1600200" indent="-228600" defTabSz="1285875" eaLnBrk="0" hangingPunct="0">
                <a:defRPr sz="1200" b="1">
                  <a:solidFill>
                    <a:schemeClr val="tx1"/>
                  </a:solidFill>
                  <a:latin typeface="Arial" charset="0"/>
                </a:defRPr>
              </a:lvl4pPr>
              <a:lvl5pPr marL="2057400" indent="-228600" defTabSz="1285875" eaLnBrk="0" hangingPunct="0">
                <a:defRPr sz="1200" b="1">
                  <a:solidFill>
                    <a:schemeClr val="tx1"/>
                  </a:solidFill>
                  <a:latin typeface="Arial" charset="0"/>
                </a:defRPr>
              </a:lvl5pPr>
              <a:lvl6pPr marL="2514600" indent="-228600" defTabSz="1285875" eaLnBrk="0" fontAlgn="base" hangingPunct="0">
                <a:spcBef>
                  <a:spcPct val="0"/>
                </a:spcBef>
                <a:spcAft>
                  <a:spcPct val="0"/>
                </a:spcAft>
                <a:defRPr sz="1200" b="1">
                  <a:solidFill>
                    <a:schemeClr val="tx1"/>
                  </a:solidFill>
                  <a:latin typeface="Arial" charset="0"/>
                </a:defRPr>
              </a:lvl6pPr>
              <a:lvl7pPr marL="2971800" indent="-228600" defTabSz="1285875" eaLnBrk="0" fontAlgn="base" hangingPunct="0">
                <a:spcBef>
                  <a:spcPct val="0"/>
                </a:spcBef>
                <a:spcAft>
                  <a:spcPct val="0"/>
                </a:spcAft>
                <a:defRPr sz="1200" b="1">
                  <a:solidFill>
                    <a:schemeClr val="tx1"/>
                  </a:solidFill>
                  <a:latin typeface="Arial" charset="0"/>
                </a:defRPr>
              </a:lvl7pPr>
              <a:lvl8pPr marL="3429000" indent="-228600" defTabSz="1285875" eaLnBrk="0" fontAlgn="base" hangingPunct="0">
                <a:spcBef>
                  <a:spcPct val="0"/>
                </a:spcBef>
                <a:spcAft>
                  <a:spcPct val="0"/>
                </a:spcAft>
                <a:defRPr sz="1200" b="1">
                  <a:solidFill>
                    <a:schemeClr val="tx1"/>
                  </a:solidFill>
                  <a:latin typeface="Arial" charset="0"/>
                </a:defRPr>
              </a:lvl8pPr>
              <a:lvl9pPr marL="3886200" indent="-228600" defTabSz="1285875" eaLnBrk="0" fontAlgn="base" hangingPunct="0">
                <a:spcBef>
                  <a:spcPct val="0"/>
                </a:spcBef>
                <a:spcAft>
                  <a:spcPct val="0"/>
                </a:spcAft>
                <a:defRPr sz="1200" b="1">
                  <a:solidFill>
                    <a:schemeClr val="tx1"/>
                  </a:solidFill>
                  <a:latin typeface="Arial" charset="0"/>
                </a:defRPr>
              </a:lvl9pPr>
            </a:lstStyle>
            <a:p>
              <a:pPr algn="ctr" eaLnBrk="1" fontAlgn="base" hangingPunct="1">
                <a:spcBef>
                  <a:spcPct val="0"/>
                </a:spcBef>
                <a:spcAft>
                  <a:spcPct val="0"/>
                </a:spcAft>
              </a:pPr>
              <a:r>
                <a:rPr lang="en-US" dirty="0">
                  <a:solidFill>
                    <a:srgbClr val="000000"/>
                  </a:solidFill>
                </a:rPr>
                <a:t>APAF1</a:t>
              </a:r>
            </a:p>
          </p:txBody>
        </p:sp>
      </p:grpSp>
      <p:sp>
        <p:nvSpPr>
          <p:cNvPr id="2086" name="Freeform 446"/>
          <p:cNvSpPr>
            <a:spLocks/>
          </p:cNvSpPr>
          <p:nvPr/>
        </p:nvSpPr>
        <p:spPr bwMode="auto">
          <a:xfrm>
            <a:off x="2766072" y="4001143"/>
            <a:ext cx="976259" cy="259715"/>
          </a:xfrm>
          <a:custGeom>
            <a:avLst/>
            <a:gdLst>
              <a:gd name="T0" fmla="*/ 666 w 666"/>
              <a:gd name="T1" fmla="*/ 273 h 303"/>
              <a:gd name="T2" fmla="*/ 261 w 666"/>
              <a:gd name="T3" fmla="*/ 282 h 303"/>
              <a:gd name="T4" fmla="*/ 0 w 666"/>
              <a:gd name="T5" fmla="*/ 0 h 303"/>
              <a:gd name="T6" fmla="*/ 0 60000 65536"/>
              <a:gd name="T7" fmla="*/ 0 60000 65536"/>
              <a:gd name="T8" fmla="*/ 0 60000 65536"/>
            </a:gdLst>
            <a:ahLst/>
            <a:cxnLst>
              <a:cxn ang="T6">
                <a:pos x="T0" y="T1"/>
              </a:cxn>
              <a:cxn ang="T7">
                <a:pos x="T2" y="T3"/>
              </a:cxn>
              <a:cxn ang="T8">
                <a:pos x="T4" y="T5"/>
              </a:cxn>
            </a:cxnLst>
            <a:rect l="0" t="0" r="r" b="b"/>
            <a:pathLst>
              <a:path w="666" h="303">
                <a:moveTo>
                  <a:pt x="666" y="273"/>
                </a:moveTo>
                <a:cubicBezTo>
                  <a:pt x="648" y="249"/>
                  <a:pt x="456" y="303"/>
                  <a:pt x="261" y="282"/>
                </a:cubicBezTo>
                <a:cubicBezTo>
                  <a:pt x="66" y="261"/>
                  <a:pt x="45" y="68"/>
                  <a:pt x="0" y="0"/>
                </a:cubicBezTo>
              </a:path>
            </a:pathLst>
          </a:custGeom>
          <a:noFill/>
          <a:ln w="31750">
            <a:solidFill>
              <a:srgbClr val="FFFF00"/>
            </a:solidFill>
            <a:round/>
            <a:headEnd/>
            <a:tailEnd type="triangle" w="med" len="lg"/>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lIns="64700" tIns="32348" rIns="64700" bIns="32348" anchor="ctr"/>
          <a:lstStyle/>
          <a:p>
            <a:pPr defTabSz="647046" fontAlgn="base">
              <a:spcBef>
                <a:spcPct val="0"/>
              </a:spcBef>
              <a:spcAft>
                <a:spcPct val="0"/>
              </a:spcAft>
            </a:pPr>
            <a:endParaRPr lang="hr-HR" sz="800" b="1">
              <a:solidFill>
                <a:srgbClr val="000000"/>
              </a:solidFill>
            </a:endParaRPr>
          </a:p>
        </p:txBody>
      </p:sp>
      <p:grpSp>
        <p:nvGrpSpPr>
          <p:cNvPr id="2087" name="Group 46"/>
          <p:cNvGrpSpPr>
            <a:grpSpLocks/>
          </p:cNvGrpSpPr>
          <p:nvPr/>
        </p:nvGrpSpPr>
        <p:grpSpPr bwMode="auto">
          <a:xfrm>
            <a:off x="3245402" y="4108298"/>
            <a:ext cx="809152" cy="287168"/>
            <a:chOff x="661" y="5512"/>
            <a:chExt cx="584" cy="360"/>
          </a:xfrm>
        </p:grpSpPr>
        <p:grpSp>
          <p:nvGrpSpPr>
            <p:cNvPr id="2456" name="Group 42"/>
            <p:cNvGrpSpPr>
              <a:grpSpLocks/>
            </p:cNvGrpSpPr>
            <p:nvPr/>
          </p:nvGrpSpPr>
          <p:grpSpPr bwMode="auto">
            <a:xfrm>
              <a:off x="661" y="5512"/>
              <a:ext cx="584" cy="346"/>
              <a:chOff x="557" y="5512"/>
              <a:chExt cx="688" cy="418"/>
            </a:xfrm>
          </p:grpSpPr>
          <p:sp>
            <p:nvSpPr>
              <p:cNvPr id="2458" name="Freeform 39"/>
              <p:cNvSpPr>
                <a:spLocks/>
              </p:cNvSpPr>
              <p:nvPr/>
            </p:nvSpPr>
            <p:spPr bwMode="auto">
              <a:xfrm>
                <a:off x="557" y="5512"/>
                <a:ext cx="688" cy="418"/>
              </a:xfrm>
              <a:custGeom>
                <a:avLst/>
                <a:gdLst>
                  <a:gd name="T0" fmla="*/ 33 w 852"/>
                  <a:gd name="T1" fmla="*/ 22 h 518"/>
                  <a:gd name="T2" fmla="*/ 76 w 852"/>
                  <a:gd name="T3" fmla="*/ 168 h 518"/>
                  <a:gd name="T4" fmla="*/ 5 w 852"/>
                  <a:gd name="T5" fmla="*/ 288 h 518"/>
                  <a:gd name="T6" fmla="*/ 297 w 852"/>
                  <a:gd name="T7" fmla="*/ 275 h 518"/>
                  <a:gd name="T8" fmla="*/ 506 w 852"/>
                  <a:gd name="T9" fmla="*/ 314 h 518"/>
                  <a:gd name="T10" fmla="*/ 456 w 852"/>
                  <a:gd name="T11" fmla="*/ 165 h 518"/>
                  <a:gd name="T12" fmla="*/ 540 w 852"/>
                  <a:gd name="T13" fmla="*/ 19 h 518"/>
                  <a:gd name="T14" fmla="*/ 428 w 852"/>
                  <a:gd name="T15" fmla="*/ 32 h 518"/>
                  <a:gd name="T16" fmla="*/ 250 w 852"/>
                  <a:gd name="T17" fmla="*/ 53 h 518"/>
                  <a:gd name="T18" fmla="*/ 33 w 852"/>
                  <a:gd name="T19" fmla="*/ 22 h 5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52"/>
                  <a:gd name="T31" fmla="*/ 0 h 518"/>
                  <a:gd name="T32" fmla="*/ 852 w 852"/>
                  <a:gd name="T33" fmla="*/ 518 h 5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52" h="518">
                    <a:moveTo>
                      <a:pt x="51" y="34"/>
                    </a:moveTo>
                    <a:cubicBezTo>
                      <a:pt x="112" y="122"/>
                      <a:pt x="124" y="186"/>
                      <a:pt x="116" y="258"/>
                    </a:cubicBezTo>
                    <a:cubicBezTo>
                      <a:pt x="108" y="330"/>
                      <a:pt x="0" y="430"/>
                      <a:pt x="8" y="442"/>
                    </a:cubicBezTo>
                    <a:cubicBezTo>
                      <a:pt x="50" y="479"/>
                      <a:pt x="284" y="326"/>
                      <a:pt x="456" y="422"/>
                    </a:cubicBezTo>
                    <a:cubicBezTo>
                      <a:pt x="628" y="518"/>
                      <a:pt x="708" y="514"/>
                      <a:pt x="776" y="482"/>
                    </a:cubicBezTo>
                    <a:cubicBezTo>
                      <a:pt x="852" y="422"/>
                      <a:pt x="688" y="402"/>
                      <a:pt x="700" y="254"/>
                    </a:cubicBezTo>
                    <a:cubicBezTo>
                      <a:pt x="712" y="106"/>
                      <a:pt x="844" y="54"/>
                      <a:pt x="828" y="30"/>
                    </a:cubicBezTo>
                    <a:cubicBezTo>
                      <a:pt x="812" y="6"/>
                      <a:pt x="712" y="22"/>
                      <a:pt x="656" y="50"/>
                    </a:cubicBezTo>
                    <a:cubicBezTo>
                      <a:pt x="600" y="78"/>
                      <a:pt x="504" y="146"/>
                      <a:pt x="384" y="82"/>
                    </a:cubicBezTo>
                    <a:cubicBezTo>
                      <a:pt x="264" y="18"/>
                      <a:pt x="121" y="0"/>
                      <a:pt x="51" y="34"/>
                    </a:cubicBezTo>
                    <a:close/>
                  </a:path>
                </a:pathLst>
              </a:custGeom>
              <a:gradFill rotWithShape="1">
                <a:gsLst>
                  <a:gs pos="0">
                    <a:srgbClr val="247FFA"/>
                  </a:gs>
                  <a:gs pos="100000">
                    <a:srgbClr val="84B7FC"/>
                  </a:gs>
                </a:gsLst>
                <a:lin ang="2700000" scaled="1"/>
              </a:gradFill>
              <a:ln w="9525">
                <a:solidFill>
                  <a:srgbClr val="000000">
                    <a:alpha val="34901"/>
                  </a:srgbClr>
                </a:solidFill>
                <a:round/>
                <a:headEnd/>
                <a:tailEnd/>
              </a:ln>
            </p:spPr>
            <p:txBody>
              <a:bodyPr wrap="none" anchor="ctr"/>
              <a:lstStyle/>
              <a:p>
                <a:pPr defTabSz="647046" fontAlgn="base">
                  <a:spcBef>
                    <a:spcPct val="0"/>
                  </a:spcBef>
                  <a:spcAft>
                    <a:spcPct val="0"/>
                  </a:spcAft>
                </a:pPr>
                <a:endParaRPr lang="hr-HR" sz="800" b="1">
                  <a:solidFill>
                    <a:srgbClr val="000000"/>
                  </a:solidFill>
                </a:endParaRPr>
              </a:p>
            </p:txBody>
          </p:sp>
          <p:sp>
            <p:nvSpPr>
              <p:cNvPr id="2459" name="Oval 40"/>
              <p:cNvSpPr>
                <a:spLocks noChangeArrowheads="1"/>
              </p:cNvSpPr>
              <p:nvPr/>
            </p:nvSpPr>
            <p:spPr bwMode="auto">
              <a:xfrm rot="557454">
                <a:off x="941" y="5780"/>
                <a:ext cx="196" cy="88"/>
              </a:xfrm>
              <a:prstGeom prst="ellipse">
                <a:avLst/>
              </a:prstGeom>
              <a:gradFill rotWithShape="1">
                <a:gsLst>
                  <a:gs pos="0">
                    <a:schemeClr val="bg1"/>
                  </a:gs>
                  <a:gs pos="100000">
                    <a:srgbClr val="484608">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647046" fontAlgn="base">
                  <a:spcBef>
                    <a:spcPct val="0"/>
                  </a:spcBef>
                  <a:spcAft>
                    <a:spcPct val="0"/>
                  </a:spcAft>
                </a:pPr>
                <a:endParaRPr lang="sr-Latn-RS" sz="800" b="1">
                  <a:solidFill>
                    <a:srgbClr val="000000"/>
                  </a:solidFill>
                </a:endParaRPr>
              </a:p>
            </p:txBody>
          </p:sp>
        </p:grpSp>
        <p:sp>
          <p:nvSpPr>
            <p:cNvPr id="2457" name="Text Box 45"/>
            <p:cNvSpPr txBox="1">
              <a:spLocks noChangeArrowheads="1"/>
            </p:cNvSpPr>
            <p:nvPr/>
          </p:nvSpPr>
          <p:spPr bwMode="auto">
            <a:xfrm>
              <a:off x="726" y="5563"/>
              <a:ext cx="459"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1285875" eaLnBrk="0" hangingPunct="0">
                <a:defRPr sz="1200" b="1">
                  <a:solidFill>
                    <a:schemeClr val="tx1"/>
                  </a:solidFill>
                  <a:latin typeface="Arial" charset="0"/>
                </a:defRPr>
              </a:lvl1pPr>
              <a:lvl2pPr marL="742950" indent="-285750" defTabSz="1285875" eaLnBrk="0" hangingPunct="0">
                <a:defRPr sz="1200" b="1">
                  <a:solidFill>
                    <a:schemeClr val="tx1"/>
                  </a:solidFill>
                  <a:latin typeface="Arial" charset="0"/>
                </a:defRPr>
              </a:lvl2pPr>
              <a:lvl3pPr marL="1143000" indent="-228600" defTabSz="1285875" eaLnBrk="0" hangingPunct="0">
                <a:defRPr sz="1200" b="1">
                  <a:solidFill>
                    <a:schemeClr val="tx1"/>
                  </a:solidFill>
                  <a:latin typeface="Arial" charset="0"/>
                </a:defRPr>
              </a:lvl3pPr>
              <a:lvl4pPr marL="1600200" indent="-228600" defTabSz="1285875" eaLnBrk="0" hangingPunct="0">
                <a:defRPr sz="1200" b="1">
                  <a:solidFill>
                    <a:schemeClr val="tx1"/>
                  </a:solidFill>
                  <a:latin typeface="Arial" charset="0"/>
                </a:defRPr>
              </a:lvl4pPr>
              <a:lvl5pPr marL="2057400" indent="-228600" defTabSz="1285875" eaLnBrk="0" hangingPunct="0">
                <a:defRPr sz="1200" b="1">
                  <a:solidFill>
                    <a:schemeClr val="tx1"/>
                  </a:solidFill>
                  <a:latin typeface="Arial" charset="0"/>
                </a:defRPr>
              </a:lvl5pPr>
              <a:lvl6pPr marL="2514600" indent="-228600" defTabSz="1285875" eaLnBrk="0" fontAlgn="base" hangingPunct="0">
                <a:spcBef>
                  <a:spcPct val="0"/>
                </a:spcBef>
                <a:spcAft>
                  <a:spcPct val="0"/>
                </a:spcAft>
                <a:defRPr sz="1200" b="1">
                  <a:solidFill>
                    <a:schemeClr val="tx1"/>
                  </a:solidFill>
                  <a:latin typeface="Arial" charset="0"/>
                </a:defRPr>
              </a:lvl6pPr>
              <a:lvl7pPr marL="2971800" indent="-228600" defTabSz="1285875" eaLnBrk="0" fontAlgn="base" hangingPunct="0">
                <a:spcBef>
                  <a:spcPct val="0"/>
                </a:spcBef>
                <a:spcAft>
                  <a:spcPct val="0"/>
                </a:spcAft>
                <a:defRPr sz="1200" b="1">
                  <a:solidFill>
                    <a:schemeClr val="tx1"/>
                  </a:solidFill>
                  <a:latin typeface="Arial" charset="0"/>
                </a:defRPr>
              </a:lvl7pPr>
              <a:lvl8pPr marL="3429000" indent="-228600" defTabSz="1285875" eaLnBrk="0" fontAlgn="base" hangingPunct="0">
                <a:spcBef>
                  <a:spcPct val="0"/>
                </a:spcBef>
                <a:spcAft>
                  <a:spcPct val="0"/>
                </a:spcAft>
                <a:defRPr sz="1200" b="1">
                  <a:solidFill>
                    <a:schemeClr val="tx1"/>
                  </a:solidFill>
                  <a:latin typeface="Arial" charset="0"/>
                </a:defRPr>
              </a:lvl8pPr>
              <a:lvl9pPr marL="3886200" indent="-228600" defTabSz="1285875" eaLnBrk="0" fontAlgn="base" hangingPunct="0">
                <a:spcBef>
                  <a:spcPct val="0"/>
                </a:spcBef>
                <a:spcAft>
                  <a:spcPct val="0"/>
                </a:spcAft>
                <a:defRPr sz="1200" b="1">
                  <a:solidFill>
                    <a:schemeClr val="tx1"/>
                  </a:solidFill>
                  <a:latin typeface="Arial" charset="0"/>
                </a:defRPr>
              </a:lvl9pPr>
            </a:lstStyle>
            <a:p>
              <a:pPr algn="ctr" eaLnBrk="1" fontAlgn="base" hangingPunct="1">
                <a:spcBef>
                  <a:spcPct val="0"/>
                </a:spcBef>
                <a:spcAft>
                  <a:spcPct val="0"/>
                </a:spcAft>
              </a:pPr>
              <a:r>
                <a:rPr lang="en-US" sz="1000" dirty="0" err="1">
                  <a:solidFill>
                    <a:srgbClr val="000000"/>
                  </a:solidFill>
                </a:rPr>
                <a:t>Cytoc</a:t>
              </a:r>
              <a:endParaRPr lang="en-US" sz="1000" dirty="0">
                <a:solidFill>
                  <a:srgbClr val="000000"/>
                </a:solidFill>
              </a:endParaRPr>
            </a:p>
          </p:txBody>
        </p:sp>
      </p:grpSp>
      <p:sp>
        <p:nvSpPr>
          <p:cNvPr id="2088" name="Freeform 447"/>
          <p:cNvSpPr>
            <a:spLocks/>
          </p:cNvSpPr>
          <p:nvPr/>
        </p:nvSpPr>
        <p:spPr bwMode="auto">
          <a:xfrm>
            <a:off x="3984193" y="3857143"/>
            <a:ext cx="2110830" cy="424286"/>
          </a:xfrm>
          <a:custGeom>
            <a:avLst/>
            <a:gdLst>
              <a:gd name="T0" fmla="*/ 2147483647 w 1440"/>
              <a:gd name="T1" fmla="*/ 60483788 h 495"/>
              <a:gd name="T2" fmla="*/ 1527214688 w 1440"/>
              <a:gd name="T3" fmla="*/ 1005543777 h 495"/>
              <a:gd name="T4" fmla="*/ 0 w 1440"/>
              <a:gd name="T5" fmla="*/ 1058466298 h 495"/>
              <a:gd name="T6" fmla="*/ 0 60000 65536"/>
              <a:gd name="T7" fmla="*/ 0 60000 65536"/>
              <a:gd name="T8" fmla="*/ 0 60000 65536"/>
              <a:gd name="T9" fmla="*/ 0 w 1440"/>
              <a:gd name="T10" fmla="*/ 0 h 495"/>
              <a:gd name="T11" fmla="*/ 1440 w 1440"/>
              <a:gd name="T12" fmla="*/ 495 h 495"/>
            </a:gdLst>
            <a:ahLst/>
            <a:cxnLst>
              <a:cxn ang="T6">
                <a:pos x="T0" y="T1"/>
              </a:cxn>
              <a:cxn ang="T7">
                <a:pos x="T2" y="T3"/>
              </a:cxn>
              <a:cxn ang="T8">
                <a:pos x="T4" y="T5"/>
              </a:cxn>
            </a:cxnLst>
            <a:rect l="T9" t="T10" r="T11" b="T12"/>
            <a:pathLst>
              <a:path w="1440" h="495">
                <a:moveTo>
                  <a:pt x="1440" y="24"/>
                </a:moveTo>
                <a:cubicBezTo>
                  <a:pt x="1197" y="0"/>
                  <a:pt x="843" y="318"/>
                  <a:pt x="606" y="399"/>
                </a:cubicBezTo>
                <a:cubicBezTo>
                  <a:pt x="369" y="480"/>
                  <a:pt x="84" y="495"/>
                  <a:pt x="0" y="420"/>
                </a:cubicBezTo>
              </a:path>
            </a:pathLst>
          </a:custGeom>
          <a:noFill/>
          <a:ln w="31750">
            <a:solidFill>
              <a:srgbClr val="FFFF00"/>
            </a:solidFill>
            <a:round/>
            <a:headEnd/>
            <a:tailEnd type="triangle" w="med" len="lg"/>
          </a:ln>
          <a:extLst>
            <a:ext uri="{909E8E84-426E-40DD-AFC4-6F175D3DCCD1}">
              <a14:hiddenFill xmlns:a14="http://schemas.microsoft.com/office/drawing/2010/main">
                <a:solidFill>
                  <a:srgbClr val="FFFFFF"/>
                </a:solidFill>
              </a14:hiddenFill>
            </a:ext>
          </a:extLst>
        </p:spPr>
        <p:txBody>
          <a:bodyPr wrap="none" lIns="64700" tIns="32348" rIns="64700" bIns="32348" anchor="ctr"/>
          <a:lstStyle/>
          <a:p>
            <a:pPr defTabSz="647046" fontAlgn="base">
              <a:spcBef>
                <a:spcPct val="0"/>
              </a:spcBef>
              <a:spcAft>
                <a:spcPct val="0"/>
              </a:spcAft>
            </a:pPr>
            <a:endParaRPr lang="hr-HR" sz="800" b="1">
              <a:solidFill>
                <a:srgbClr val="000000"/>
              </a:solidFill>
            </a:endParaRPr>
          </a:p>
        </p:txBody>
      </p:sp>
      <p:sp>
        <p:nvSpPr>
          <p:cNvPr id="2089" name="Freeform 448"/>
          <p:cNvSpPr>
            <a:spLocks/>
          </p:cNvSpPr>
          <p:nvPr/>
        </p:nvSpPr>
        <p:spPr bwMode="auto">
          <a:xfrm>
            <a:off x="3971000" y="3211714"/>
            <a:ext cx="2150408" cy="763714"/>
          </a:xfrm>
          <a:custGeom>
            <a:avLst/>
            <a:gdLst>
              <a:gd name="T0" fmla="*/ 2147483647 w 1467"/>
              <a:gd name="T1" fmla="*/ 1943038988 h 891"/>
              <a:gd name="T2" fmla="*/ 1481851557 w 1467"/>
              <a:gd name="T3" fmla="*/ 1534773820 h 891"/>
              <a:gd name="T4" fmla="*/ 0 w 1467"/>
              <a:gd name="T5" fmla="*/ 0 h 891"/>
              <a:gd name="T6" fmla="*/ 0 60000 65536"/>
              <a:gd name="T7" fmla="*/ 0 60000 65536"/>
              <a:gd name="T8" fmla="*/ 0 60000 65536"/>
              <a:gd name="T9" fmla="*/ 0 w 1467"/>
              <a:gd name="T10" fmla="*/ 0 h 891"/>
              <a:gd name="T11" fmla="*/ 1467 w 1467"/>
              <a:gd name="T12" fmla="*/ 891 h 891"/>
            </a:gdLst>
            <a:ahLst/>
            <a:cxnLst>
              <a:cxn ang="T6">
                <a:pos x="T0" y="T1"/>
              </a:cxn>
              <a:cxn ang="T7">
                <a:pos x="T2" y="T3"/>
              </a:cxn>
              <a:cxn ang="T8">
                <a:pos x="T4" y="T5"/>
              </a:cxn>
            </a:cxnLst>
            <a:rect l="T9" t="T10" r="T11" b="T12"/>
            <a:pathLst>
              <a:path w="1467" h="891">
                <a:moveTo>
                  <a:pt x="1467" y="771"/>
                </a:moveTo>
                <a:cubicBezTo>
                  <a:pt x="1449" y="747"/>
                  <a:pt x="1029" y="891"/>
                  <a:pt x="588" y="609"/>
                </a:cubicBezTo>
                <a:cubicBezTo>
                  <a:pt x="147" y="327"/>
                  <a:pt x="84" y="75"/>
                  <a:pt x="0" y="0"/>
                </a:cubicBezTo>
              </a:path>
            </a:pathLst>
          </a:custGeom>
          <a:noFill/>
          <a:ln w="31750">
            <a:solidFill>
              <a:srgbClr val="FFFF00"/>
            </a:solidFill>
            <a:round/>
            <a:headEnd/>
            <a:tailEnd type="triangle" w="med" len="lg"/>
          </a:ln>
          <a:extLst>
            <a:ext uri="{909E8E84-426E-40DD-AFC4-6F175D3DCCD1}">
              <a14:hiddenFill xmlns:a14="http://schemas.microsoft.com/office/drawing/2010/main">
                <a:solidFill>
                  <a:srgbClr val="FFFFFF"/>
                </a:solidFill>
              </a14:hiddenFill>
            </a:ext>
          </a:extLst>
        </p:spPr>
        <p:txBody>
          <a:bodyPr wrap="none" lIns="64700" tIns="32348" rIns="64700" bIns="32348" anchor="ctr"/>
          <a:lstStyle/>
          <a:p>
            <a:pPr defTabSz="647046" fontAlgn="base">
              <a:spcBef>
                <a:spcPct val="0"/>
              </a:spcBef>
              <a:spcAft>
                <a:spcPct val="0"/>
              </a:spcAft>
            </a:pPr>
            <a:endParaRPr lang="hr-HR" sz="800" b="1">
              <a:solidFill>
                <a:srgbClr val="000000"/>
              </a:solidFill>
            </a:endParaRPr>
          </a:p>
        </p:txBody>
      </p:sp>
      <p:sp>
        <p:nvSpPr>
          <p:cNvPr id="2090" name="Freeform 449"/>
          <p:cNvSpPr>
            <a:spLocks/>
          </p:cNvSpPr>
          <p:nvPr/>
        </p:nvSpPr>
        <p:spPr bwMode="auto">
          <a:xfrm>
            <a:off x="3984192" y="3564003"/>
            <a:ext cx="1508365" cy="372857"/>
          </a:xfrm>
          <a:custGeom>
            <a:avLst/>
            <a:gdLst>
              <a:gd name="T0" fmla="*/ 2147483647 w 1029"/>
              <a:gd name="T1" fmla="*/ 929939123 h 435"/>
              <a:gd name="T2" fmla="*/ 1096269098 w 1029"/>
              <a:gd name="T3" fmla="*/ 869455330 h 435"/>
              <a:gd name="T4" fmla="*/ 0 w 1029"/>
              <a:gd name="T5" fmla="*/ 0 h 435"/>
              <a:gd name="T6" fmla="*/ 0 60000 65536"/>
              <a:gd name="T7" fmla="*/ 0 60000 65536"/>
              <a:gd name="T8" fmla="*/ 0 60000 65536"/>
              <a:gd name="T9" fmla="*/ 0 w 1029"/>
              <a:gd name="T10" fmla="*/ 0 h 435"/>
              <a:gd name="T11" fmla="*/ 1029 w 1029"/>
              <a:gd name="T12" fmla="*/ 435 h 435"/>
            </a:gdLst>
            <a:ahLst/>
            <a:cxnLst>
              <a:cxn ang="T6">
                <a:pos x="T0" y="T1"/>
              </a:cxn>
              <a:cxn ang="T7">
                <a:pos x="T2" y="T3"/>
              </a:cxn>
              <a:cxn ang="T8">
                <a:pos x="T4" y="T5"/>
              </a:cxn>
            </a:cxnLst>
            <a:rect l="T9" t="T10" r="T11" b="T12"/>
            <a:pathLst>
              <a:path w="1029" h="435">
                <a:moveTo>
                  <a:pt x="1029" y="369"/>
                </a:moveTo>
                <a:cubicBezTo>
                  <a:pt x="1011" y="345"/>
                  <a:pt x="672" y="435"/>
                  <a:pt x="435" y="345"/>
                </a:cubicBezTo>
                <a:cubicBezTo>
                  <a:pt x="198" y="255"/>
                  <a:pt x="84" y="75"/>
                  <a:pt x="0" y="0"/>
                </a:cubicBezTo>
              </a:path>
            </a:pathLst>
          </a:custGeom>
          <a:noFill/>
          <a:ln w="31750">
            <a:solidFill>
              <a:srgbClr val="FFFF00"/>
            </a:solidFill>
            <a:round/>
            <a:headEnd/>
            <a:tailEnd type="triangle" w="med" len="lg"/>
          </a:ln>
          <a:extLst>
            <a:ext uri="{909E8E84-426E-40DD-AFC4-6F175D3DCCD1}">
              <a14:hiddenFill xmlns:a14="http://schemas.microsoft.com/office/drawing/2010/main">
                <a:solidFill>
                  <a:srgbClr val="FFFFFF"/>
                </a:solidFill>
              </a14:hiddenFill>
            </a:ext>
          </a:extLst>
        </p:spPr>
        <p:txBody>
          <a:bodyPr wrap="none" lIns="64700" tIns="32348" rIns="64700" bIns="32348" anchor="ctr"/>
          <a:lstStyle/>
          <a:p>
            <a:pPr defTabSz="647046" fontAlgn="base">
              <a:spcBef>
                <a:spcPct val="0"/>
              </a:spcBef>
              <a:spcAft>
                <a:spcPct val="0"/>
              </a:spcAft>
            </a:pPr>
            <a:endParaRPr lang="hr-HR" sz="800" b="1">
              <a:solidFill>
                <a:srgbClr val="000000"/>
              </a:solidFill>
            </a:endParaRPr>
          </a:p>
        </p:txBody>
      </p:sp>
      <p:sp>
        <p:nvSpPr>
          <p:cNvPr id="2091" name="Freeform 450"/>
          <p:cNvSpPr>
            <a:spLocks/>
          </p:cNvSpPr>
          <p:nvPr/>
        </p:nvSpPr>
        <p:spPr bwMode="auto">
          <a:xfrm>
            <a:off x="3997385" y="3885432"/>
            <a:ext cx="1864567" cy="174857"/>
          </a:xfrm>
          <a:custGeom>
            <a:avLst/>
            <a:gdLst>
              <a:gd name="T0" fmla="*/ 2147483647 w 1272"/>
              <a:gd name="T1" fmla="*/ 0 h 204"/>
              <a:gd name="T2" fmla="*/ 1398687513 w 1272"/>
              <a:gd name="T3" fmla="*/ 438507188 h 204"/>
              <a:gd name="T4" fmla="*/ 0 w 1272"/>
              <a:gd name="T5" fmla="*/ 75604688 h 204"/>
              <a:gd name="T6" fmla="*/ 0 60000 65536"/>
              <a:gd name="T7" fmla="*/ 0 60000 65536"/>
              <a:gd name="T8" fmla="*/ 0 60000 65536"/>
              <a:gd name="T9" fmla="*/ 0 w 1272"/>
              <a:gd name="T10" fmla="*/ 0 h 204"/>
              <a:gd name="T11" fmla="*/ 1272 w 1272"/>
              <a:gd name="T12" fmla="*/ 204 h 204"/>
            </a:gdLst>
            <a:ahLst/>
            <a:cxnLst>
              <a:cxn ang="T6">
                <a:pos x="T0" y="T1"/>
              </a:cxn>
              <a:cxn ang="T7">
                <a:pos x="T2" y="T3"/>
              </a:cxn>
              <a:cxn ang="T8">
                <a:pos x="T4" y="T5"/>
              </a:cxn>
            </a:cxnLst>
            <a:rect l="T9" t="T10" r="T11" b="T12"/>
            <a:pathLst>
              <a:path w="1272" h="204">
                <a:moveTo>
                  <a:pt x="1272" y="0"/>
                </a:moveTo>
                <a:cubicBezTo>
                  <a:pt x="963" y="0"/>
                  <a:pt x="918" y="144"/>
                  <a:pt x="555" y="174"/>
                </a:cubicBezTo>
                <a:cubicBezTo>
                  <a:pt x="192" y="204"/>
                  <a:pt x="84" y="105"/>
                  <a:pt x="0" y="30"/>
                </a:cubicBezTo>
              </a:path>
            </a:pathLst>
          </a:custGeom>
          <a:noFill/>
          <a:ln w="31750">
            <a:solidFill>
              <a:srgbClr val="FFFF00"/>
            </a:solidFill>
            <a:round/>
            <a:headEnd/>
            <a:tailEnd type="triangle" w="med" len="lg"/>
          </a:ln>
          <a:extLst>
            <a:ext uri="{909E8E84-426E-40DD-AFC4-6F175D3DCCD1}">
              <a14:hiddenFill xmlns:a14="http://schemas.microsoft.com/office/drawing/2010/main">
                <a:solidFill>
                  <a:srgbClr val="FFFFFF"/>
                </a:solidFill>
              </a14:hiddenFill>
            </a:ext>
          </a:extLst>
        </p:spPr>
        <p:txBody>
          <a:bodyPr wrap="none" lIns="64700" tIns="32348" rIns="64700" bIns="32348" anchor="ctr"/>
          <a:lstStyle/>
          <a:p>
            <a:pPr defTabSz="647046" fontAlgn="base">
              <a:spcBef>
                <a:spcPct val="0"/>
              </a:spcBef>
              <a:spcAft>
                <a:spcPct val="0"/>
              </a:spcAft>
            </a:pPr>
            <a:endParaRPr lang="hr-HR" sz="800" b="1">
              <a:solidFill>
                <a:srgbClr val="000000"/>
              </a:solidFill>
            </a:endParaRPr>
          </a:p>
        </p:txBody>
      </p:sp>
      <p:sp>
        <p:nvSpPr>
          <p:cNvPr id="2092" name="Freeform 451"/>
          <p:cNvSpPr>
            <a:spLocks/>
          </p:cNvSpPr>
          <p:nvPr/>
        </p:nvSpPr>
        <p:spPr bwMode="auto">
          <a:xfrm>
            <a:off x="4934071" y="3916286"/>
            <a:ext cx="1200535" cy="439714"/>
          </a:xfrm>
          <a:custGeom>
            <a:avLst/>
            <a:gdLst>
              <a:gd name="T0" fmla="*/ 819 w 819"/>
              <a:gd name="T1" fmla="*/ 0 h 513"/>
              <a:gd name="T2" fmla="*/ 0 w 819"/>
              <a:gd name="T3" fmla="*/ 513 h 513"/>
              <a:gd name="T4" fmla="*/ 0 60000 65536"/>
              <a:gd name="T5" fmla="*/ 0 60000 65536"/>
            </a:gdLst>
            <a:ahLst/>
            <a:cxnLst>
              <a:cxn ang="T4">
                <a:pos x="T0" y="T1"/>
              </a:cxn>
              <a:cxn ang="T5">
                <a:pos x="T2" y="T3"/>
              </a:cxn>
            </a:cxnLst>
            <a:rect l="0" t="0" r="r" b="b"/>
            <a:pathLst>
              <a:path w="819" h="513">
                <a:moveTo>
                  <a:pt x="819" y="0"/>
                </a:moveTo>
                <a:cubicBezTo>
                  <a:pt x="573" y="294"/>
                  <a:pt x="282" y="240"/>
                  <a:pt x="0" y="513"/>
                </a:cubicBezTo>
              </a:path>
            </a:pathLst>
          </a:custGeom>
          <a:noFill/>
          <a:ln w="31750">
            <a:solidFill>
              <a:srgbClr val="FFFF00"/>
            </a:solidFill>
            <a:round/>
            <a:headEnd/>
            <a:tailEnd type="triangle" w="med" len="lg"/>
          </a:ln>
          <a:effectLst>
            <a:outerShdw dist="25400" dir="54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lIns="64700" tIns="32348" rIns="64700" bIns="32348" anchor="ctr"/>
          <a:lstStyle/>
          <a:p>
            <a:pPr defTabSz="647046" fontAlgn="base">
              <a:spcBef>
                <a:spcPct val="0"/>
              </a:spcBef>
              <a:spcAft>
                <a:spcPct val="0"/>
              </a:spcAft>
            </a:pPr>
            <a:endParaRPr lang="hr-HR" sz="800" b="1">
              <a:solidFill>
                <a:srgbClr val="000000"/>
              </a:solidFill>
            </a:endParaRPr>
          </a:p>
        </p:txBody>
      </p:sp>
      <p:sp>
        <p:nvSpPr>
          <p:cNvPr id="2093" name="Freeform 452"/>
          <p:cNvSpPr>
            <a:spLocks/>
          </p:cNvSpPr>
          <p:nvPr/>
        </p:nvSpPr>
        <p:spPr bwMode="auto">
          <a:xfrm>
            <a:off x="5505749" y="3916288"/>
            <a:ext cx="738791" cy="532285"/>
          </a:xfrm>
          <a:custGeom>
            <a:avLst/>
            <a:gdLst>
              <a:gd name="T0" fmla="*/ 504 w 504"/>
              <a:gd name="T1" fmla="*/ 0 h 621"/>
              <a:gd name="T2" fmla="*/ 0 w 504"/>
              <a:gd name="T3" fmla="*/ 621 h 621"/>
              <a:gd name="T4" fmla="*/ 0 60000 65536"/>
              <a:gd name="T5" fmla="*/ 0 60000 65536"/>
            </a:gdLst>
            <a:ahLst/>
            <a:cxnLst>
              <a:cxn ang="T4">
                <a:pos x="T0" y="T1"/>
              </a:cxn>
              <a:cxn ang="T5">
                <a:pos x="T2" y="T3"/>
              </a:cxn>
            </a:cxnLst>
            <a:rect l="0" t="0" r="r" b="b"/>
            <a:pathLst>
              <a:path w="504" h="621">
                <a:moveTo>
                  <a:pt x="504" y="0"/>
                </a:moveTo>
                <a:cubicBezTo>
                  <a:pt x="378" y="285"/>
                  <a:pt x="87" y="243"/>
                  <a:pt x="0" y="621"/>
                </a:cubicBezTo>
              </a:path>
            </a:pathLst>
          </a:custGeom>
          <a:noFill/>
          <a:ln w="31750">
            <a:solidFill>
              <a:srgbClr val="FFFF00"/>
            </a:solidFill>
            <a:round/>
            <a:headEnd/>
            <a:tailEnd type="triangle" w="med" len="lg"/>
          </a:ln>
          <a:effectLst>
            <a:outerShdw dist="25400" dir="54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lIns="64700" tIns="32348" rIns="64700" bIns="32348" anchor="ctr"/>
          <a:lstStyle/>
          <a:p>
            <a:pPr defTabSz="647046" fontAlgn="base">
              <a:spcBef>
                <a:spcPct val="0"/>
              </a:spcBef>
              <a:spcAft>
                <a:spcPct val="0"/>
              </a:spcAft>
            </a:pPr>
            <a:endParaRPr lang="hr-HR" sz="800" b="1">
              <a:solidFill>
                <a:srgbClr val="000000"/>
              </a:solidFill>
            </a:endParaRPr>
          </a:p>
        </p:txBody>
      </p:sp>
      <p:sp>
        <p:nvSpPr>
          <p:cNvPr id="2094" name="Freeform 453"/>
          <p:cNvSpPr>
            <a:spLocks/>
          </p:cNvSpPr>
          <p:nvPr/>
        </p:nvSpPr>
        <p:spPr bwMode="auto">
          <a:xfrm>
            <a:off x="6121413" y="3918857"/>
            <a:ext cx="307829" cy="604286"/>
          </a:xfrm>
          <a:custGeom>
            <a:avLst/>
            <a:gdLst>
              <a:gd name="T0" fmla="*/ 123 w 210"/>
              <a:gd name="T1" fmla="*/ 0 h 705"/>
              <a:gd name="T2" fmla="*/ 210 w 210"/>
              <a:gd name="T3" fmla="*/ 705 h 705"/>
              <a:gd name="T4" fmla="*/ 0 60000 65536"/>
              <a:gd name="T5" fmla="*/ 0 60000 65536"/>
            </a:gdLst>
            <a:ahLst/>
            <a:cxnLst>
              <a:cxn ang="T4">
                <a:pos x="T0" y="T1"/>
              </a:cxn>
              <a:cxn ang="T5">
                <a:pos x="T2" y="T3"/>
              </a:cxn>
            </a:cxnLst>
            <a:rect l="0" t="0" r="r" b="b"/>
            <a:pathLst>
              <a:path w="210" h="705">
                <a:moveTo>
                  <a:pt x="123" y="0"/>
                </a:moveTo>
                <a:cubicBezTo>
                  <a:pt x="0" y="339"/>
                  <a:pt x="75" y="516"/>
                  <a:pt x="210" y="705"/>
                </a:cubicBezTo>
              </a:path>
            </a:pathLst>
          </a:custGeom>
          <a:noFill/>
          <a:ln w="31750">
            <a:solidFill>
              <a:srgbClr val="FFFF00"/>
            </a:solidFill>
            <a:round/>
            <a:headEnd/>
            <a:tailEnd type="triangle" w="med" len="lg"/>
          </a:ln>
          <a:effectLst>
            <a:outerShdw dist="28398" dir="3806097" algn="ctr" rotWithShape="0">
              <a:schemeClr val="tx1"/>
            </a:outerShdw>
          </a:effectLst>
          <a:extLst>
            <a:ext uri="{909E8E84-426E-40DD-AFC4-6F175D3DCCD1}">
              <a14:hiddenFill xmlns:a14="http://schemas.microsoft.com/office/drawing/2010/main">
                <a:solidFill>
                  <a:srgbClr val="FFFFFF"/>
                </a:solidFill>
              </a14:hiddenFill>
            </a:ext>
          </a:extLst>
        </p:spPr>
        <p:txBody>
          <a:bodyPr wrap="none" lIns="64700" tIns="32348" rIns="64700" bIns="32348" anchor="ctr"/>
          <a:lstStyle/>
          <a:p>
            <a:pPr defTabSz="647046" fontAlgn="base">
              <a:spcBef>
                <a:spcPct val="0"/>
              </a:spcBef>
              <a:spcAft>
                <a:spcPct val="0"/>
              </a:spcAft>
            </a:pPr>
            <a:endParaRPr lang="hr-HR" sz="800" b="1">
              <a:solidFill>
                <a:srgbClr val="000000"/>
              </a:solidFill>
            </a:endParaRPr>
          </a:p>
        </p:txBody>
      </p:sp>
      <p:sp>
        <p:nvSpPr>
          <p:cNvPr id="2095" name="Freeform 454"/>
          <p:cNvSpPr>
            <a:spLocks/>
          </p:cNvSpPr>
          <p:nvPr/>
        </p:nvSpPr>
        <p:spPr bwMode="auto">
          <a:xfrm>
            <a:off x="6842610" y="4294285"/>
            <a:ext cx="1055415" cy="470572"/>
          </a:xfrm>
          <a:custGeom>
            <a:avLst/>
            <a:gdLst>
              <a:gd name="T0" fmla="*/ 1814512500 w 720"/>
              <a:gd name="T1" fmla="*/ 1345764210 h 549"/>
              <a:gd name="T2" fmla="*/ 83165950 w 720"/>
              <a:gd name="T3" fmla="*/ 0 h 549"/>
              <a:gd name="T4" fmla="*/ 0 60000 65536"/>
              <a:gd name="T5" fmla="*/ 0 60000 65536"/>
              <a:gd name="T6" fmla="*/ 0 w 720"/>
              <a:gd name="T7" fmla="*/ 0 h 549"/>
              <a:gd name="T8" fmla="*/ 720 w 720"/>
              <a:gd name="T9" fmla="*/ 549 h 549"/>
            </a:gdLst>
            <a:ahLst/>
            <a:cxnLst>
              <a:cxn ang="T4">
                <a:pos x="T0" y="T1"/>
              </a:cxn>
              <a:cxn ang="T5">
                <a:pos x="T2" y="T3"/>
              </a:cxn>
            </a:cxnLst>
            <a:rect l="T6" t="T7" r="T8" b="T9"/>
            <a:pathLst>
              <a:path w="720" h="549">
                <a:moveTo>
                  <a:pt x="720" y="534"/>
                </a:moveTo>
                <a:cubicBezTo>
                  <a:pt x="573" y="219"/>
                  <a:pt x="0" y="549"/>
                  <a:pt x="33" y="0"/>
                </a:cubicBezTo>
              </a:path>
            </a:pathLst>
          </a:custGeom>
          <a:noFill/>
          <a:ln w="31750">
            <a:solidFill>
              <a:srgbClr val="FFFF00"/>
            </a:solidFill>
            <a:round/>
            <a:headEnd/>
            <a:tailEnd type="triangle" w="med" len="lg"/>
          </a:ln>
          <a:extLst>
            <a:ext uri="{909E8E84-426E-40DD-AFC4-6F175D3DCCD1}">
              <a14:hiddenFill xmlns:a14="http://schemas.microsoft.com/office/drawing/2010/main">
                <a:solidFill>
                  <a:srgbClr val="FFFFFF"/>
                </a:solidFill>
              </a14:hiddenFill>
            </a:ext>
          </a:extLst>
        </p:spPr>
        <p:txBody>
          <a:bodyPr wrap="none" lIns="64700" tIns="32348" rIns="64700" bIns="32348" anchor="ctr"/>
          <a:lstStyle/>
          <a:p>
            <a:pPr defTabSz="647046" fontAlgn="base">
              <a:spcBef>
                <a:spcPct val="0"/>
              </a:spcBef>
              <a:spcAft>
                <a:spcPct val="0"/>
              </a:spcAft>
            </a:pPr>
            <a:endParaRPr lang="hr-HR" sz="800" b="1">
              <a:solidFill>
                <a:srgbClr val="000000"/>
              </a:solidFill>
            </a:endParaRPr>
          </a:p>
        </p:txBody>
      </p:sp>
      <p:sp>
        <p:nvSpPr>
          <p:cNvPr id="2096" name="Freeform 455"/>
          <p:cNvSpPr>
            <a:spLocks/>
          </p:cNvSpPr>
          <p:nvPr/>
        </p:nvSpPr>
        <p:spPr bwMode="auto">
          <a:xfrm>
            <a:off x="7801277" y="4199146"/>
            <a:ext cx="457347" cy="545143"/>
          </a:xfrm>
          <a:custGeom>
            <a:avLst/>
            <a:gdLst>
              <a:gd name="T0" fmla="*/ 151209375 w 312"/>
              <a:gd name="T1" fmla="*/ 1602819375 h 636"/>
              <a:gd name="T2" fmla="*/ 786288750 w 312"/>
              <a:gd name="T3" fmla="*/ 0 h 636"/>
              <a:gd name="T4" fmla="*/ 0 60000 65536"/>
              <a:gd name="T5" fmla="*/ 0 60000 65536"/>
              <a:gd name="T6" fmla="*/ 0 w 312"/>
              <a:gd name="T7" fmla="*/ 0 h 636"/>
              <a:gd name="T8" fmla="*/ 312 w 312"/>
              <a:gd name="T9" fmla="*/ 636 h 636"/>
            </a:gdLst>
            <a:ahLst/>
            <a:cxnLst>
              <a:cxn ang="T4">
                <a:pos x="T0" y="T1"/>
              </a:cxn>
              <a:cxn ang="T5">
                <a:pos x="T2" y="T3"/>
              </a:cxn>
            </a:cxnLst>
            <a:rect l="T6" t="T7" r="T8" b="T9"/>
            <a:pathLst>
              <a:path w="312" h="636">
                <a:moveTo>
                  <a:pt x="60" y="636"/>
                </a:moveTo>
                <a:cubicBezTo>
                  <a:pt x="0" y="381"/>
                  <a:pt x="249" y="399"/>
                  <a:pt x="312" y="0"/>
                </a:cubicBezTo>
              </a:path>
            </a:pathLst>
          </a:custGeom>
          <a:noFill/>
          <a:ln w="31750">
            <a:solidFill>
              <a:srgbClr val="FFFF00"/>
            </a:solidFill>
            <a:round/>
            <a:headEnd/>
            <a:tailEnd type="triangle" w="med" len="lg"/>
          </a:ln>
          <a:extLst>
            <a:ext uri="{909E8E84-426E-40DD-AFC4-6F175D3DCCD1}">
              <a14:hiddenFill xmlns:a14="http://schemas.microsoft.com/office/drawing/2010/main">
                <a:solidFill>
                  <a:srgbClr val="FFFFFF"/>
                </a:solidFill>
              </a14:hiddenFill>
            </a:ext>
          </a:extLst>
        </p:spPr>
        <p:txBody>
          <a:bodyPr wrap="none" lIns="64700" tIns="32348" rIns="64700" bIns="32348" anchor="ctr"/>
          <a:lstStyle/>
          <a:p>
            <a:pPr defTabSz="647046" fontAlgn="base">
              <a:spcBef>
                <a:spcPct val="0"/>
              </a:spcBef>
              <a:spcAft>
                <a:spcPct val="0"/>
              </a:spcAft>
            </a:pPr>
            <a:endParaRPr lang="hr-HR" sz="800" b="1">
              <a:solidFill>
                <a:srgbClr val="000000"/>
              </a:solidFill>
            </a:endParaRPr>
          </a:p>
        </p:txBody>
      </p:sp>
      <p:sp>
        <p:nvSpPr>
          <p:cNvPr id="2097" name="Freeform 456"/>
          <p:cNvSpPr>
            <a:spLocks/>
          </p:cNvSpPr>
          <p:nvPr/>
        </p:nvSpPr>
        <p:spPr bwMode="auto">
          <a:xfrm>
            <a:off x="5532135" y="4289147"/>
            <a:ext cx="3262992" cy="2237143"/>
          </a:xfrm>
          <a:custGeom>
            <a:avLst/>
            <a:gdLst>
              <a:gd name="T0" fmla="*/ 0 w 2226"/>
              <a:gd name="T1" fmla="*/ 2147483647 h 2610"/>
              <a:gd name="T2" fmla="*/ 2147483647 w 2226"/>
              <a:gd name="T3" fmla="*/ 0 h 2610"/>
              <a:gd name="T4" fmla="*/ 0 60000 65536"/>
              <a:gd name="T5" fmla="*/ 0 60000 65536"/>
              <a:gd name="T6" fmla="*/ 0 w 2226"/>
              <a:gd name="T7" fmla="*/ 0 h 2610"/>
              <a:gd name="T8" fmla="*/ 2226 w 2226"/>
              <a:gd name="T9" fmla="*/ 2610 h 2610"/>
            </a:gdLst>
            <a:ahLst/>
            <a:cxnLst>
              <a:cxn ang="T4">
                <a:pos x="T0" y="T1"/>
              </a:cxn>
              <a:cxn ang="T5">
                <a:pos x="T2" y="T3"/>
              </a:cxn>
            </a:cxnLst>
            <a:rect l="T6" t="T7" r="T8" b="T9"/>
            <a:pathLst>
              <a:path w="2226" h="2610">
                <a:moveTo>
                  <a:pt x="0" y="2610"/>
                </a:moveTo>
                <a:cubicBezTo>
                  <a:pt x="2226" y="2184"/>
                  <a:pt x="1791" y="990"/>
                  <a:pt x="1431" y="0"/>
                </a:cubicBezTo>
              </a:path>
            </a:pathLst>
          </a:custGeom>
          <a:noFill/>
          <a:ln w="31750">
            <a:solidFill>
              <a:srgbClr val="FFFF00"/>
            </a:solidFill>
            <a:round/>
            <a:headEnd/>
            <a:tailEnd type="triangle" w="med" len="lg"/>
          </a:ln>
          <a:extLst>
            <a:ext uri="{909E8E84-426E-40DD-AFC4-6F175D3DCCD1}">
              <a14:hiddenFill xmlns:a14="http://schemas.microsoft.com/office/drawing/2010/main">
                <a:solidFill>
                  <a:srgbClr val="FFFFFF"/>
                </a:solidFill>
              </a14:hiddenFill>
            </a:ext>
          </a:extLst>
        </p:spPr>
        <p:txBody>
          <a:bodyPr wrap="none" lIns="64700" tIns="32348" rIns="64700" bIns="32348" anchor="ctr"/>
          <a:lstStyle/>
          <a:p>
            <a:pPr defTabSz="647046" fontAlgn="base">
              <a:spcBef>
                <a:spcPct val="0"/>
              </a:spcBef>
              <a:spcAft>
                <a:spcPct val="0"/>
              </a:spcAft>
            </a:pPr>
            <a:endParaRPr lang="hr-HR" sz="800" b="1">
              <a:solidFill>
                <a:srgbClr val="000000"/>
              </a:solidFill>
            </a:endParaRPr>
          </a:p>
        </p:txBody>
      </p:sp>
      <p:sp>
        <p:nvSpPr>
          <p:cNvPr id="2098" name="Freeform 457"/>
          <p:cNvSpPr>
            <a:spLocks/>
          </p:cNvSpPr>
          <p:nvPr/>
        </p:nvSpPr>
        <p:spPr bwMode="auto">
          <a:xfrm>
            <a:off x="7011187" y="5128286"/>
            <a:ext cx="1697459" cy="1422000"/>
          </a:xfrm>
          <a:custGeom>
            <a:avLst/>
            <a:gdLst>
              <a:gd name="T0" fmla="*/ 1038 w 1158"/>
              <a:gd name="T1" fmla="*/ 0 h 1659"/>
              <a:gd name="T2" fmla="*/ 708 w 1158"/>
              <a:gd name="T3" fmla="*/ 1401 h 1659"/>
              <a:gd name="T4" fmla="*/ 0 w 1158"/>
              <a:gd name="T5" fmla="*/ 1659 h 1659"/>
              <a:gd name="T6" fmla="*/ 0 60000 65536"/>
              <a:gd name="T7" fmla="*/ 0 60000 65536"/>
              <a:gd name="T8" fmla="*/ 0 60000 65536"/>
            </a:gdLst>
            <a:ahLst/>
            <a:cxnLst>
              <a:cxn ang="T6">
                <a:pos x="T0" y="T1"/>
              </a:cxn>
              <a:cxn ang="T7">
                <a:pos x="T2" y="T3"/>
              </a:cxn>
              <a:cxn ang="T8">
                <a:pos x="T4" y="T5"/>
              </a:cxn>
            </a:cxnLst>
            <a:rect l="0" t="0" r="r" b="b"/>
            <a:pathLst>
              <a:path w="1158" h="1659">
                <a:moveTo>
                  <a:pt x="1038" y="0"/>
                </a:moveTo>
                <a:cubicBezTo>
                  <a:pt x="1158" y="828"/>
                  <a:pt x="954" y="1158"/>
                  <a:pt x="708" y="1401"/>
                </a:cubicBezTo>
                <a:cubicBezTo>
                  <a:pt x="462" y="1644"/>
                  <a:pt x="157" y="1593"/>
                  <a:pt x="0" y="1659"/>
                </a:cubicBezTo>
              </a:path>
            </a:pathLst>
          </a:custGeom>
          <a:noFill/>
          <a:ln w="31750">
            <a:solidFill>
              <a:srgbClr val="FF0000"/>
            </a:solidFill>
            <a:round/>
            <a:headEnd/>
            <a:tailEnd type="oval" w="med" len="lg"/>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lIns="64700" tIns="32348" rIns="64700" bIns="32348" anchor="ctr"/>
          <a:lstStyle/>
          <a:p>
            <a:pPr defTabSz="647046" fontAlgn="base">
              <a:spcBef>
                <a:spcPct val="0"/>
              </a:spcBef>
              <a:spcAft>
                <a:spcPct val="0"/>
              </a:spcAft>
            </a:pPr>
            <a:endParaRPr lang="hr-HR" sz="800" b="1">
              <a:solidFill>
                <a:srgbClr val="000000"/>
              </a:solidFill>
            </a:endParaRPr>
          </a:p>
        </p:txBody>
      </p:sp>
      <p:sp>
        <p:nvSpPr>
          <p:cNvPr id="2099" name="Freeform 458"/>
          <p:cNvSpPr>
            <a:spLocks/>
          </p:cNvSpPr>
          <p:nvPr/>
        </p:nvSpPr>
        <p:spPr bwMode="auto">
          <a:xfrm>
            <a:off x="5581974" y="6587143"/>
            <a:ext cx="864854" cy="10286"/>
          </a:xfrm>
          <a:custGeom>
            <a:avLst/>
            <a:gdLst>
              <a:gd name="T0" fmla="*/ 590 w 590"/>
              <a:gd name="T1" fmla="*/ 10 h 12"/>
              <a:gd name="T2" fmla="*/ 89 w 590"/>
              <a:gd name="T3" fmla="*/ 1 h 12"/>
              <a:gd name="T4" fmla="*/ 53 w 590"/>
              <a:gd name="T5" fmla="*/ 4 h 12"/>
              <a:gd name="T6" fmla="*/ 0 60000 65536"/>
              <a:gd name="T7" fmla="*/ 0 60000 65536"/>
              <a:gd name="T8" fmla="*/ 0 60000 65536"/>
            </a:gdLst>
            <a:ahLst/>
            <a:cxnLst>
              <a:cxn ang="T6">
                <a:pos x="T0" y="T1"/>
              </a:cxn>
              <a:cxn ang="T7">
                <a:pos x="T2" y="T3"/>
              </a:cxn>
              <a:cxn ang="T8">
                <a:pos x="T4" y="T5"/>
              </a:cxn>
            </a:cxnLst>
            <a:rect l="0" t="0" r="r" b="b"/>
            <a:pathLst>
              <a:path w="590" h="12">
                <a:moveTo>
                  <a:pt x="590" y="10"/>
                </a:moveTo>
                <a:cubicBezTo>
                  <a:pt x="502" y="12"/>
                  <a:pt x="178" y="2"/>
                  <a:pt x="89" y="1"/>
                </a:cubicBezTo>
                <a:cubicBezTo>
                  <a:pt x="0" y="0"/>
                  <a:pt x="60" y="4"/>
                  <a:pt x="53" y="4"/>
                </a:cubicBezTo>
              </a:path>
            </a:pathLst>
          </a:custGeom>
          <a:noFill/>
          <a:ln w="31750">
            <a:solidFill>
              <a:srgbClr val="FF0000"/>
            </a:solidFill>
            <a:round/>
            <a:headEnd/>
            <a:tailEnd type="oval" w="med" len="lg"/>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lIns="64700" tIns="32348" rIns="64700" bIns="32348" anchor="ctr"/>
          <a:lstStyle/>
          <a:p>
            <a:pPr defTabSz="647046" fontAlgn="base">
              <a:spcBef>
                <a:spcPct val="0"/>
              </a:spcBef>
              <a:spcAft>
                <a:spcPct val="0"/>
              </a:spcAft>
            </a:pPr>
            <a:endParaRPr lang="hr-HR" sz="800" b="1">
              <a:solidFill>
                <a:srgbClr val="000000"/>
              </a:solidFill>
            </a:endParaRPr>
          </a:p>
        </p:txBody>
      </p:sp>
      <p:grpSp>
        <p:nvGrpSpPr>
          <p:cNvPr id="2100" name="Group 293"/>
          <p:cNvGrpSpPr>
            <a:grpSpLocks/>
          </p:cNvGrpSpPr>
          <p:nvPr/>
        </p:nvGrpSpPr>
        <p:grpSpPr bwMode="auto">
          <a:xfrm>
            <a:off x="6267997" y="6454253"/>
            <a:ext cx="691883" cy="316917"/>
            <a:chOff x="4420" y="7116"/>
            <a:chExt cx="442" cy="350"/>
          </a:xfrm>
        </p:grpSpPr>
        <p:grpSp>
          <p:nvGrpSpPr>
            <p:cNvPr id="2452" name="Group 285"/>
            <p:cNvGrpSpPr>
              <a:grpSpLocks/>
            </p:cNvGrpSpPr>
            <p:nvPr/>
          </p:nvGrpSpPr>
          <p:grpSpPr bwMode="auto">
            <a:xfrm rot="203243">
              <a:off x="4441" y="7116"/>
              <a:ext cx="394" cy="266"/>
              <a:chOff x="4489" y="2452"/>
              <a:chExt cx="539" cy="338"/>
            </a:xfrm>
          </p:grpSpPr>
          <p:sp>
            <p:nvSpPr>
              <p:cNvPr id="2454" name="Freeform 286"/>
              <p:cNvSpPr>
                <a:spLocks/>
              </p:cNvSpPr>
              <p:nvPr/>
            </p:nvSpPr>
            <p:spPr bwMode="auto">
              <a:xfrm rot="328195">
                <a:off x="4489" y="2452"/>
                <a:ext cx="539" cy="338"/>
              </a:xfrm>
              <a:custGeom>
                <a:avLst/>
                <a:gdLst>
                  <a:gd name="T0" fmla="*/ 96 w 537"/>
                  <a:gd name="T1" fmla="*/ 85 h 314"/>
                  <a:gd name="T2" fmla="*/ 254 w 537"/>
                  <a:gd name="T3" fmla="*/ 5 h 314"/>
                  <a:gd name="T4" fmla="*/ 448 w 537"/>
                  <a:gd name="T5" fmla="*/ 47 h 314"/>
                  <a:gd name="T6" fmla="*/ 536 w 537"/>
                  <a:gd name="T7" fmla="*/ 172 h 314"/>
                  <a:gd name="T8" fmla="*/ 420 w 537"/>
                  <a:gd name="T9" fmla="*/ 312 h 314"/>
                  <a:gd name="T10" fmla="*/ 154 w 537"/>
                  <a:gd name="T11" fmla="*/ 349 h 314"/>
                  <a:gd name="T12" fmla="*/ 9 w 537"/>
                  <a:gd name="T13" fmla="*/ 219 h 314"/>
                  <a:gd name="T14" fmla="*/ 96 w 537"/>
                  <a:gd name="T15" fmla="*/ 85 h 314"/>
                  <a:gd name="T16" fmla="*/ 0 60000 65536"/>
                  <a:gd name="T17" fmla="*/ 0 60000 65536"/>
                  <a:gd name="T18" fmla="*/ 0 60000 65536"/>
                  <a:gd name="T19" fmla="*/ 0 60000 65536"/>
                  <a:gd name="T20" fmla="*/ 0 60000 65536"/>
                  <a:gd name="T21" fmla="*/ 0 60000 65536"/>
                  <a:gd name="T22" fmla="*/ 0 60000 65536"/>
                  <a:gd name="T23" fmla="*/ 0 60000 65536"/>
                  <a:gd name="T24" fmla="*/ 0 w 537"/>
                  <a:gd name="T25" fmla="*/ 0 h 314"/>
                  <a:gd name="T26" fmla="*/ 537 w 537"/>
                  <a:gd name="T27" fmla="*/ 314 h 3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7" h="314">
                    <a:moveTo>
                      <a:pt x="96" y="73"/>
                    </a:moveTo>
                    <a:cubicBezTo>
                      <a:pt x="141" y="47"/>
                      <a:pt x="194" y="10"/>
                      <a:pt x="252" y="5"/>
                    </a:cubicBezTo>
                    <a:cubicBezTo>
                      <a:pt x="310" y="0"/>
                      <a:pt x="398" y="17"/>
                      <a:pt x="444" y="41"/>
                    </a:cubicBezTo>
                    <a:cubicBezTo>
                      <a:pt x="490" y="65"/>
                      <a:pt x="537" y="111"/>
                      <a:pt x="532" y="149"/>
                    </a:cubicBezTo>
                    <a:cubicBezTo>
                      <a:pt x="532" y="229"/>
                      <a:pt x="477" y="246"/>
                      <a:pt x="416" y="269"/>
                    </a:cubicBezTo>
                    <a:cubicBezTo>
                      <a:pt x="353" y="294"/>
                      <a:pt x="220" y="314"/>
                      <a:pt x="152" y="301"/>
                    </a:cubicBezTo>
                    <a:cubicBezTo>
                      <a:pt x="84" y="288"/>
                      <a:pt x="18" y="227"/>
                      <a:pt x="9" y="189"/>
                    </a:cubicBezTo>
                    <a:cubicBezTo>
                      <a:pt x="0" y="151"/>
                      <a:pt x="52" y="99"/>
                      <a:pt x="96" y="73"/>
                    </a:cubicBezTo>
                    <a:close/>
                  </a:path>
                </a:pathLst>
              </a:custGeom>
              <a:gradFill rotWithShape="1">
                <a:gsLst>
                  <a:gs pos="0">
                    <a:srgbClr val="00FF00"/>
                  </a:gs>
                  <a:gs pos="100000">
                    <a:srgbClr val="85FF85"/>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647046" fontAlgn="base">
                  <a:spcBef>
                    <a:spcPct val="0"/>
                  </a:spcBef>
                  <a:spcAft>
                    <a:spcPct val="0"/>
                  </a:spcAft>
                </a:pPr>
                <a:endParaRPr lang="hr-HR" sz="800" b="1">
                  <a:solidFill>
                    <a:srgbClr val="000000"/>
                  </a:solidFill>
                </a:endParaRPr>
              </a:p>
            </p:txBody>
          </p:sp>
          <p:sp>
            <p:nvSpPr>
              <p:cNvPr id="2455" name="Oval 287"/>
              <p:cNvSpPr>
                <a:spLocks noChangeArrowheads="1"/>
              </p:cNvSpPr>
              <p:nvPr/>
            </p:nvSpPr>
            <p:spPr bwMode="auto">
              <a:xfrm rot="-171191">
                <a:off x="4696" y="2606"/>
                <a:ext cx="307" cy="157"/>
              </a:xfrm>
              <a:prstGeom prst="ellipse">
                <a:avLst/>
              </a:prstGeom>
              <a:gradFill rotWithShape="1">
                <a:gsLst>
                  <a:gs pos="0">
                    <a:schemeClr val="bg1"/>
                  </a:gs>
                  <a:gs pos="100000">
                    <a:srgbClr val="C029FD">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defTabSz="647046" fontAlgn="base">
                  <a:spcBef>
                    <a:spcPct val="0"/>
                  </a:spcBef>
                  <a:spcAft>
                    <a:spcPct val="0"/>
                  </a:spcAft>
                </a:pPr>
                <a:endParaRPr lang="sr-Latn-RS" b="1">
                  <a:solidFill>
                    <a:srgbClr val="8B8B8B"/>
                  </a:solidFill>
                </a:endParaRPr>
              </a:p>
            </p:txBody>
          </p:sp>
        </p:grpSp>
        <p:sp>
          <p:nvSpPr>
            <p:cNvPr id="2453" name="Text Box 292"/>
            <p:cNvSpPr txBox="1">
              <a:spLocks noChangeArrowheads="1"/>
            </p:cNvSpPr>
            <p:nvPr/>
          </p:nvSpPr>
          <p:spPr bwMode="auto">
            <a:xfrm>
              <a:off x="4420" y="7160"/>
              <a:ext cx="442" cy="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1285875" eaLnBrk="0" hangingPunct="0">
                <a:defRPr sz="1200" b="1">
                  <a:solidFill>
                    <a:schemeClr val="tx1"/>
                  </a:solidFill>
                  <a:latin typeface="Arial" charset="0"/>
                </a:defRPr>
              </a:lvl1pPr>
              <a:lvl2pPr marL="742950" indent="-285750" defTabSz="1285875" eaLnBrk="0" hangingPunct="0">
                <a:defRPr sz="1200" b="1">
                  <a:solidFill>
                    <a:schemeClr val="tx1"/>
                  </a:solidFill>
                  <a:latin typeface="Arial" charset="0"/>
                </a:defRPr>
              </a:lvl2pPr>
              <a:lvl3pPr marL="1143000" indent="-228600" defTabSz="1285875" eaLnBrk="0" hangingPunct="0">
                <a:defRPr sz="1200" b="1">
                  <a:solidFill>
                    <a:schemeClr val="tx1"/>
                  </a:solidFill>
                  <a:latin typeface="Arial" charset="0"/>
                </a:defRPr>
              </a:lvl3pPr>
              <a:lvl4pPr marL="1600200" indent="-228600" defTabSz="1285875" eaLnBrk="0" hangingPunct="0">
                <a:defRPr sz="1200" b="1">
                  <a:solidFill>
                    <a:schemeClr val="tx1"/>
                  </a:solidFill>
                  <a:latin typeface="Arial" charset="0"/>
                </a:defRPr>
              </a:lvl4pPr>
              <a:lvl5pPr marL="2057400" indent="-228600" defTabSz="1285875" eaLnBrk="0" hangingPunct="0">
                <a:defRPr sz="1200" b="1">
                  <a:solidFill>
                    <a:schemeClr val="tx1"/>
                  </a:solidFill>
                  <a:latin typeface="Arial" charset="0"/>
                </a:defRPr>
              </a:lvl5pPr>
              <a:lvl6pPr marL="2514600" indent="-228600" defTabSz="1285875" eaLnBrk="0" fontAlgn="base" hangingPunct="0">
                <a:spcBef>
                  <a:spcPct val="0"/>
                </a:spcBef>
                <a:spcAft>
                  <a:spcPct val="0"/>
                </a:spcAft>
                <a:defRPr sz="1200" b="1">
                  <a:solidFill>
                    <a:schemeClr val="tx1"/>
                  </a:solidFill>
                  <a:latin typeface="Arial" charset="0"/>
                </a:defRPr>
              </a:lvl6pPr>
              <a:lvl7pPr marL="2971800" indent="-228600" defTabSz="1285875" eaLnBrk="0" fontAlgn="base" hangingPunct="0">
                <a:spcBef>
                  <a:spcPct val="0"/>
                </a:spcBef>
                <a:spcAft>
                  <a:spcPct val="0"/>
                </a:spcAft>
                <a:defRPr sz="1200" b="1">
                  <a:solidFill>
                    <a:schemeClr val="tx1"/>
                  </a:solidFill>
                  <a:latin typeface="Arial" charset="0"/>
                </a:defRPr>
              </a:lvl7pPr>
              <a:lvl8pPr marL="3429000" indent="-228600" defTabSz="1285875" eaLnBrk="0" fontAlgn="base" hangingPunct="0">
                <a:spcBef>
                  <a:spcPct val="0"/>
                </a:spcBef>
                <a:spcAft>
                  <a:spcPct val="0"/>
                </a:spcAft>
                <a:defRPr sz="1200" b="1">
                  <a:solidFill>
                    <a:schemeClr val="tx1"/>
                  </a:solidFill>
                  <a:latin typeface="Arial" charset="0"/>
                </a:defRPr>
              </a:lvl8pPr>
              <a:lvl9pPr marL="3886200" indent="-228600" defTabSz="1285875" eaLnBrk="0" fontAlgn="base" hangingPunct="0">
                <a:spcBef>
                  <a:spcPct val="0"/>
                </a:spcBef>
                <a:spcAft>
                  <a:spcPct val="0"/>
                </a:spcAft>
                <a:defRPr sz="1200" b="1">
                  <a:solidFill>
                    <a:schemeClr val="tx1"/>
                  </a:solidFill>
                  <a:latin typeface="Arial" charset="0"/>
                </a:defRPr>
              </a:lvl9pPr>
            </a:lstStyle>
            <a:p>
              <a:pPr algn="ctr" eaLnBrk="1" fontAlgn="base" hangingPunct="1">
                <a:spcBef>
                  <a:spcPct val="0"/>
                </a:spcBef>
                <a:spcAft>
                  <a:spcPct val="0"/>
                </a:spcAft>
              </a:pPr>
              <a:r>
                <a:rPr lang="en-US">
                  <a:solidFill>
                    <a:srgbClr val="000000"/>
                  </a:solidFill>
                </a:rPr>
                <a:t>MDM2</a:t>
              </a:r>
            </a:p>
          </p:txBody>
        </p:sp>
      </p:grpSp>
      <p:sp>
        <p:nvSpPr>
          <p:cNvPr id="2101" name="Freeform 459"/>
          <p:cNvSpPr>
            <a:spLocks/>
          </p:cNvSpPr>
          <p:nvPr/>
        </p:nvSpPr>
        <p:spPr bwMode="auto">
          <a:xfrm>
            <a:off x="3025524" y="5886000"/>
            <a:ext cx="787164" cy="622286"/>
          </a:xfrm>
          <a:custGeom>
            <a:avLst/>
            <a:gdLst>
              <a:gd name="T0" fmla="*/ 0 w 537"/>
              <a:gd name="T1" fmla="*/ 18 h 726"/>
              <a:gd name="T2" fmla="*/ 537 w 537"/>
              <a:gd name="T3" fmla="*/ 726 h 726"/>
              <a:gd name="T4" fmla="*/ 0 60000 65536"/>
              <a:gd name="T5" fmla="*/ 0 60000 65536"/>
            </a:gdLst>
            <a:ahLst/>
            <a:cxnLst>
              <a:cxn ang="T4">
                <a:pos x="T0" y="T1"/>
              </a:cxn>
              <a:cxn ang="T5">
                <a:pos x="T2" y="T3"/>
              </a:cxn>
            </a:cxnLst>
            <a:rect l="0" t="0" r="r" b="b"/>
            <a:pathLst>
              <a:path w="537" h="726">
                <a:moveTo>
                  <a:pt x="0" y="18"/>
                </a:moveTo>
                <a:cubicBezTo>
                  <a:pt x="351" y="0"/>
                  <a:pt x="93" y="687"/>
                  <a:pt x="537" y="726"/>
                </a:cubicBezTo>
              </a:path>
            </a:pathLst>
          </a:custGeom>
          <a:noFill/>
          <a:ln w="31750">
            <a:solidFill>
              <a:srgbClr val="FFFF00"/>
            </a:solidFill>
            <a:round/>
            <a:headEnd/>
            <a:tailEnd type="triangle" w="med" len="lg"/>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lIns="64700" tIns="32348" rIns="64700" bIns="32348" anchor="ctr"/>
          <a:lstStyle/>
          <a:p>
            <a:pPr defTabSz="647046" fontAlgn="base">
              <a:spcBef>
                <a:spcPct val="0"/>
              </a:spcBef>
              <a:spcAft>
                <a:spcPct val="0"/>
              </a:spcAft>
            </a:pPr>
            <a:endParaRPr lang="hr-HR" sz="800" b="1">
              <a:solidFill>
                <a:srgbClr val="000000"/>
              </a:solidFill>
            </a:endParaRPr>
          </a:p>
        </p:txBody>
      </p:sp>
      <p:grpSp>
        <p:nvGrpSpPr>
          <p:cNvPr id="2102" name="Group 260"/>
          <p:cNvGrpSpPr>
            <a:grpSpLocks/>
          </p:cNvGrpSpPr>
          <p:nvPr/>
        </p:nvGrpSpPr>
        <p:grpSpPr bwMode="auto">
          <a:xfrm>
            <a:off x="2528599" y="5804882"/>
            <a:ext cx="515981" cy="261539"/>
            <a:chOff x="1725" y="7409"/>
            <a:chExt cx="346" cy="289"/>
          </a:xfrm>
        </p:grpSpPr>
        <p:grpSp>
          <p:nvGrpSpPr>
            <p:cNvPr id="2448" name="Group 252"/>
            <p:cNvGrpSpPr>
              <a:grpSpLocks/>
            </p:cNvGrpSpPr>
            <p:nvPr/>
          </p:nvGrpSpPr>
          <p:grpSpPr bwMode="auto">
            <a:xfrm>
              <a:off x="1725" y="7419"/>
              <a:ext cx="346" cy="215"/>
              <a:chOff x="6105" y="3765"/>
              <a:chExt cx="481" cy="281"/>
            </a:xfrm>
          </p:grpSpPr>
          <p:sp>
            <p:nvSpPr>
              <p:cNvPr id="2450" name="AutoShape 253"/>
              <p:cNvSpPr>
                <a:spLocks noChangeArrowheads="1"/>
              </p:cNvSpPr>
              <p:nvPr/>
            </p:nvSpPr>
            <p:spPr bwMode="auto">
              <a:xfrm>
                <a:off x="6105" y="3765"/>
                <a:ext cx="481" cy="281"/>
              </a:xfrm>
              <a:prstGeom prst="octagon">
                <a:avLst>
                  <a:gd name="adj" fmla="val 30806"/>
                </a:avLst>
              </a:prstGeom>
              <a:gradFill rotWithShape="1">
                <a:gsLst>
                  <a:gs pos="0">
                    <a:srgbClr val="515151"/>
                  </a:gs>
                  <a:gs pos="50000">
                    <a:srgbClr val="C8C8C8"/>
                  </a:gs>
                  <a:gs pos="100000">
                    <a:srgbClr val="515151"/>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defTabSz="647046" fontAlgn="base">
                  <a:spcBef>
                    <a:spcPct val="0"/>
                  </a:spcBef>
                  <a:spcAft>
                    <a:spcPct val="0"/>
                  </a:spcAft>
                </a:pPr>
                <a:endParaRPr lang="sr-Latn-RS" sz="800" b="1">
                  <a:solidFill>
                    <a:srgbClr val="000000"/>
                  </a:solidFill>
                </a:endParaRPr>
              </a:p>
            </p:txBody>
          </p:sp>
          <p:sp>
            <p:nvSpPr>
              <p:cNvPr id="2451" name="Oval 254"/>
              <p:cNvSpPr>
                <a:spLocks noChangeArrowheads="1"/>
              </p:cNvSpPr>
              <p:nvPr/>
            </p:nvSpPr>
            <p:spPr bwMode="auto">
              <a:xfrm rot="-123334">
                <a:off x="6336" y="3882"/>
                <a:ext cx="248" cy="118"/>
              </a:xfrm>
              <a:prstGeom prst="ellipse">
                <a:avLst/>
              </a:prstGeom>
              <a:gradFill rotWithShape="1">
                <a:gsLst>
                  <a:gs pos="0">
                    <a:schemeClr val="bg1"/>
                  </a:gs>
                  <a:gs pos="100000">
                    <a:srgbClr val="484608">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647046" fontAlgn="base">
                  <a:spcBef>
                    <a:spcPct val="0"/>
                  </a:spcBef>
                  <a:spcAft>
                    <a:spcPct val="0"/>
                  </a:spcAft>
                </a:pPr>
                <a:endParaRPr lang="sr-Latn-RS" sz="800" b="1">
                  <a:solidFill>
                    <a:srgbClr val="000000"/>
                  </a:solidFill>
                </a:endParaRPr>
              </a:p>
            </p:txBody>
          </p:sp>
        </p:grpSp>
        <p:sp>
          <p:nvSpPr>
            <p:cNvPr id="2449" name="Text Box 259"/>
            <p:cNvSpPr txBox="1">
              <a:spLocks noChangeArrowheads="1"/>
            </p:cNvSpPr>
            <p:nvPr/>
          </p:nvSpPr>
          <p:spPr bwMode="auto">
            <a:xfrm>
              <a:off x="1733" y="7409"/>
              <a:ext cx="329"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1285875" eaLnBrk="0" hangingPunct="0">
                <a:defRPr sz="1200" b="1">
                  <a:solidFill>
                    <a:schemeClr val="tx1"/>
                  </a:solidFill>
                  <a:latin typeface="Arial" charset="0"/>
                </a:defRPr>
              </a:lvl1pPr>
              <a:lvl2pPr marL="742950" indent="-285750" defTabSz="1285875" eaLnBrk="0" hangingPunct="0">
                <a:defRPr sz="1200" b="1">
                  <a:solidFill>
                    <a:schemeClr val="tx1"/>
                  </a:solidFill>
                  <a:latin typeface="Arial" charset="0"/>
                </a:defRPr>
              </a:lvl2pPr>
              <a:lvl3pPr marL="1143000" indent="-228600" defTabSz="1285875" eaLnBrk="0" hangingPunct="0">
                <a:defRPr sz="1200" b="1">
                  <a:solidFill>
                    <a:schemeClr val="tx1"/>
                  </a:solidFill>
                  <a:latin typeface="Arial" charset="0"/>
                </a:defRPr>
              </a:lvl3pPr>
              <a:lvl4pPr marL="1600200" indent="-228600" defTabSz="1285875" eaLnBrk="0" hangingPunct="0">
                <a:defRPr sz="1200" b="1">
                  <a:solidFill>
                    <a:schemeClr val="tx1"/>
                  </a:solidFill>
                  <a:latin typeface="Arial" charset="0"/>
                </a:defRPr>
              </a:lvl4pPr>
              <a:lvl5pPr marL="2057400" indent="-228600" defTabSz="1285875" eaLnBrk="0" hangingPunct="0">
                <a:defRPr sz="1200" b="1">
                  <a:solidFill>
                    <a:schemeClr val="tx1"/>
                  </a:solidFill>
                  <a:latin typeface="Arial" charset="0"/>
                </a:defRPr>
              </a:lvl5pPr>
              <a:lvl6pPr marL="2514600" indent="-228600" defTabSz="1285875" eaLnBrk="0" fontAlgn="base" hangingPunct="0">
                <a:spcBef>
                  <a:spcPct val="0"/>
                </a:spcBef>
                <a:spcAft>
                  <a:spcPct val="0"/>
                </a:spcAft>
                <a:defRPr sz="1200" b="1">
                  <a:solidFill>
                    <a:schemeClr val="tx1"/>
                  </a:solidFill>
                  <a:latin typeface="Arial" charset="0"/>
                </a:defRPr>
              </a:lvl6pPr>
              <a:lvl7pPr marL="2971800" indent="-228600" defTabSz="1285875" eaLnBrk="0" fontAlgn="base" hangingPunct="0">
                <a:spcBef>
                  <a:spcPct val="0"/>
                </a:spcBef>
                <a:spcAft>
                  <a:spcPct val="0"/>
                </a:spcAft>
                <a:defRPr sz="1200" b="1">
                  <a:solidFill>
                    <a:schemeClr val="tx1"/>
                  </a:solidFill>
                  <a:latin typeface="Arial" charset="0"/>
                </a:defRPr>
              </a:lvl7pPr>
              <a:lvl8pPr marL="3429000" indent="-228600" defTabSz="1285875" eaLnBrk="0" fontAlgn="base" hangingPunct="0">
                <a:spcBef>
                  <a:spcPct val="0"/>
                </a:spcBef>
                <a:spcAft>
                  <a:spcPct val="0"/>
                </a:spcAft>
                <a:defRPr sz="1200" b="1">
                  <a:solidFill>
                    <a:schemeClr val="tx1"/>
                  </a:solidFill>
                  <a:latin typeface="Arial" charset="0"/>
                </a:defRPr>
              </a:lvl8pPr>
              <a:lvl9pPr marL="3886200" indent="-228600" defTabSz="1285875" eaLnBrk="0" fontAlgn="base" hangingPunct="0">
                <a:spcBef>
                  <a:spcPct val="0"/>
                </a:spcBef>
                <a:spcAft>
                  <a:spcPct val="0"/>
                </a:spcAft>
                <a:defRPr sz="1200" b="1">
                  <a:solidFill>
                    <a:schemeClr val="tx1"/>
                  </a:solidFill>
                  <a:latin typeface="Arial" charset="0"/>
                </a:defRPr>
              </a:lvl9pPr>
            </a:lstStyle>
            <a:p>
              <a:pPr algn="ctr" eaLnBrk="1" fontAlgn="base" hangingPunct="1">
                <a:spcBef>
                  <a:spcPct val="0"/>
                </a:spcBef>
                <a:spcAft>
                  <a:spcPct val="0"/>
                </a:spcAft>
              </a:pPr>
              <a:r>
                <a:rPr lang="en-US" sz="1100" dirty="0">
                  <a:solidFill>
                    <a:srgbClr val="000000"/>
                  </a:solidFill>
                </a:rPr>
                <a:t>ATM</a:t>
              </a:r>
            </a:p>
          </p:txBody>
        </p:sp>
      </p:grpSp>
      <p:sp>
        <p:nvSpPr>
          <p:cNvPr id="2103" name="Freeform 460"/>
          <p:cNvSpPr>
            <a:spLocks/>
          </p:cNvSpPr>
          <p:nvPr/>
        </p:nvSpPr>
        <p:spPr bwMode="auto">
          <a:xfrm>
            <a:off x="4265636" y="6513433"/>
            <a:ext cx="751984" cy="77143"/>
          </a:xfrm>
          <a:custGeom>
            <a:avLst/>
            <a:gdLst>
              <a:gd name="T0" fmla="*/ 0 w 513"/>
              <a:gd name="T1" fmla="*/ 45 h 90"/>
              <a:gd name="T2" fmla="*/ 513 w 513"/>
              <a:gd name="T3" fmla="*/ 90 h 90"/>
              <a:gd name="T4" fmla="*/ 0 60000 65536"/>
              <a:gd name="T5" fmla="*/ 0 60000 65536"/>
            </a:gdLst>
            <a:ahLst/>
            <a:cxnLst>
              <a:cxn ang="T4">
                <a:pos x="T0" y="T1"/>
              </a:cxn>
              <a:cxn ang="T5">
                <a:pos x="T2" y="T3"/>
              </a:cxn>
            </a:cxnLst>
            <a:rect l="0" t="0" r="r" b="b"/>
            <a:pathLst>
              <a:path w="513" h="90">
                <a:moveTo>
                  <a:pt x="0" y="45"/>
                </a:moveTo>
                <a:cubicBezTo>
                  <a:pt x="243" y="0"/>
                  <a:pt x="315" y="42"/>
                  <a:pt x="513" y="90"/>
                </a:cubicBezTo>
              </a:path>
            </a:pathLst>
          </a:custGeom>
          <a:noFill/>
          <a:ln w="31750">
            <a:solidFill>
              <a:srgbClr val="FFFF00"/>
            </a:solidFill>
            <a:round/>
            <a:headEnd/>
            <a:tailEnd type="triangle" w="med" len="lg"/>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lIns="64700" tIns="32348" rIns="64700" bIns="32348" anchor="ctr"/>
          <a:lstStyle/>
          <a:p>
            <a:pPr defTabSz="647046" fontAlgn="base">
              <a:spcBef>
                <a:spcPct val="0"/>
              </a:spcBef>
              <a:spcAft>
                <a:spcPct val="0"/>
              </a:spcAft>
            </a:pPr>
            <a:endParaRPr lang="hr-HR" sz="800" b="1">
              <a:solidFill>
                <a:srgbClr val="000000"/>
              </a:solidFill>
            </a:endParaRPr>
          </a:p>
        </p:txBody>
      </p:sp>
      <p:sp>
        <p:nvSpPr>
          <p:cNvPr id="2104" name="Freeform 461"/>
          <p:cNvSpPr>
            <a:spLocks/>
          </p:cNvSpPr>
          <p:nvPr/>
        </p:nvSpPr>
        <p:spPr bwMode="auto">
          <a:xfrm>
            <a:off x="5351839" y="6140571"/>
            <a:ext cx="554093" cy="362572"/>
          </a:xfrm>
          <a:custGeom>
            <a:avLst/>
            <a:gdLst>
              <a:gd name="T0" fmla="*/ 0 w 378"/>
              <a:gd name="T1" fmla="*/ 423 h 423"/>
              <a:gd name="T2" fmla="*/ 378 w 378"/>
              <a:gd name="T3" fmla="*/ 0 h 423"/>
              <a:gd name="T4" fmla="*/ 0 60000 65536"/>
              <a:gd name="T5" fmla="*/ 0 60000 65536"/>
            </a:gdLst>
            <a:ahLst/>
            <a:cxnLst>
              <a:cxn ang="T4">
                <a:pos x="T0" y="T1"/>
              </a:cxn>
              <a:cxn ang="T5">
                <a:pos x="T2" y="T3"/>
              </a:cxn>
            </a:cxnLst>
            <a:rect l="0" t="0" r="r" b="b"/>
            <a:pathLst>
              <a:path w="378" h="423">
                <a:moveTo>
                  <a:pt x="0" y="423"/>
                </a:moveTo>
                <a:cubicBezTo>
                  <a:pt x="81" y="141"/>
                  <a:pt x="327" y="267"/>
                  <a:pt x="378" y="0"/>
                </a:cubicBezTo>
              </a:path>
            </a:pathLst>
          </a:custGeom>
          <a:noFill/>
          <a:ln w="31750">
            <a:solidFill>
              <a:srgbClr val="FFFF00"/>
            </a:solidFill>
            <a:round/>
            <a:headEnd/>
            <a:tailEnd type="triangle" w="med" len="lg"/>
          </a:ln>
          <a:effectLst>
            <a:outerShdw dist="25400" dir="54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lIns="64700" tIns="32348" rIns="64700" bIns="32348" anchor="ctr"/>
          <a:lstStyle/>
          <a:p>
            <a:pPr defTabSz="647046" fontAlgn="base">
              <a:spcBef>
                <a:spcPct val="0"/>
              </a:spcBef>
              <a:spcAft>
                <a:spcPct val="0"/>
              </a:spcAft>
            </a:pPr>
            <a:endParaRPr lang="hr-HR" sz="800" b="1">
              <a:solidFill>
                <a:srgbClr val="000000"/>
              </a:solidFill>
            </a:endParaRPr>
          </a:p>
        </p:txBody>
      </p:sp>
      <p:grpSp>
        <p:nvGrpSpPr>
          <p:cNvPr id="2105" name="Group 1464"/>
          <p:cNvGrpSpPr>
            <a:grpSpLocks/>
          </p:cNvGrpSpPr>
          <p:nvPr/>
        </p:nvGrpSpPr>
        <p:grpSpPr bwMode="auto">
          <a:xfrm>
            <a:off x="5001496" y="6435407"/>
            <a:ext cx="564354" cy="327428"/>
            <a:chOff x="3220" y="8516"/>
            <a:chExt cx="385" cy="382"/>
          </a:xfrm>
        </p:grpSpPr>
        <p:grpSp>
          <p:nvGrpSpPr>
            <p:cNvPr id="2444" name="Group 1461"/>
            <p:cNvGrpSpPr>
              <a:grpSpLocks/>
            </p:cNvGrpSpPr>
            <p:nvPr/>
          </p:nvGrpSpPr>
          <p:grpSpPr bwMode="auto">
            <a:xfrm rot="-186416">
              <a:off x="3220" y="8516"/>
              <a:ext cx="385" cy="295"/>
              <a:chOff x="3181" y="6201"/>
              <a:chExt cx="844" cy="471"/>
            </a:xfrm>
          </p:grpSpPr>
          <p:sp>
            <p:nvSpPr>
              <p:cNvPr id="2446" name="Freeform 1462"/>
              <p:cNvSpPr>
                <a:spLocks/>
              </p:cNvSpPr>
              <p:nvPr/>
            </p:nvSpPr>
            <p:spPr bwMode="auto">
              <a:xfrm flipH="1">
                <a:off x="3181" y="6201"/>
                <a:ext cx="844" cy="471"/>
              </a:xfrm>
              <a:custGeom>
                <a:avLst/>
                <a:gdLst>
                  <a:gd name="T0" fmla="*/ 307 w 1214"/>
                  <a:gd name="T1" fmla="*/ 15 h 738"/>
                  <a:gd name="T2" fmla="*/ 4 w 1214"/>
                  <a:gd name="T3" fmla="*/ 170 h 738"/>
                  <a:gd name="T4" fmla="*/ 90 w 1214"/>
                  <a:gd name="T5" fmla="*/ 287 h 738"/>
                  <a:gd name="T6" fmla="*/ 289 w 1214"/>
                  <a:gd name="T7" fmla="*/ 256 h 738"/>
                  <a:gd name="T8" fmla="*/ 488 w 1214"/>
                  <a:gd name="T9" fmla="*/ 280 h 738"/>
                  <a:gd name="T10" fmla="*/ 557 w 1214"/>
                  <a:gd name="T11" fmla="*/ 122 h 738"/>
                  <a:gd name="T12" fmla="*/ 307 w 1214"/>
                  <a:gd name="T13" fmla="*/ 15 h 738"/>
                  <a:gd name="T14" fmla="*/ 0 60000 65536"/>
                  <a:gd name="T15" fmla="*/ 0 60000 65536"/>
                  <a:gd name="T16" fmla="*/ 0 60000 65536"/>
                  <a:gd name="T17" fmla="*/ 0 60000 65536"/>
                  <a:gd name="T18" fmla="*/ 0 60000 65536"/>
                  <a:gd name="T19" fmla="*/ 0 60000 65536"/>
                  <a:gd name="T20" fmla="*/ 0 60000 65536"/>
                  <a:gd name="T21" fmla="*/ 0 w 1214"/>
                  <a:gd name="T22" fmla="*/ 0 h 738"/>
                  <a:gd name="T23" fmla="*/ 1214 w 1214"/>
                  <a:gd name="T24" fmla="*/ 738 h 7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4" h="738">
                    <a:moveTo>
                      <a:pt x="636" y="37"/>
                    </a:moveTo>
                    <a:cubicBezTo>
                      <a:pt x="262" y="0"/>
                      <a:pt x="0" y="232"/>
                      <a:pt x="8" y="419"/>
                    </a:cubicBezTo>
                    <a:cubicBezTo>
                      <a:pt x="16" y="606"/>
                      <a:pt x="89" y="668"/>
                      <a:pt x="187" y="703"/>
                    </a:cubicBezTo>
                    <a:cubicBezTo>
                      <a:pt x="285" y="738"/>
                      <a:pt x="462" y="630"/>
                      <a:pt x="599" y="628"/>
                    </a:cubicBezTo>
                    <a:cubicBezTo>
                      <a:pt x="736" y="626"/>
                      <a:pt x="816" y="733"/>
                      <a:pt x="1010" y="688"/>
                    </a:cubicBezTo>
                    <a:cubicBezTo>
                      <a:pt x="1204" y="643"/>
                      <a:pt x="1214" y="407"/>
                      <a:pt x="1152" y="299"/>
                    </a:cubicBezTo>
                    <a:cubicBezTo>
                      <a:pt x="1090" y="191"/>
                      <a:pt x="1010" y="74"/>
                      <a:pt x="636" y="37"/>
                    </a:cubicBezTo>
                    <a:close/>
                  </a:path>
                </a:pathLst>
              </a:custGeom>
              <a:gradFill rotWithShape="1">
                <a:gsLst>
                  <a:gs pos="0">
                    <a:srgbClr val="FD57CC"/>
                  </a:gs>
                  <a:gs pos="100000">
                    <a:srgbClr val="FEBEEC"/>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47046" fontAlgn="base">
                  <a:spcBef>
                    <a:spcPct val="0"/>
                  </a:spcBef>
                  <a:spcAft>
                    <a:spcPct val="0"/>
                  </a:spcAft>
                </a:pPr>
                <a:endParaRPr lang="hr-HR" sz="800" b="1">
                  <a:solidFill>
                    <a:srgbClr val="000000"/>
                  </a:solidFill>
                </a:endParaRPr>
              </a:p>
            </p:txBody>
          </p:sp>
          <p:sp>
            <p:nvSpPr>
              <p:cNvPr id="2447" name="Oval 1463"/>
              <p:cNvSpPr>
                <a:spLocks noChangeArrowheads="1"/>
              </p:cNvSpPr>
              <p:nvPr/>
            </p:nvSpPr>
            <p:spPr bwMode="auto">
              <a:xfrm flipH="1">
                <a:off x="3394" y="6248"/>
                <a:ext cx="488" cy="157"/>
              </a:xfrm>
              <a:prstGeom prst="ellipse">
                <a:avLst/>
              </a:prstGeom>
              <a:gradFill rotWithShape="1">
                <a:gsLst>
                  <a:gs pos="0">
                    <a:schemeClr val="bg1"/>
                  </a:gs>
                  <a:gs pos="100000">
                    <a:schemeClr val="tx2">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647046" fontAlgn="base">
                  <a:spcBef>
                    <a:spcPct val="0"/>
                  </a:spcBef>
                  <a:spcAft>
                    <a:spcPct val="0"/>
                  </a:spcAft>
                </a:pPr>
                <a:endParaRPr lang="sr-Latn-RS" sz="800" b="1">
                  <a:solidFill>
                    <a:srgbClr val="000000"/>
                  </a:solidFill>
                </a:endParaRPr>
              </a:p>
            </p:txBody>
          </p:sp>
        </p:grpSp>
        <p:sp>
          <p:nvSpPr>
            <p:cNvPr id="2445" name="Text Box 278"/>
            <p:cNvSpPr txBox="1">
              <a:spLocks noChangeArrowheads="1"/>
            </p:cNvSpPr>
            <p:nvPr/>
          </p:nvSpPr>
          <p:spPr bwMode="auto">
            <a:xfrm>
              <a:off x="3250" y="8575"/>
              <a:ext cx="321" cy="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1285875" eaLnBrk="0" hangingPunct="0">
                <a:defRPr sz="1200" b="1">
                  <a:solidFill>
                    <a:schemeClr val="tx1"/>
                  </a:solidFill>
                  <a:latin typeface="Arial" charset="0"/>
                </a:defRPr>
              </a:lvl1pPr>
              <a:lvl2pPr marL="742950" indent="-285750" defTabSz="1285875" eaLnBrk="0" hangingPunct="0">
                <a:defRPr sz="1200" b="1">
                  <a:solidFill>
                    <a:schemeClr val="tx1"/>
                  </a:solidFill>
                  <a:latin typeface="Arial" charset="0"/>
                </a:defRPr>
              </a:lvl2pPr>
              <a:lvl3pPr marL="1143000" indent="-228600" defTabSz="1285875" eaLnBrk="0" hangingPunct="0">
                <a:defRPr sz="1200" b="1">
                  <a:solidFill>
                    <a:schemeClr val="tx1"/>
                  </a:solidFill>
                  <a:latin typeface="Arial" charset="0"/>
                </a:defRPr>
              </a:lvl3pPr>
              <a:lvl4pPr marL="1600200" indent="-228600" defTabSz="1285875" eaLnBrk="0" hangingPunct="0">
                <a:defRPr sz="1200" b="1">
                  <a:solidFill>
                    <a:schemeClr val="tx1"/>
                  </a:solidFill>
                  <a:latin typeface="Arial" charset="0"/>
                </a:defRPr>
              </a:lvl4pPr>
              <a:lvl5pPr marL="2057400" indent="-228600" defTabSz="1285875" eaLnBrk="0" hangingPunct="0">
                <a:defRPr sz="1200" b="1">
                  <a:solidFill>
                    <a:schemeClr val="tx1"/>
                  </a:solidFill>
                  <a:latin typeface="Arial" charset="0"/>
                </a:defRPr>
              </a:lvl5pPr>
              <a:lvl6pPr marL="2514600" indent="-228600" defTabSz="1285875" eaLnBrk="0" fontAlgn="base" hangingPunct="0">
                <a:spcBef>
                  <a:spcPct val="0"/>
                </a:spcBef>
                <a:spcAft>
                  <a:spcPct val="0"/>
                </a:spcAft>
                <a:defRPr sz="1200" b="1">
                  <a:solidFill>
                    <a:schemeClr val="tx1"/>
                  </a:solidFill>
                  <a:latin typeface="Arial" charset="0"/>
                </a:defRPr>
              </a:lvl6pPr>
              <a:lvl7pPr marL="2971800" indent="-228600" defTabSz="1285875" eaLnBrk="0" fontAlgn="base" hangingPunct="0">
                <a:spcBef>
                  <a:spcPct val="0"/>
                </a:spcBef>
                <a:spcAft>
                  <a:spcPct val="0"/>
                </a:spcAft>
                <a:defRPr sz="1200" b="1">
                  <a:solidFill>
                    <a:schemeClr val="tx1"/>
                  </a:solidFill>
                  <a:latin typeface="Arial" charset="0"/>
                </a:defRPr>
              </a:lvl7pPr>
              <a:lvl8pPr marL="3429000" indent="-228600" defTabSz="1285875" eaLnBrk="0" fontAlgn="base" hangingPunct="0">
                <a:spcBef>
                  <a:spcPct val="0"/>
                </a:spcBef>
                <a:spcAft>
                  <a:spcPct val="0"/>
                </a:spcAft>
                <a:defRPr sz="1200" b="1">
                  <a:solidFill>
                    <a:schemeClr val="tx1"/>
                  </a:solidFill>
                  <a:latin typeface="Arial" charset="0"/>
                </a:defRPr>
              </a:lvl8pPr>
              <a:lvl9pPr marL="3886200" indent="-228600" defTabSz="1285875" eaLnBrk="0" fontAlgn="base" hangingPunct="0">
                <a:spcBef>
                  <a:spcPct val="0"/>
                </a:spcBef>
                <a:spcAft>
                  <a:spcPct val="0"/>
                </a:spcAft>
                <a:defRPr sz="1200" b="1">
                  <a:solidFill>
                    <a:schemeClr val="tx1"/>
                  </a:solidFill>
                  <a:latin typeface="Arial" charset="0"/>
                </a:defRPr>
              </a:lvl9pPr>
            </a:lstStyle>
            <a:p>
              <a:pPr algn="ctr" eaLnBrk="1" fontAlgn="base" hangingPunct="1">
                <a:spcBef>
                  <a:spcPct val="0"/>
                </a:spcBef>
                <a:spcAft>
                  <a:spcPct val="0"/>
                </a:spcAft>
              </a:pPr>
              <a:r>
                <a:rPr lang="en-US">
                  <a:solidFill>
                    <a:srgbClr val="000000"/>
                  </a:solidFill>
                </a:rPr>
                <a:t>p53</a:t>
              </a:r>
            </a:p>
          </p:txBody>
        </p:sp>
      </p:grpSp>
      <p:sp>
        <p:nvSpPr>
          <p:cNvPr id="2106" name="Freeform 462"/>
          <p:cNvSpPr>
            <a:spLocks/>
          </p:cNvSpPr>
          <p:nvPr/>
        </p:nvSpPr>
        <p:spPr bwMode="auto">
          <a:xfrm rot="784579" flipV="1">
            <a:off x="5071861" y="5253433"/>
            <a:ext cx="916159" cy="77143"/>
          </a:xfrm>
          <a:custGeom>
            <a:avLst/>
            <a:gdLst>
              <a:gd name="T0" fmla="*/ 0 w 513"/>
              <a:gd name="T1" fmla="*/ 45 h 90"/>
              <a:gd name="T2" fmla="*/ 513 w 513"/>
              <a:gd name="T3" fmla="*/ 90 h 90"/>
              <a:gd name="T4" fmla="*/ 0 60000 65536"/>
              <a:gd name="T5" fmla="*/ 0 60000 65536"/>
            </a:gdLst>
            <a:ahLst/>
            <a:cxnLst>
              <a:cxn ang="T4">
                <a:pos x="T0" y="T1"/>
              </a:cxn>
              <a:cxn ang="T5">
                <a:pos x="T2" y="T3"/>
              </a:cxn>
            </a:cxnLst>
            <a:rect l="0" t="0" r="r" b="b"/>
            <a:pathLst>
              <a:path w="513" h="90">
                <a:moveTo>
                  <a:pt x="0" y="45"/>
                </a:moveTo>
                <a:cubicBezTo>
                  <a:pt x="243" y="0"/>
                  <a:pt x="315" y="42"/>
                  <a:pt x="513" y="90"/>
                </a:cubicBezTo>
              </a:path>
            </a:pathLst>
          </a:custGeom>
          <a:noFill/>
          <a:ln w="31750">
            <a:solidFill>
              <a:srgbClr val="FFFF00"/>
            </a:solidFill>
            <a:round/>
            <a:headEnd/>
            <a:tailEnd type="triangle" w="med" len="lg"/>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lIns="64700" tIns="32348" rIns="64700" bIns="32348" anchor="ctr"/>
          <a:lstStyle/>
          <a:p>
            <a:pPr defTabSz="647046" fontAlgn="base">
              <a:spcBef>
                <a:spcPct val="0"/>
              </a:spcBef>
              <a:spcAft>
                <a:spcPct val="0"/>
              </a:spcAft>
            </a:pPr>
            <a:endParaRPr lang="hr-HR" sz="800" b="1">
              <a:solidFill>
                <a:srgbClr val="000000"/>
              </a:solidFill>
            </a:endParaRPr>
          </a:p>
        </p:txBody>
      </p:sp>
      <p:grpSp>
        <p:nvGrpSpPr>
          <p:cNvPr id="2107" name="Group 269"/>
          <p:cNvGrpSpPr>
            <a:grpSpLocks/>
          </p:cNvGrpSpPr>
          <p:nvPr/>
        </p:nvGrpSpPr>
        <p:grpSpPr bwMode="auto">
          <a:xfrm>
            <a:off x="4750835" y="5013430"/>
            <a:ext cx="838469" cy="310286"/>
            <a:chOff x="3211" y="5831"/>
            <a:chExt cx="590" cy="362"/>
          </a:xfrm>
        </p:grpSpPr>
        <p:sp>
          <p:nvSpPr>
            <p:cNvPr id="2441" name="Freeform 84"/>
            <p:cNvSpPr>
              <a:spLocks/>
            </p:cNvSpPr>
            <p:nvPr/>
          </p:nvSpPr>
          <p:spPr bwMode="auto">
            <a:xfrm>
              <a:off x="3211" y="5831"/>
              <a:ext cx="590" cy="307"/>
            </a:xfrm>
            <a:custGeom>
              <a:avLst/>
              <a:gdLst>
                <a:gd name="T0" fmla="*/ 173 w 980"/>
                <a:gd name="T1" fmla="*/ 196 h 479"/>
                <a:gd name="T2" fmla="*/ 38 w 980"/>
                <a:gd name="T3" fmla="*/ 169 h 479"/>
                <a:gd name="T4" fmla="*/ 19 w 980"/>
                <a:gd name="T5" fmla="*/ 83 h 479"/>
                <a:gd name="T6" fmla="*/ 79 w 980"/>
                <a:gd name="T7" fmla="*/ 58 h 479"/>
                <a:gd name="T8" fmla="*/ 149 w 980"/>
                <a:gd name="T9" fmla="*/ 85 h 479"/>
                <a:gd name="T10" fmla="*/ 98 w 980"/>
                <a:gd name="T11" fmla="*/ 38 h 479"/>
                <a:gd name="T12" fmla="*/ 179 w 980"/>
                <a:gd name="T13" fmla="*/ 1 h 479"/>
                <a:gd name="T14" fmla="*/ 258 w 980"/>
                <a:gd name="T15" fmla="*/ 36 h 479"/>
                <a:gd name="T16" fmla="*/ 210 w 980"/>
                <a:gd name="T17" fmla="*/ 83 h 479"/>
                <a:gd name="T18" fmla="*/ 253 w 980"/>
                <a:gd name="T19" fmla="*/ 57 h 479"/>
                <a:gd name="T20" fmla="*/ 317 w 980"/>
                <a:gd name="T21" fmla="*/ 56 h 479"/>
                <a:gd name="T22" fmla="*/ 355 w 980"/>
                <a:gd name="T23" fmla="*/ 104 h 479"/>
                <a:gd name="T24" fmla="*/ 306 w 980"/>
                <a:gd name="T25" fmla="*/ 171 h 479"/>
                <a:gd name="T26" fmla="*/ 173 w 980"/>
                <a:gd name="T27" fmla="*/ 197 h 479"/>
                <a:gd name="T28" fmla="*/ 173 w 980"/>
                <a:gd name="T29" fmla="*/ 196 h 47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80"/>
                <a:gd name="T46" fmla="*/ 0 h 479"/>
                <a:gd name="T47" fmla="*/ 980 w 980"/>
                <a:gd name="T48" fmla="*/ 479 h 47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80" h="479">
                  <a:moveTo>
                    <a:pt x="476" y="478"/>
                  </a:moveTo>
                  <a:cubicBezTo>
                    <a:pt x="304" y="466"/>
                    <a:pt x="204" y="458"/>
                    <a:pt x="104" y="410"/>
                  </a:cubicBezTo>
                  <a:cubicBezTo>
                    <a:pt x="4" y="362"/>
                    <a:pt x="0" y="246"/>
                    <a:pt x="51" y="201"/>
                  </a:cubicBezTo>
                  <a:cubicBezTo>
                    <a:pt x="102" y="156"/>
                    <a:pt x="153" y="141"/>
                    <a:pt x="219" y="141"/>
                  </a:cubicBezTo>
                  <a:cubicBezTo>
                    <a:pt x="285" y="141"/>
                    <a:pt x="334" y="156"/>
                    <a:pt x="411" y="207"/>
                  </a:cubicBezTo>
                  <a:cubicBezTo>
                    <a:pt x="424" y="188"/>
                    <a:pt x="267" y="171"/>
                    <a:pt x="270" y="93"/>
                  </a:cubicBezTo>
                  <a:cubicBezTo>
                    <a:pt x="273" y="15"/>
                    <a:pt x="402" y="6"/>
                    <a:pt x="495" y="3"/>
                  </a:cubicBezTo>
                  <a:cubicBezTo>
                    <a:pt x="588" y="0"/>
                    <a:pt x="705" y="15"/>
                    <a:pt x="711" y="87"/>
                  </a:cubicBezTo>
                  <a:cubicBezTo>
                    <a:pt x="717" y="159"/>
                    <a:pt x="579" y="191"/>
                    <a:pt x="579" y="201"/>
                  </a:cubicBezTo>
                  <a:cubicBezTo>
                    <a:pt x="587" y="189"/>
                    <a:pt x="687" y="147"/>
                    <a:pt x="699" y="139"/>
                  </a:cubicBezTo>
                  <a:cubicBezTo>
                    <a:pt x="730" y="130"/>
                    <a:pt x="806" y="112"/>
                    <a:pt x="873" y="135"/>
                  </a:cubicBezTo>
                  <a:cubicBezTo>
                    <a:pt x="940" y="158"/>
                    <a:pt x="980" y="194"/>
                    <a:pt x="980" y="254"/>
                  </a:cubicBezTo>
                  <a:cubicBezTo>
                    <a:pt x="980" y="314"/>
                    <a:pt x="928" y="378"/>
                    <a:pt x="844" y="416"/>
                  </a:cubicBezTo>
                  <a:cubicBezTo>
                    <a:pt x="760" y="454"/>
                    <a:pt x="539" y="469"/>
                    <a:pt x="478" y="479"/>
                  </a:cubicBezTo>
                  <a:cubicBezTo>
                    <a:pt x="478" y="479"/>
                    <a:pt x="476" y="478"/>
                    <a:pt x="476" y="478"/>
                  </a:cubicBezTo>
                  <a:close/>
                </a:path>
              </a:pathLst>
            </a:custGeom>
            <a:gradFill rotWithShape="1">
              <a:gsLst>
                <a:gs pos="0">
                  <a:srgbClr val="AEBB01"/>
                </a:gs>
                <a:gs pos="100000">
                  <a:srgbClr val="F9FFAB"/>
                </a:gs>
              </a:gsLst>
              <a:lin ang="5400000" scaled="1"/>
            </a:gradFill>
            <a:ln w="9525">
              <a:solidFill>
                <a:srgbClr val="000000">
                  <a:alpha val="18823"/>
                </a:srgbClr>
              </a:solidFill>
              <a:round/>
              <a:headEnd/>
              <a:tailEnd/>
            </a:ln>
          </p:spPr>
          <p:txBody>
            <a:bodyPr wrap="none" anchor="ctr"/>
            <a:lstStyle/>
            <a:p>
              <a:pPr defTabSz="647046" fontAlgn="base">
                <a:spcBef>
                  <a:spcPct val="0"/>
                </a:spcBef>
                <a:spcAft>
                  <a:spcPct val="0"/>
                </a:spcAft>
              </a:pPr>
              <a:endParaRPr lang="hr-HR" sz="800" b="1">
                <a:solidFill>
                  <a:srgbClr val="000000"/>
                </a:solidFill>
              </a:endParaRPr>
            </a:p>
          </p:txBody>
        </p:sp>
        <p:sp>
          <p:nvSpPr>
            <p:cNvPr id="2442" name="Oval 85"/>
            <p:cNvSpPr>
              <a:spLocks noChangeArrowheads="1"/>
            </p:cNvSpPr>
            <p:nvPr/>
          </p:nvSpPr>
          <p:spPr bwMode="auto">
            <a:xfrm rot="-579012">
              <a:off x="3565" y="6029"/>
              <a:ext cx="203" cy="78"/>
            </a:xfrm>
            <a:prstGeom prst="ellipse">
              <a:avLst/>
            </a:prstGeom>
            <a:gradFill rotWithShape="1">
              <a:gsLst>
                <a:gs pos="0">
                  <a:schemeClr val="bg1"/>
                </a:gs>
                <a:gs pos="100000">
                  <a:srgbClr val="484608">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647046" fontAlgn="base">
                <a:spcBef>
                  <a:spcPct val="0"/>
                </a:spcBef>
                <a:spcAft>
                  <a:spcPct val="0"/>
                </a:spcAft>
              </a:pPr>
              <a:endParaRPr lang="sr-Latn-RS" sz="800" b="1">
                <a:solidFill>
                  <a:srgbClr val="000000"/>
                </a:solidFill>
              </a:endParaRPr>
            </a:p>
          </p:txBody>
        </p:sp>
        <p:sp>
          <p:nvSpPr>
            <p:cNvPr id="2443" name="Text Box 86"/>
            <p:cNvSpPr txBox="1">
              <a:spLocks noChangeArrowheads="1"/>
            </p:cNvSpPr>
            <p:nvPr/>
          </p:nvSpPr>
          <p:spPr bwMode="auto">
            <a:xfrm>
              <a:off x="3294" y="5906"/>
              <a:ext cx="461"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1285875" eaLnBrk="0" hangingPunct="0">
                <a:defRPr sz="1200" b="1">
                  <a:solidFill>
                    <a:schemeClr val="tx1"/>
                  </a:solidFill>
                  <a:latin typeface="Arial" charset="0"/>
                </a:defRPr>
              </a:lvl1pPr>
              <a:lvl2pPr marL="742950" indent="-285750" defTabSz="1285875" eaLnBrk="0" hangingPunct="0">
                <a:defRPr sz="1200" b="1">
                  <a:solidFill>
                    <a:schemeClr val="tx1"/>
                  </a:solidFill>
                  <a:latin typeface="Arial" charset="0"/>
                </a:defRPr>
              </a:lvl2pPr>
              <a:lvl3pPr marL="1143000" indent="-228600" defTabSz="1285875" eaLnBrk="0" hangingPunct="0">
                <a:defRPr sz="1200" b="1">
                  <a:solidFill>
                    <a:schemeClr val="tx1"/>
                  </a:solidFill>
                  <a:latin typeface="Arial" charset="0"/>
                </a:defRPr>
              </a:lvl3pPr>
              <a:lvl4pPr marL="1600200" indent="-228600" defTabSz="1285875" eaLnBrk="0" hangingPunct="0">
                <a:defRPr sz="1200" b="1">
                  <a:solidFill>
                    <a:schemeClr val="tx1"/>
                  </a:solidFill>
                  <a:latin typeface="Arial" charset="0"/>
                </a:defRPr>
              </a:lvl4pPr>
              <a:lvl5pPr marL="2057400" indent="-228600" defTabSz="1285875" eaLnBrk="0" hangingPunct="0">
                <a:defRPr sz="1200" b="1">
                  <a:solidFill>
                    <a:schemeClr val="tx1"/>
                  </a:solidFill>
                  <a:latin typeface="Arial" charset="0"/>
                </a:defRPr>
              </a:lvl5pPr>
              <a:lvl6pPr marL="2514600" indent="-228600" defTabSz="1285875" eaLnBrk="0" fontAlgn="base" hangingPunct="0">
                <a:spcBef>
                  <a:spcPct val="0"/>
                </a:spcBef>
                <a:spcAft>
                  <a:spcPct val="0"/>
                </a:spcAft>
                <a:defRPr sz="1200" b="1">
                  <a:solidFill>
                    <a:schemeClr val="tx1"/>
                  </a:solidFill>
                  <a:latin typeface="Arial" charset="0"/>
                </a:defRPr>
              </a:lvl6pPr>
              <a:lvl7pPr marL="2971800" indent="-228600" defTabSz="1285875" eaLnBrk="0" fontAlgn="base" hangingPunct="0">
                <a:spcBef>
                  <a:spcPct val="0"/>
                </a:spcBef>
                <a:spcAft>
                  <a:spcPct val="0"/>
                </a:spcAft>
                <a:defRPr sz="1200" b="1">
                  <a:solidFill>
                    <a:schemeClr val="tx1"/>
                  </a:solidFill>
                  <a:latin typeface="Arial" charset="0"/>
                </a:defRPr>
              </a:lvl7pPr>
              <a:lvl8pPr marL="3429000" indent="-228600" defTabSz="1285875" eaLnBrk="0" fontAlgn="base" hangingPunct="0">
                <a:spcBef>
                  <a:spcPct val="0"/>
                </a:spcBef>
                <a:spcAft>
                  <a:spcPct val="0"/>
                </a:spcAft>
                <a:defRPr sz="1200" b="1">
                  <a:solidFill>
                    <a:schemeClr val="tx1"/>
                  </a:solidFill>
                  <a:latin typeface="Arial" charset="0"/>
                </a:defRPr>
              </a:lvl8pPr>
              <a:lvl9pPr marL="3886200" indent="-228600" defTabSz="1285875" eaLnBrk="0" fontAlgn="base" hangingPunct="0">
                <a:spcBef>
                  <a:spcPct val="0"/>
                </a:spcBef>
                <a:spcAft>
                  <a:spcPct val="0"/>
                </a:spcAft>
                <a:defRPr sz="1200" b="1">
                  <a:solidFill>
                    <a:schemeClr val="tx1"/>
                  </a:solidFill>
                  <a:latin typeface="Arial" charset="0"/>
                </a:defRPr>
              </a:lvl9pPr>
            </a:lstStyle>
            <a:p>
              <a:pPr algn="ctr" eaLnBrk="1" fontAlgn="base" hangingPunct="1">
                <a:spcBef>
                  <a:spcPct val="0"/>
                </a:spcBef>
                <a:spcAft>
                  <a:spcPct val="0"/>
                </a:spcAft>
              </a:pPr>
              <a:r>
                <a:rPr lang="en-US" sz="1000" dirty="0" err="1">
                  <a:solidFill>
                    <a:srgbClr val="000000"/>
                  </a:solidFill>
                </a:rPr>
                <a:t>EndoG</a:t>
              </a:r>
              <a:endParaRPr lang="en-US" sz="1000" dirty="0">
                <a:solidFill>
                  <a:srgbClr val="000000"/>
                </a:solidFill>
              </a:endParaRPr>
            </a:p>
          </p:txBody>
        </p:sp>
      </p:grpSp>
      <p:sp>
        <p:nvSpPr>
          <p:cNvPr id="2108" name="Freeform 463"/>
          <p:cNvSpPr>
            <a:spLocks/>
          </p:cNvSpPr>
          <p:nvPr/>
        </p:nvSpPr>
        <p:spPr bwMode="auto">
          <a:xfrm>
            <a:off x="6445367" y="5387147"/>
            <a:ext cx="916159" cy="182571"/>
          </a:xfrm>
          <a:custGeom>
            <a:avLst/>
            <a:gdLst>
              <a:gd name="T0" fmla="*/ 625 w 625"/>
              <a:gd name="T1" fmla="*/ 45 h 213"/>
              <a:gd name="T2" fmla="*/ 0 w 625"/>
              <a:gd name="T3" fmla="*/ 0 h 213"/>
              <a:gd name="T4" fmla="*/ 0 60000 65536"/>
              <a:gd name="T5" fmla="*/ 0 60000 65536"/>
            </a:gdLst>
            <a:ahLst/>
            <a:cxnLst>
              <a:cxn ang="T4">
                <a:pos x="T0" y="T1"/>
              </a:cxn>
              <a:cxn ang="T5">
                <a:pos x="T2" y="T3"/>
              </a:cxn>
            </a:cxnLst>
            <a:rect l="0" t="0" r="r" b="b"/>
            <a:pathLst>
              <a:path w="625" h="213">
                <a:moveTo>
                  <a:pt x="625" y="45"/>
                </a:moveTo>
                <a:cubicBezTo>
                  <a:pt x="289" y="213"/>
                  <a:pt x="211" y="117"/>
                  <a:pt x="0" y="0"/>
                </a:cubicBezTo>
              </a:path>
            </a:pathLst>
          </a:custGeom>
          <a:noFill/>
          <a:ln w="31750">
            <a:solidFill>
              <a:srgbClr val="FFFF00"/>
            </a:solidFill>
            <a:round/>
            <a:headEnd/>
            <a:tailEnd type="triangle" w="med" len="lg"/>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lIns="64700" tIns="32348" rIns="64700" bIns="32348" anchor="ctr"/>
          <a:lstStyle/>
          <a:p>
            <a:pPr defTabSz="647046" fontAlgn="base">
              <a:spcBef>
                <a:spcPct val="0"/>
              </a:spcBef>
              <a:spcAft>
                <a:spcPct val="0"/>
              </a:spcAft>
            </a:pPr>
            <a:endParaRPr lang="hr-HR" sz="800" b="1">
              <a:solidFill>
                <a:srgbClr val="000000"/>
              </a:solidFill>
            </a:endParaRPr>
          </a:p>
        </p:txBody>
      </p:sp>
      <p:grpSp>
        <p:nvGrpSpPr>
          <p:cNvPr id="2109" name="Group 118"/>
          <p:cNvGrpSpPr>
            <a:grpSpLocks/>
          </p:cNvGrpSpPr>
          <p:nvPr/>
        </p:nvGrpSpPr>
        <p:grpSpPr bwMode="auto">
          <a:xfrm rot="296217">
            <a:off x="7097548" y="5212272"/>
            <a:ext cx="675759" cy="276857"/>
            <a:chOff x="2294" y="5185"/>
            <a:chExt cx="461" cy="323"/>
          </a:xfrm>
        </p:grpSpPr>
        <p:grpSp>
          <p:nvGrpSpPr>
            <p:cNvPr id="2437" name="Group 119"/>
            <p:cNvGrpSpPr>
              <a:grpSpLocks/>
            </p:cNvGrpSpPr>
            <p:nvPr/>
          </p:nvGrpSpPr>
          <p:grpSpPr bwMode="auto">
            <a:xfrm rot="203243">
              <a:off x="2302" y="5209"/>
              <a:ext cx="422" cy="278"/>
              <a:chOff x="4489" y="2452"/>
              <a:chExt cx="539" cy="338"/>
            </a:xfrm>
          </p:grpSpPr>
          <p:sp>
            <p:nvSpPr>
              <p:cNvPr id="2439" name="Freeform 120"/>
              <p:cNvSpPr>
                <a:spLocks/>
              </p:cNvSpPr>
              <p:nvPr/>
            </p:nvSpPr>
            <p:spPr bwMode="auto">
              <a:xfrm rot="328195">
                <a:off x="4489" y="2452"/>
                <a:ext cx="539" cy="338"/>
              </a:xfrm>
              <a:custGeom>
                <a:avLst/>
                <a:gdLst>
                  <a:gd name="T0" fmla="*/ 96 w 537"/>
                  <a:gd name="T1" fmla="*/ 85 h 314"/>
                  <a:gd name="T2" fmla="*/ 254 w 537"/>
                  <a:gd name="T3" fmla="*/ 5 h 314"/>
                  <a:gd name="T4" fmla="*/ 448 w 537"/>
                  <a:gd name="T5" fmla="*/ 47 h 314"/>
                  <a:gd name="T6" fmla="*/ 536 w 537"/>
                  <a:gd name="T7" fmla="*/ 172 h 314"/>
                  <a:gd name="T8" fmla="*/ 420 w 537"/>
                  <a:gd name="T9" fmla="*/ 312 h 314"/>
                  <a:gd name="T10" fmla="*/ 154 w 537"/>
                  <a:gd name="T11" fmla="*/ 349 h 314"/>
                  <a:gd name="T12" fmla="*/ 9 w 537"/>
                  <a:gd name="T13" fmla="*/ 219 h 314"/>
                  <a:gd name="T14" fmla="*/ 96 w 537"/>
                  <a:gd name="T15" fmla="*/ 85 h 314"/>
                  <a:gd name="T16" fmla="*/ 0 60000 65536"/>
                  <a:gd name="T17" fmla="*/ 0 60000 65536"/>
                  <a:gd name="T18" fmla="*/ 0 60000 65536"/>
                  <a:gd name="T19" fmla="*/ 0 60000 65536"/>
                  <a:gd name="T20" fmla="*/ 0 60000 65536"/>
                  <a:gd name="T21" fmla="*/ 0 60000 65536"/>
                  <a:gd name="T22" fmla="*/ 0 60000 65536"/>
                  <a:gd name="T23" fmla="*/ 0 60000 65536"/>
                  <a:gd name="T24" fmla="*/ 0 w 537"/>
                  <a:gd name="T25" fmla="*/ 0 h 314"/>
                  <a:gd name="T26" fmla="*/ 537 w 537"/>
                  <a:gd name="T27" fmla="*/ 314 h 3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7" h="314">
                    <a:moveTo>
                      <a:pt x="96" y="73"/>
                    </a:moveTo>
                    <a:cubicBezTo>
                      <a:pt x="141" y="47"/>
                      <a:pt x="194" y="10"/>
                      <a:pt x="252" y="5"/>
                    </a:cubicBezTo>
                    <a:cubicBezTo>
                      <a:pt x="310" y="0"/>
                      <a:pt x="398" y="17"/>
                      <a:pt x="444" y="41"/>
                    </a:cubicBezTo>
                    <a:cubicBezTo>
                      <a:pt x="490" y="65"/>
                      <a:pt x="537" y="111"/>
                      <a:pt x="532" y="149"/>
                    </a:cubicBezTo>
                    <a:cubicBezTo>
                      <a:pt x="532" y="229"/>
                      <a:pt x="477" y="246"/>
                      <a:pt x="416" y="269"/>
                    </a:cubicBezTo>
                    <a:cubicBezTo>
                      <a:pt x="353" y="294"/>
                      <a:pt x="220" y="314"/>
                      <a:pt x="152" y="301"/>
                    </a:cubicBezTo>
                    <a:cubicBezTo>
                      <a:pt x="84" y="288"/>
                      <a:pt x="18" y="227"/>
                      <a:pt x="9" y="189"/>
                    </a:cubicBezTo>
                    <a:cubicBezTo>
                      <a:pt x="0" y="151"/>
                      <a:pt x="52" y="99"/>
                      <a:pt x="96" y="73"/>
                    </a:cubicBezTo>
                    <a:close/>
                  </a:path>
                </a:pathLst>
              </a:custGeom>
              <a:gradFill rotWithShape="1">
                <a:gsLst>
                  <a:gs pos="0">
                    <a:srgbClr val="D366FB"/>
                  </a:gs>
                  <a:gs pos="100000">
                    <a:srgbClr val="DF8EFC"/>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647046" fontAlgn="base">
                  <a:spcBef>
                    <a:spcPct val="0"/>
                  </a:spcBef>
                  <a:spcAft>
                    <a:spcPct val="0"/>
                  </a:spcAft>
                </a:pPr>
                <a:endParaRPr lang="hr-HR" sz="800" b="1">
                  <a:solidFill>
                    <a:srgbClr val="000000"/>
                  </a:solidFill>
                </a:endParaRPr>
              </a:p>
            </p:txBody>
          </p:sp>
          <p:sp>
            <p:nvSpPr>
              <p:cNvPr id="2440" name="Oval 121"/>
              <p:cNvSpPr>
                <a:spLocks noChangeArrowheads="1"/>
              </p:cNvSpPr>
              <p:nvPr/>
            </p:nvSpPr>
            <p:spPr bwMode="auto">
              <a:xfrm rot="-171191">
                <a:off x="4696" y="2606"/>
                <a:ext cx="307" cy="157"/>
              </a:xfrm>
              <a:prstGeom prst="ellipse">
                <a:avLst/>
              </a:prstGeom>
              <a:gradFill rotWithShape="1">
                <a:gsLst>
                  <a:gs pos="0">
                    <a:schemeClr val="bg1"/>
                  </a:gs>
                  <a:gs pos="100000">
                    <a:srgbClr val="C029FD">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defTabSz="647046" fontAlgn="base">
                  <a:spcBef>
                    <a:spcPct val="0"/>
                  </a:spcBef>
                  <a:spcAft>
                    <a:spcPct val="0"/>
                  </a:spcAft>
                </a:pPr>
                <a:endParaRPr lang="sr-Latn-RS" b="1">
                  <a:solidFill>
                    <a:srgbClr val="8B8B8B"/>
                  </a:solidFill>
                </a:endParaRPr>
              </a:p>
            </p:txBody>
          </p:sp>
        </p:grpSp>
        <p:sp>
          <p:nvSpPr>
            <p:cNvPr id="2438" name="Text Box 122"/>
            <p:cNvSpPr txBox="1">
              <a:spLocks noChangeArrowheads="1"/>
            </p:cNvSpPr>
            <p:nvPr/>
          </p:nvSpPr>
          <p:spPr bwMode="auto">
            <a:xfrm>
              <a:off x="2294" y="5185"/>
              <a:ext cx="461" cy="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1285875" eaLnBrk="0" hangingPunct="0">
                <a:defRPr sz="1200" b="1">
                  <a:solidFill>
                    <a:schemeClr val="tx1"/>
                  </a:solidFill>
                  <a:latin typeface="Arial" charset="0"/>
                </a:defRPr>
              </a:lvl1pPr>
              <a:lvl2pPr marL="742950" indent="-285750" defTabSz="1285875" eaLnBrk="0" hangingPunct="0">
                <a:defRPr sz="1200" b="1">
                  <a:solidFill>
                    <a:schemeClr val="tx1"/>
                  </a:solidFill>
                  <a:latin typeface="Arial" charset="0"/>
                </a:defRPr>
              </a:lvl2pPr>
              <a:lvl3pPr marL="1143000" indent="-228600" defTabSz="1285875" eaLnBrk="0" hangingPunct="0">
                <a:defRPr sz="1200" b="1">
                  <a:solidFill>
                    <a:schemeClr val="tx1"/>
                  </a:solidFill>
                  <a:latin typeface="Arial" charset="0"/>
                </a:defRPr>
              </a:lvl3pPr>
              <a:lvl4pPr marL="1600200" indent="-228600" defTabSz="1285875" eaLnBrk="0" hangingPunct="0">
                <a:defRPr sz="1200" b="1">
                  <a:solidFill>
                    <a:schemeClr val="tx1"/>
                  </a:solidFill>
                  <a:latin typeface="Arial" charset="0"/>
                </a:defRPr>
              </a:lvl4pPr>
              <a:lvl5pPr marL="2057400" indent="-228600" defTabSz="1285875" eaLnBrk="0" hangingPunct="0">
                <a:defRPr sz="1200" b="1">
                  <a:solidFill>
                    <a:schemeClr val="tx1"/>
                  </a:solidFill>
                  <a:latin typeface="Arial" charset="0"/>
                </a:defRPr>
              </a:lvl5pPr>
              <a:lvl6pPr marL="2514600" indent="-228600" defTabSz="1285875" eaLnBrk="0" fontAlgn="base" hangingPunct="0">
                <a:spcBef>
                  <a:spcPct val="0"/>
                </a:spcBef>
                <a:spcAft>
                  <a:spcPct val="0"/>
                </a:spcAft>
                <a:defRPr sz="1200" b="1">
                  <a:solidFill>
                    <a:schemeClr val="tx1"/>
                  </a:solidFill>
                  <a:latin typeface="Arial" charset="0"/>
                </a:defRPr>
              </a:lvl6pPr>
              <a:lvl7pPr marL="2971800" indent="-228600" defTabSz="1285875" eaLnBrk="0" fontAlgn="base" hangingPunct="0">
                <a:spcBef>
                  <a:spcPct val="0"/>
                </a:spcBef>
                <a:spcAft>
                  <a:spcPct val="0"/>
                </a:spcAft>
                <a:defRPr sz="1200" b="1">
                  <a:solidFill>
                    <a:schemeClr val="tx1"/>
                  </a:solidFill>
                  <a:latin typeface="Arial" charset="0"/>
                </a:defRPr>
              </a:lvl7pPr>
              <a:lvl8pPr marL="3429000" indent="-228600" defTabSz="1285875" eaLnBrk="0" fontAlgn="base" hangingPunct="0">
                <a:spcBef>
                  <a:spcPct val="0"/>
                </a:spcBef>
                <a:spcAft>
                  <a:spcPct val="0"/>
                </a:spcAft>
                <a:defRPr sz="1200" b="1">
                  <a:solidFill>
                    <a:schemeClr val="tx1"/>
                  </a:solidFill>
                  <a:latin typeface="Arial" charset="0"/>
                </a:defRPr>
              </a:lvl8pPr>
              <a:lvl9pPr marL="3886200" indent="-228600" defTabSz="1285875" eaLnBrk="0" fontAlgn="base" hangingPunct="0">
                <a:spcBef>
                  <a:spcPct val="0"/>
                </a:spcBef>
                <a:spcAft>
                  <a:spcPct val="0"/>
                </a:spcAft>
                <a:defRPr sz="1200" b="1">
                  <a:solidFill>
                    <a:schemeClr val="tx1"/>
                  </a:solidFill>
                  <a:latin typeface="Arial" charset="0"/>
                </a:defRPr>
              </a:lvl9pPr>
            </a:lstStyle>
            <a:p>
              <a:pPr algn="ctr" eaLnBrk="1" fontAlgn="base" hangingPunct="1">
                <a:spcBef>
                  <a:spcPct val="0"/>
                </a:spcBef>
                <a:spcAft>
                  <a:spcPct val="0"/>
                </a:spcAft>
              </a:pPr>
              <a:r>
                <a:rPr lang="en-US">
                  <a:solidFill>
                    <a:srgbClr val="000000"/>
                  </a:solidFill>
                </a:rPr>
                <a:t>AIF</a:t>
              </a:r>
            </a:p>
          </p:txBody>
        </p:sp>
      </p:grpSp>
      <p:sp>
        <p:nvSpPr>
          <p:cNvPr id="2110" name="Freeform 464"/>
          <p:cNvSpPr>
            <a:spLocks/>
          </p:cNvSpPr>
          <p:nvPr/>
        </p:nvSpPr>
        <p:spPr bwMode="auto">
          <a:xfrm rot="428924">
            <a:off x="6543574" y="4685143"/>
            <a:ext cx="699213" cy="550286"/>
          </a:xfrm>
          <a:custGeom>
            <a:avLst/>
            <a:gdLst>
              <a:gd name="T0" fmla="*/ 25 w 477"/>
              <a:gd name="T1" fmla="*/ 0 h 642"/>
              <a:gd name="T2" fmla="*/ 477 w 477"/>
              <a:gd name="T3" fmla="*/ 642 h 642"/>
              <a:gd name="T4" fmla="*/ 0 60000 65536"/>
              <a:gd name="T5" fmla="*/ 0 60000 65536"/>
            </a:gdLst>
            <a:ahLst/>
            <a:cxnLst>
              <a:cxn ang="T4">
                <a:pos x="T0" y="T1"/>
              </a:cxn>
              <a:cxn ang="T5">
                <a:pos x="T2" y="T3"/>
              </a:cxn>
            </a:cxnLst>
            <a:rect l="0" t="0" r="r" b="b"/>
            <a:pathLst>
              <a:path w="477" h="642">
                <a:moveTo>
                  <a:pt x="25" y="0"/>
                </a:moveTo>
                <a:cubicBezTo>
                  <a:pt x="0" y="486"/>
                  <a:pt x="318" y="549"/>
                  <a:pt x="477" y="642"/>
                </a:cubicBezTo>
              </a:path>
            </a:pathLst>
          </a:custGeom>
          <a:noFill/>
          <a:ln w="31750">
            <a:solidFill>
              <a:srgbClr val="FFFF00"/>
            </a:solidFill>
            <a:round/>
            <a:headEnd/>
            <a:tailEnd type="triangle" w="med" len="lg"/>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lIns="64700" tIns="32348" rIns="64700" bIns="32348" anchor="ctr"/>
          <a:lstStyle/>
          <a:p>
            <a:pPr defTabSz="647046" fontAlgn="base">
              <a:spcBef>
                <a:spcPct val="0"/>
              </a:spcBef>
              <a:spcAft>
                <a:spcPct val="0"/>
              </a:spcAft>
            </a:pPr>
            <a:endParaRPr lang="hr-HR" sz="800" b="1">
              <a:solidFill>
                <a:srgbClr val="000000"/>
              </a:solidFill>
            </a:endParaRPr>
          </a:p>
        </p:txBody>
      </p:sp>
      <p:grpSp>
        <p:nvGrpSpPr>
          <p:cNvPr id="2111" name="Group 117"/>
          <p:cNvGrpSpPr>
            <a:grpSpLocks/>
          </p:cNvGrpSpPr>
          <p:nvPr/>
        </p:nvGrpSpPr>
        <p:grpSpPr bwMode="auto">
          <a:xfrm>
            <a:off x="6317837" y="4506014"/>
            <a:ext cx="675759" cy="280286"/>
            <a:chOff x="2294" y="5209"/>
            <a:chExt cx="461" cy="327"/>
          </a:xfrm>
        </p:grpSpPr>
        <p:grpSp>
          <p:nvGrpSpPr>
            <p:cNvPr id="2433" name="Group 101"/>
            <p:cNvGrpSpPr>
              <a:grpSpLocks/>
            </p:cNvGrpSpPr>
            <p:nvPr/>
          </p:nvGrpSpPr>
          <p:grpSpPr bwMode="auto">
            <a:xfrm rot="203243">
              <a:off x="2302" y="5209"/>
              <a:ext cx="422" cy="278"/>
              <a:chOff x="4489" y="2452"/>
              <a:chExt cx="539" cy="338"/>
            </a:xfrm>
          </p:grpSpPr>
          <p:sp>
            <p:nvSpPr>
              <p:cNvPr id="2435" name="Freeform 102"/>
              <p:cNvSpPr>
                <a:spLocks/>
              </p:cNvSpPr>
              <p:nvPr/>
            </p:nvSpPr>
            <p:spPr bwMode="auto">
              <a:xfrm rot="328195">
                <a:off x="4489" y="2452"/>
                <a:ext cx="539" cy="338"/>
              </a:xfrm>
              <a:custGeom>
                <a:avLst/>
                <a:gdLst>
                  <a:gd name="T0" fmla="*/ 96 w 537"/>
                  <a:gd name="T1" fmla="*/ 85 h 314"/>
                  <a:gd name="T2" fmla="*/ 254 w 537"/>
                  <a:gd name="T3" fmla="*/ 5 h 314"/>
                  <a:gd name="T4" fmla="*/ 448 w 537"/>
                  <a:gd name="T5" fmla="*/ 47 h 314"/>
                  <a:gd name="T6" fmla="*/ 536 w 537"/>
                  <a:gd name="T7" fmla="*/ 172 h 314"/>
                  <a:gd name="T8" fmla="*/ 420 w 537"/>
                  <a:gd name="T9" fmla="*/ 312 h 314"/>
                  <a:gd name="T10" fmla="*/ 154 w 537"/>
                  <a:gd name="T11" fmla="*/ 349 h 314"/>
                  <a:gd name="T12" fmla="*/ 9 w 537"/>
                  <a:gd name="T13" fmla="*/ 219 h 314"/>
                  <a:gd name="T14" fmla="*/ 96 w 537"/>
                  <a:gd name="T15" fmla="*/ 85 h 314"/>
                  <a:gd name="T16" fmla="*/ 0 60000 65536"/>
                  <a:gd name="T17" fmla="*/ 0 60000 65536"/>
                  <a:gd name="T18" fmla="*/ 0 60000 65536"/>
                  <a:gd name="T19" fmla="*/ 0 60000 65536"/>
                  <a:gd name="T20" fmla="*/ 0 60000 65536"/>
                  <a:gd name="T21" fmla="*/ 0 60000 65536"/>
                  <a:gd name="T22" fmla="*/ 0 60000 65536"/>
                  <a:gd name="T23" fmla="*/ 0 60000 65536"/>
                  <a:gd name="T24" fmla="*/ 0 w 537"/>
                  <a:gd name="T25" fmla="*/ 0 h 314"/>
                  <a:gd name="T26" fmla="*/ 537 w 537"/>
                  <a:gd name="T27" fmla="*/ 314 h 3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7" h="314">
                    <a:moveTo>
                      <a:pt x="96" y="73"/>
                    </a:moveTo>
                    <a:cubicBezTo>
                      <a:pt x="141" y="47"/>
                      <a:pt x="194" y="10"/>
                      <a:pt x="252" y="5"/>
                    </a:cubicBezTo>
                    <a:cubicBezTo>
                      <a:pt x="310" y="0"/>
                      <a:pt x="398" y="17"/>
                      <a:pt x="444" y="41"/>
                    </a:cubicBezTo>
                    <a:cubicBezTo>
                      <a:pt x="490" y="65"/>
                      <a:pt x="537" y="111"/>
                      <a:pt x="532" y="149"/>
                    </a:cubicBezTo>
                    <a:cubicBezTo>
                      <a:pt x="532" y="229"/>
                      <a:pt x="477" y="246"/>
                      <a:pt x="416" y="269"/>
                    </a:cubicBezTo>
                    <a:cubicBezTo>
                      <a:pt x="353" y="294"/>
                      <a:pt x="220" y="314"/>
                      <a:pt x="152" y="301"/>
                    </a:cubicBezTo>
                    <a:cubicBezTo>
                      <a:pt x="84" y="288"/>
                      <a:pt x="18" y="227"/>
                      <a:pt x="9" y="189"/>
                    </a:cubicBezTo>
                    <a:cubicBezTo>
                      <a:pt x="0" y="151"/>
                      <a:pt x="52" y="99"/>
                      <a:pt x="96" y="73"/>
                    </a:cubicBezTo>
                    <a:close/>
                  </a:path>
                </a:pathLst>
              </a:custGeom>
              <a:gradFill rotWithShape="1">
                <a:gsLst>
                  <a:gs pos="0">
                    <a:srgbClr val="D366FB"/>
                  </a:gs>
                  <a:gs pos="100000">
                    <a:srgbClr val="DF8EFC"/>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647046" fontAlgn="base">
                  <a:spcBef>
                    <a:spcPct val="0"/>
                  </a:spcBef>
                  <a:spcAft>
                    <a:spcPct val="0"/>
                  </a:spcAft>
                </a:pPr>
                <a:endParaRPr lang="hr-HR" sz="800" b="1">
                  <a:solidFill>
                    <a:srgbClr val="000000"/>
                  </a:solidFill>
                </a:endParaRPr>
              </a:p>
            </p:txBody>
          </p:sp>
          <p:sp>
            <p:nvSpPr>
              <p:cNvPr id="2436" name="Oval 103"/>
              <p:cNvSpPr>
                <a:spLocks noChangeArrowheads="1"/>
              </p:cNvSpPr>
              <p:nvPr/>
            </p:nvSpPr>
            <p:spPr bwMode="auto">
              <a:xfrm rot="-171191">
                <a:off x="4696" y="2606"/>
                <a:ext cx="307" cy="157"/>
              </a:xfrm>
              <a:prstGeom prst="ellipse">
                <a:avLst/>
              </a:prstGeom>
              <a:gradFill rotWithShape="1">
                <a:gsLst>
                  <a:gs pos="0">
                    <a:schemeClr val="bg1"/>
                  </a:gs>
                  <a:gs pos="100000">
                    <a:srgbClr val="C029FD">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defTabSz="647046" fontAlgn="base">
                  <a:spcBef>
                    <a:spcPct val="0"/>
                  </a:spcBef>
                  <a:spcAft>
                    <a:spcPct val="0"/>
                  </a:spcAft>
                </a:pPr>
                <a:endParaRPr lang="sr-Latn-RS" b="1">
                  <a:solidFill>
                    <a:srgbClr val="8B8B8B"/>
                  </a:solidFill>
                </a:endParaRPr>
              </a:p>
            </p:txBody>
          </p:sp>
        </p:grpSp>
        <p:sp>
          <p:nvSpPr>
            <p:cNvPr id="2434" name="Text Box 116"/>
            <p:cNvSpPr txBox="1">
              <a:spLocks noChangeArrowheads="1"/>
            </p:cNvSpPr>
            <p:nvPr/>
          </p:nvSpPr>
          <p:spPr bwMode="auto">
            <a:xfrm>
              <a:off x="2294" y="5213"/>
              <a:ext cx="461" cy="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1285875" eaLnBrk="0" hangingPunct="0">
                <a:defRPr sz="1200" b="1">
                  <a:solidFill>
                    <a:schemeClr val="tx1"/>
                  </a:solidFill>
                  <a:latin typeface="Arial" charset="0"/>
                </a:defRPr>
              </a:lvl1pPr>
              <a:lvl2pPr marL="742950" indent="-285750" defTabSz="1285875" eaLnBrk="0" hangingPunct="0">
                <a:defRPr sz="1200" b="1">
                  <a:solidFill>
                    <a:schemeClr val="tx1"/>
                  </a:solidFill>
                  <a:latin typeface="Arial" charset="0"/>
                </a:defRPr>
              </a:lvl2pPr>
              <a:lvl3pPr marL="1143000" indent="-228600" defTabSz="1285875" eaLnBrk="0" hangingPunct="0">
                <a:defRPr sz="1200" b="1">
                  <a:solidFill>
                    <a:schemeClr val="tx1"/>
                  </a:solidFill>
                  <a:latin typeface="Arial" charset="0"/>
                </a:defRPr>
              </a:lvl3pPr>
              <a:lvl4pPr marL="1600200" indent="-228600" defTabSz="1285875" eaLnBrk="0" hangingPunct="0">
                <a:defRPr sz="1200" b="1">
                  <a:solidFill>
                    <a:schemeClr val="tx1"/>
                  </a:solidFill>
                  <a:latin typeface="Arial" charset="0"/>
                </a:defRPr>
              </a:lvl4pPr>
              <a:lvl5pPr marL="2057400" indent="-228600" defTabSz="1285875" eaLnBrk="0" hangingPunct="0">
                <a:defRPr sz="1200" b="1">
                  <a:solidFill>
                    <a:schemeClr val="tx1"/>
                  </a:solidFill>
                  <a:latin typeface="Arial" charset="0"/>
                </a:defRPr>
              </a:lvl5pPr>
              <a:lvl6pPr marL="2514600" indent="-228600" defTabSz="1285875" eaLnBrk="0" fontAlgn="base" hangingPunct="0">
                <a:spcBef>
                  <a:spcPct val="0"/>
                </a:spcBef>
                <a:spcAft>
                  <a:spcPct val="0"/>
                </a:spcAft>
                <a:defRPr sz="1200" b="1">
                  <a:solidFill>
                    <a:schemeClr val="tx1"/>
                  </a:solidFill>
                  <a:latin typeface="Arial" charset="0"/>
                </a:defRPr>
              </a:lvl6pPr>
              <a:lvl7pPr marL="2971800" indent="-228600" defTabSz="1285875" eaLnBrk="0" fontAlgn="base" hangingPunct="0">
                <a:spcBef>
                  <a:spcPct val="0"/>
                </a:spcBef>
                <a:spcAft>
                  <a:spcPct val="0"/>
                </a:spcAft>
                <a:defRPr sz="1200" b="1">
                  <a:solidFill>
                    <a:schemeClr val="tx1"/>
                  </a:solidFill>
                  <a:latin typeface="Arial" charset="0"/>
                </a:defRPr>
              </a:lvl7pPr>
              <a:lvl8pPr marL="3429000" indent="-228600" defTabSz="1285875" eaLnBrk="0" fontAlgn="base" hangingPunct="0">
                <a:spcBef>
                  <a:spcPct val="0"/>
                </a:spcBef>
                <a:spcAft>
                  <a:spcPct val="0"/>
                </a:spcAft>
                <a:defRPr sz="1200" b="1">
                  <a:solidFill>
                    <a:schemeClr val="tx1"/>
                  </a:solidFill>
                  <a:latin typeface="Arial" charset="0"/>
                </a:defRPr>
              </a:lvl8pPr>
              <a:lvl9pPr marL="3886200" indent="-228600" defTabSz="1285875" eaLnBrk="0" fontAlgn="base" hangingPunct="0">
                <a:spcBef>
                  <a:spcPct val="0"/>
                </a:spcBef>
                <a:spcAft>
                  <a:spcPct val="0"/>
                </a:spcAft>
                <a:defRPr sz="1200" b="1">
                  <a:solidFill>
                    <a:schemeClr val="tx1"/>
                  </a:solidFill>
                  <a:latin typeface="Arial" charset="0"/>
                </a:defRPr>
              </a:lvl9pPr>
            </a:lstStyle>
            <a:p>
              <a:pPr algn="ctr" eaLnBrk="1" fontAlgn="base" hangingPunct="1">
                <a:spcBef>
                  <a:spcPct val="0"/>
                </a:spcBef>
                <a:spcAft>
                  <a:spcPct val="0"/>
                </a:spcAft>
              </a:pPr>
              <a:r>
                <a:rPr lang="en-US" dirty="0">
                  <a:solidFill>
                    <a:srgbClr val="000000"/>
                  </a:solidFill>
                </a:rPr>
                <a:t>AIF</a:t>
              </a:r>
            </a:p>
          </p:txBody>
        </p:sp>
      </p:grpSp>
      <p:sp>
        <p:nvSpPr>
          <p:cNvPr id="2112" name="Freeform 466"/>
          <p:cNvSpPr>
            <a:spLocks/>
          </p:cNvSpPr>
          <p:nvPr/>
        </p:nvSpPr>
        <p:spPr bwMode="auto">
          <a:xfrm>
            <a:off x="6482013" y="3355715"/>
            <a:ext cx="1534750" cy="722571"/>
          </a:xfrm>
          <a:custGeom>
            <a:avLst/>
            <a:gdLst>
              <a:gd name="T0" fmla="*/ 1047 w 1047"/>
              <a:gd name="T1" fmla="*/ 0 h 843"/>
              <a:gd name="T2" fmla="*/ 0 w 1047"/>
              <a:gd name="T3" fmla="*/ 597 h 843"/>
              <a:gd name="T4" fmla="*/ 0 60000 65536"/>
              <a:gd name="T5" fmla="*/ 0 60000 65536"/>
            </a:gdLst>
            <a:ahLst/>
            <a:cxnLst>
              <a:cxn ang="T4">
                <a:pos x="T0" y="T1"/>
              </a:cxn>
              <a:cxn ang="T5">
                <a:pos x="T2" y="T3"/>
              </a:cxn>
            </a:cxnLst>
            <a:rect l="0" t="0" r="r" b="b"/>
            <a:pathLst>
              <a:path w="1047" h="843">
                <a:moveTo>
                  <a:pt x="1047" y="0"/>
                </a:moveTo>
                <a:cubicBezTo>
                  <a:pt x="900" y="843"/>
                  <a:pt x="468" y="762"/>
                  <a:pt x="0" y="597"/>
                </a:cubicBezTo>
              </a:path>
            </a:pathLst>
          </a:custGeom>
          <a:noFill/>
          <a:ln w="31750">
            <a:solidFill>
              <a:srgbClr val="FFFF00"/>
            </a:solidFill>
            <a:round/>
            <a:headEnd/>
            <a:tailEnd type="triangle" w="med" len="lg"/>
          </a:ln>
          <a:effectLst>
            <a:outerShdw dist="28398" dir="3806097" algn="ctr" rotWithShape="0">
              <a:schemeClr val="tx1"/>
            </a:outerShdw>
          </a:effectLst>
          <a:extLst>
            <a:ext uri="{909E8E84-426E-40DD-AFC4-6F175D3DCCD1}">
              <a14:hiddenFill xmlns:a14="http://schemas.microsoft.com/office/drawing/2010/main">
                <a:solidFill>
                  <a:srgbClr val="FFFFFF"/>
                </a:solidFill>
              </a14:hiddenFill>
            </a:ext>
          </a:extLst>
        </p:spPr>
        <p:txBody>
          <a:bodyPr wrap="none" lIns="64700" tIns="32348" rIns="64700" bIns="32348" anchor="ctr"/>
          <a:lstStyle/>
          <a:p>
            <a:pPr defTabSz="647046" fontAlgn="base">
              <a:spcBef>
                <a:spcPct val="0"/>
              </a:spcBef>
              <a:spcAft>
                <a:spcPct val="0"/>
              </a:spcAft>
            </a:pPr>
            <a:endParaRPr lang="hr-HR" sz="800" b="1">
              <a:solidFill>
                <a:srgbClr val="000000"/>
              </a:solidFill>
            </a:endParaRPr>
          </a:p>
        </p:txBody>
      </p:sp>
      <p:sp>
        <p:nvSpPr>
          <p:cNvPr id="2113" name="Freeform 467"/>
          <p:cNvSpPr>
            <a:spLocks/>
          </p:cNvSpPr>
          <p:nvPr/>
        </p:nvSpPr>
        <p:spPr bwMode="auto">
          <a:xfrm rot="370734" flipH="1">
            <a:off x="6367676" y="3196286"/>
            <a:ext cx="249195" cy="604285"/>
          </a:xfrm>
          <a:custGeom>
            <a:avLst/>
            <a:gdLst>
              <a:gd name="T0" fmla="*/ 123 w 210"/>
              <a:gd name="T1" fmla="*/ 0 h 705"/>
              <a:gd name="T2" fmla="*/ 210 w 210"/>
              <a:gd name="T3" fmla="*/ 705 h 705"/>
              <a:gd name="T4" fmla="*/ 0 60000 65536"/>
              <a:gd name="T5" fmla="*/ 0 60000 65536"/>
            </a:gdLst>
            <a:ahLst/>
            <a:cxnLst>
              <a:cxn ang="T4">
                <a:pos x="T0" y="T1"/>
              </a:cxn>
              <a:cxn ang="T5">
                <a:pos x="T2" y="T3"/>
              </a:cxn>
            </a:cxnLst>
            <a:rect l="0" t="0" r="r" b="b"/>
            <a:pathLst>
              <a:path w="210" h="705">
                <a:moveTo>
                  <a:pt x="123" y="0"/>
                </a:moveTo>
                <a:cubicBezTo>
                  <a:pt x="0" y="339"/>
                  <a:pt x="75" y="516"/>
                  <a:pt x="210" y="705"/>
                </a:cubicBezTo>
              </a:path>
            </a:pathLst>
          </a:custGeom>
          <a:noFill/>
          <a:ln w="31750">
            <a:solidFill>
              <a:srgbClr val="FFFF00"/>
            </a:solidFill>
            <a:round/>
            <a:headEnd/>
            <a:tailEnd type="triangle" w="med" len="lg"/>
          </a:ln>
          <a:effectLst>
            <a:outerShdw dist="28398" dir="3806097" algn="ctr" rotWithShape="0">
              <a:schemeClr val="tx1"/>
            </a:outerShdw>
          </a:effectLst>
          <a:extLst>
            <a:ext uri="{909E8E84-426E-40DD-AFC4-6F175D3DCCD1}">
              <a14:hiddenFill xmlns:a14="http://schemas.microsoft.com/office/drawing/2010/main">
                <a:solidFill>
                  <a:srgbClr val="FFFFFF"/>
                </a:solidFill>
              </a14:hiddenFill>
            </a:ext>
          </a:extLst>
        </p:spPr>
        <p:txBody>
          <a:bodyPr wrap="none" lIns="64700" tIns="32348" rIns="64700" bIns="32348" anchor="ctr"/>
          <a:lstStyle/>
          <a:p>
            <a:pPr defTabSz="647046" fontAlgn="base">
              <a:spcBef>
                <a:spcPct val="0"/>
              </a:spcBef>
              <a:spcAft>
                <a:spcPct val="0"/>
              </a:spcAft>
            </a:pPr>
            <a:endParaRPr lang="hr-HR" sz="800" b="1">
              <a:solidFill>
                <a:srgbClr val="000000"/>
              </a:solidFill>
            </a:endParaRPr>
          </a:p>
        </p:txBody>
      </p:sp>
      <p:grpSp>
        <p:nvGrpSpPr>
          <p:cNvPr id="2114" name="Group 370"/>
          <p:cNvGrpSpPr>
            <a:grpSpLocks/>
          </p:cNvGrpSpPr>
          <p:nvPr/>
        </p:nvGrpSpPr>
        <p:grpSpPr bwMode="auto">
          <a:xfrm>
            <a:off x="6325163" y="3053173"/>
            <a:ext cx="650839" cy="311143"/>
            <a:chOff x="4384" y="3976"/>
            <a:chExt cx="444" cy="363"/>
          </a:xfrm>
        </p:grpSpPr>
        <p:grpSp>
          <p:nvGrpSpPr>
            <p:cNvPr id="2429" name="Group 367"/>
            <p:cNvGrpSpPr>
              <a:grpSpLocks/>
            </p:cNvGrpSpPr>
            <p:nvPr/>
          </p:nvGrpSpPr>
          <p:grpSpPr bwMode="auto">
            <a:xfrm>
              <a:off x="4407" y="3976"/>
              <a:ext cx="397" cy="274"/>
              <a:chOff x="4264" y="6050"/>
              <a:chExt cx="852" cy="518"/>
            </a:xfrm>
          </p:grpSpPr>
          <p:sp>
            <p:nvSpPr>
              <p:cNvPr id="2431" name="Freeform 368"/>
              <p:cNvSpPr>
                <a:spLocks/>
              </p:cNvSpPr>
              <p:nvPr/>
            </p:nvSpPr>
            <p:spPr bwMode="auto">
              <a:xfrm>
                <a:off x="4264" y="6050"/>
                <a:ext cx="852" cy="518"/>
              </a:xfrm>
              <a:custGeom>
                <a:avLst/>
                <a:gdLst>
                  <a:gd name="T0" fmla="*/ 51 w 852"/>
                  <a:gd name="T1" fmla="*/ 34 h 518"/>
                  <a:gd name="T2" fmla="*/ 116 w 852"/>
                  <a:gd name="T3" fmla="*/ 258 h 518"/>
                  <a:gd name="T4" fmla="*/ 8 w 852"/>
                  <a:gd name="T5" fmla="*/ 442 h 518"/>
                  <a:gd name="T6" fmla="*/ 456 w 852"/>
                  <a:gd name="T7" fmla="*/ 422 h 518"/>
                  <a:gd name="T8" fmla="*/ 776 w 852"/>
                  <a:gd name="T9" fmla="*/ 482 h 518"/>
                  <a:gd name="T10" fmla="*/ 700 w 852"/>
                  <a:gd name="T11" fmla="*/ 254 h 518"/>
                  <a:gd name="T12" fmla="*/ 828 w 852"/>
                  <a:gd name="T13" fmla="*/ 30 h 518"/>
                  <a:gd name="T14" fmla="*/ 656 w 852"/>
                  <a:gd name="T15" fmla="*/ 50 h 518"/>
                  <a:gd name="T16" fmla="*/ 384 w 852"/>
                  <a:gd name="T17" fmla="*/ 82 h 518"/>
                  <a:gd name="T18" fmla="*/ 51 w 852"/>
                  <a:gd name="T19" fmla="*/ 34 h 5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52"/>
                  <a:gd name="T31" fmla="*/ 0 h 518"/>
                  <a:gd name="T32" fmla="*/ 852 w 852"/>
                  <a:gd name="T33" fmla="*/ 518 h 5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52" h="518">
                    <a:moveTo>
                      <a:pt x="51" y="34"/>
                    </a:moveTo>
                    <a:cubicBezTo>
                      <a:pt x="112" y="122"/>
                      <a:pt x="124" y="186"/>
                      <a:pt x="116" y="258"/>
                    </a:cubicBezTo>
                    <a:cubicBezTo>
                      <a:pt x="108" y="330"/>
                      <a:pt x="0" y="430"/>
                      <a:pt x="8" y="442"/>
                    </a:cubicBezTo>
                    <a:cubicBezTo>
                      <a:pt x="50" y="479"/>
                      <a:pt x="284" y="326"/>
                      <a:pt x="456" y="422"/>
                    </a:cubicBezTo>
                    <a:cubicBezTo>
                      <a:pt x="628" y="518"/>
                      <a:pt x="708" y="514"/>
                      <a:pt x="776" y="482"/>
                    </a:cubicBezTo>
                    <a:cubicBezTo>
                      <a:pt x="852" y="422"/>
                      <a:pt x="688" y="402"/>
                      <a:pt x="700" y="254"/>
                    </a:cubicBezTo>
                    <a:cubicBezTo>
                      <a:pt x="712" y="106"/>
                      <a:pt x="844" y="54"/>
                      <a:pt x="828" y="30"/>
                    </a:cubicBezTo>
                    <a:cubicBezTo>
                      <a:pt x="812" y="6"/>
                      <a:pt x="712" y="22"/>
                      <a:pt x="656" y="50"/>
                    </a:cubicBezTo>
                    <a:cubicBezTo>
                      <a:pt x="600" y="78"/>
                      <a:pt x="504" y="146"/>
                      <a:pt x="384" y="82"/>
                    </a:cubicBezTo>
                    <a:cubicBezTo>
                      <a:pt x="264" y="18"/>
                      <a:pt x="121" y="0"/>
                      <a:pt x="51" y="34"/>
                    </a:cubicBezTo>
                    <a:close/>
                  </a:path>
                </a:pathLst>
              </a:custGeom>
              <a:gradFill rotWithShape="1">
                <a:gsLst>
                  <a:gs pos="0">
                    <a:srgbClr val="00FFEA"/>
                  </a:gs>
                  <a:gs pos="100000">
                    <a:srgbClr val="00C8BA"/>
                  </a:gs>
                </a:gsLst>
                <a:lin ang="2700000" scaled="1"/>
              </a:gradFill>
              <a:ln w="9525">
                <a:solidFill>
                  <a:srgbClr val="000000">
                    <a:alpha val="16862"/>
                  </a:srgbClr>
                </a:solidFill>
                <a:round/>
                <a:headEnd/>
                <a:tailEnd/>
              </a:ln>
            </p:spPr>
            <p:txBody>
              <a:bodyPr wrap="none" anchor="ctr"/>
              <a:lstStyle/>
              <a:p>
                <a:pPr defTabSz="647046" fontAlgn="base">
                  <a:spcBef>
                    <a:spcPct val="0"/>
                  </a:spcBef>
                  <a:spcAft>
                    <a:spcPct val="0"/>
                  </a:spcAft>
                </a:pPr>
                <a:endParaRPr lang="hr-HR" sz="800" b="1">
                  <a:solidFill>
                    <a:srgbClr val="000000"/>
                  </a:solidFill>
                </a:endParaRPr>
              </a:p>
            </p:txBody>
          </p:sp>
          <p:sp>
            <p:nvSpPr>
              <p:cNvPr id="2432" name="Oval 369"/>
              <p:cNvSpPr>
                <a:spLocks noChangeArrowheads="1"/>
              </p:cNvSpPr>
              <p:nvPr/>
            </p:nvSpPr>
            <p:spPr bwMode="auto">
              <a:xfrm rot="557454">
                <a:off x="4739" y="6382"/>
                <a:ext cx="243" cy="109"/>
              </a:xfrm>
              <a:prstGeom prst="ellipse">
                <a:avLst/>
              </a:prstGeom>
              <a:gradFill rotWithShape="1">
                <a:gsLst>
                  <a:gs pos="0">
                    <a:schemeClr val="bg1"/>
                  </a:gs>
                  <a:gs pos="100000">
                    <a:srgbClr val="484608">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647046" fontAlgn="base">
                  <a:spcBef>
                    <a:spcPct val="0"/>
                  </a:spcBef>
                  <a:spcAft>
                    <a:spcPct val="0"/>
                  </a:spcAft>
                </a:pPr>
                <a:endParaRPr lang="sr-Latn-RS" sz="800" b="1">
                  <a:solidFill>
                    <a:srgbClr val="000000"/>
                  </a:solidFill>
                </a:endParaRPr>
              </a:p>
            </p:txBody>
          </p:sp>
        </p:grpSp>
        <p:sp>
          <p:nvSpPr>
            <p:cNvPr id="2430" name="Text Box 366"/>
            <p:cNvSpPr txBox="1">
              <a:spLocks noChangeArrowheads="1"/>
            </p:cNvSpPr>
            <p:nvPr/>
          </p:nvSpPr>
          <p:spPr bwMode="auto">
            <a:xfrm>
              <a:off x="4384" y="4016"/>
              <a:ext cx="444" cy="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1285875" eaLnBrk="0" hangingPunct="0">
                <a:defRPr sz="1200" b="1">
                  <a:solidFill>
                    <a:schemeClr val="tx1"/>
                  </a:solidFill>
                  <a:latin typeface="Arial" charset="0"/>
                </a:defRPr>
              </a:lvl1pPr>
              <a:lvl2pPr marL="742950" indent="-285750" defTabSz="1285875" eaLnBrk="0" hangingPunct="0">
                <a:defRPr sz="1200" b="1">
                  <a:solidFill>
                    <a:schemeClr val="tx1"/>
                  </a:solidFill>
                  <a:latin typeface="Arial" charset="0"/>
                </a:defRPr>
              </a:lvl2pPr>
              <a:lvl3pPr marL="1143000" indent="-228600" defTabSz="1285875" eaLnBrk="0" hangingPunct="0">
                <a:defRPr sz="1200" b="1">
                  <a:solidFill>
                    <a:schemeClr val="tx1"/>
                  </a:solidFill>
                  <a:latin typeface="Arial" charset="0"/>
                </a:defRPr>
              </a:lvl3pPr>
              <a:lvl4pPr marL="1600200" indent="-228600" defTabSz="1285875" eaLnBrk="0" hangingPunct="0">
                <a:defRPr sz="1200" b="1">
                  <a:solidFill>
                    <a:schemeClr val="tx1"/>
                  </a:solidFill>
                  <a:latin typeface="Arial" charset="0"/>
                </a:defRPr>
              </a:lvl4pPr>
              <a:lvl5pPr marL="2057400" indent="-228600" defTabSz="1285875" eaLnBrk="0" hangingPunct="0">
                <a:defRPr sz="1200" b="1">
                  <a:solidFill>
                    <a:schemeClr val="tx1"/>
                  </a:solidFill>
                  <a:latin typeface="Arial" charset="0"/>
                </a:defRPr>
              </a:lvl5pPr>
              <a:lvl6pPr marL="2514600" indent="-228600" defTabSz="1285875" eaLnBrk="0" fontAlgn="base" hangingPunct="0">
                <a:spcBef>
                  <a:spcPct val="0"/>
                </a:spcBef>
                <a:spcAft>
                  <a:spcPct val="0"/>
                </a:spcAft>
                <a:defRPr sz="1200" b="1">
                  <a:solidFill>
                    <a:schemeClr val="tx1"/>
                  </a:solidFill>
                  <a:latin typeface="Arial" charset="0"/>
                </a:defRPr>
              </a:lvl6pPr>
              <a:lvl7pPr marL="2971800" indent="-228600" defTabSz="1285875" eaLnBrk="0" fontAlgn="base" hangingPunct="0">
                <a:spcBef>
                  <a:spcPct val="0"/>
                </a:spcBef>
                <a:spcAft>
                  <a:spcPct val="0"/>
                </a:spcAft>
                <a:defRPr sz="1200" b="1">
                  <a:solidFill>
                    <a:schemeClr val="tx1"/>
                  </a:solidFill>
                  <a:latin typeface="Arial" charset="0"/>
                </a:defRPr>
              </a:lvl7pPr>
              <a:lvl8pPr marL="3429000" indent="-228600" defTabSz="1285875" eaLnBrk="0" fontAlgn="base" hangingPunct="0">
                <a:spcBef>
                  <a:spcPct val="0"/>
                </a:spcBef>
                <a:spcAft>
                  <a:spcPct val="0"/>
                </a:spcAft>
                <a:defRPr sz="1200" b="1">
                  <a:solidFill>
                    <a:schemeClr val="tx1"/>
                  </a:solidFill>
                  <a:latin typeface="Arial" charset="0"/>
                </a:defRPr>
              </a:lvl8pPr>
              <a:lvl9pPr marL="3886200" indent="-228600" defTabSz="1285875" eaLnBrk="0" fontAlgn="base" hangingPunct="0">
                <a:spcBef>
                  <a:spcPct val="0"/>
                </a:spcBef>
                <a:spcAft>
                  <a:spcPct val="0"/>
                </a:spcAft>
                <a:defRPr sz="1200" b="1">
                  <a:solidFill>
                    <a:schemeClr val="tx1"/>
                  </a:solidFill>
                  <a:latin typeface="Arial" charset="0"/>
                </a:defRPr>
              </a:lvl9pPr>
            </a:lstStyle>
            <a:p>
              <a:pPr algn="ctr" eaLnBrk="1" fontAlgn="base" hangingPunct="1">
                <a:spcBef>
                  <a:spcPct val="0"/>
                </a:spcBef>
                <a:spcAft>
                  <a:spcPct val="0"/>
                </a:spcAft>
              </a:pPr>
              <a:r>
                <a:rPr lang="en-US">
                  <a:solidFill>
                    <a:srgbClr val="000000"/>
                  </a:solidFill>
                </a:rPr>
                <a:t>BAK</a:t>
              </a:r>
            </a:p>
          </p:txBody>
        </p:sp>
      </p:grpSp>
      <p:sp>
        <p:nvSpPr>
          <p:cNvPr id="2115" name="Freeform 468"/>
          <p:cNvSpPr>
            <a:spLocks/>
          </p:cNvSpPr>
          <p:nvPr/>
        </p:nvSpPr>
        <p:spPr bwMode="auto">
          <a:xfrm rot="-145992">
            <a:off x="5945510" y="3196286"/>
            <a:ext cx="249195" cy="604285"/>
          </a:xfrm>
          <a:custGeom>
            <a:avLst/>
            <a:gdLst>
              <a:gd name="T0" fmla="*/ 123 w 210"/>
              <a:gd name="T1" fmla="*/ 0 h 705"/>
              <a:gd name="T2" fmla="*/ 210 w 210"/>
              <a:gd name="T3" fmla="*/ 705 h 705"/>
              <a:gd name="T4" fmla="*/ 0 60000 65536"/>
              <a:gd name="T5" fmla="*/ 0 60000 65536"/>
            </a:gdLst>
            <a:ahLst/>
            <a:cxnLst>
              <a:cxn ang="T4">
                <a:pos x="T0" y="T1"/>
              </a:cxn>
              <a:cxn ang="T5">
                <a:pos x="T2" y="T3"/>
              </a:cxn>
            </a:cxnLst>
            <a:rect l="0" t="0" r="r" b="b"/>
            <a:pathLst>
              <a:path w="210" h="705">
                <a:moveTo>
                  <a:pt x="123" y="0"/>
                </a:moveTo>
                <a:cubicBezTo>
                  <a:pt x="0" y="339"/>
                  <a:pt x="75" y="516"/>
                  <a:pt x="210" y="705"/>
                </a:cubicBezTo>
              </a:path>
            </a:pathLst>
          </a:custGeom>
          <a:noFill/>
          <a:ln w="31750">
            <a:solidFill>
              <a:srgbClr val="FFFF00"/>
            </a:solidFill>
            <a:round/>
            <a:headEnd/>
            <a:tailEnd type="triangle" w="med" len="lg"/>
          </a:ln>
          <a:effectLst>
            <a:outerShdw dist="28398" dir="3806097" algn="ctr" rotWithShape="0">
              <a:schemeClr val="tx1"/>
            </a:outerShdw>
          </a:effectLst>
          <a:extLst>
            <a:ext uri="{909E8E84-426E-40DD-AFC4-6F175D3DCCD1}">
              <a14:hiddenFill xmlns:a14="http://schemas.microsoft.com/office/drawing/2010/main">
                <a:solidFill>
                  <a:srgbClr val="FFFFFF"/>
                </a:solidFill>
              </a14:hiddenFill>
            </a:ext>
          </a:extLst>
        </p:spPr>
        <p:txBody>
          <a:bodyPr wrap="none" lIns="64700" tIns="32348" rIns="64700" bIns="32348" anchor="ctr"/>
          <a:lstStyle/>
          <a:p>
            <a:pPr defTabSz="647046" fontAlgn="base">
              <a:spcBef>
                <a:spcPct val="0"/>
              </a:spcBef>
              <a:spcAft>
                <a:spcPct val="0"/>
              </a:spcAft>
            </a:pPr>
            <a:endParaRPr lang="hr-HR" sz="800" b="1">
              <a:solidFill>
                <a:srgbClr val="000000"/>
              </a:solidFill>
            </a:endParaRPr>
          </a:p>
        </p:txBody>
      </p:sp>
      <p:grpSp>
        <p:nvGrpSpPr>
          <p:cNvPr id="2116" name="Group 358"/>
          <p:cNvGrpSpPr>
            <a:grpSpLocks/>
          </p:cNvGrpSpPr>
          <p:nvPr/>
        </p:nvGrpSpPr>
        <p:grpSpPr bwMode="auto">
          <a:xfrm rot="-452367">
            <a:off x="5685090" y="3042941"/>
            <a:ext cx="712405" cy="276857"/>
            <a:chOff x="3754" y="3904"/>
            <a:chExt cx="528" cy="323"/>
          </a:xfrm>
        </p:grpSpPr>
        <p:grpSp>
          <p:nvGrpSpPr>
            <p:cNvPr id="2425" name="Group 352"/>
            <p:cNvGrpSpPr>
              <a:grpSpLocks/>
            </p:cNvGrpSpPr>
            <p:nvPr/>
          </p:nvGrpSpPr>
          <p:grpSpPr bwMode="auto">
            <a:xfrm rot="-175498">
              <a:off x="3816" y="3940"/>
              <a:ext cx="430" cy="274"/>
              <a:chOff x="3789" y="3961"/>
              <a:chExt cx="472" cy="313"/>
            </a:xfrm>
          </p:grpSpPr>
          <p:sp>
            <p:nvSpPr>
              <p:cNvPr id="2427" name="Freeform 350"/>
              <p:cNvSpPr>
                <a:spLocks/>
              </p:cNvSpPr>
              <p:nvPr/>
            </p:nvSpPr>
            <p:spPr bwMode="auto">
              <a:xfrm>
                <a:off x="3789" y="3961"/>
                <a:ext cx="472" cy="313"/>
              </a:xfrm>
              <a:custGeom>
                <a:avLst/>
                <a:gdLst>
                  <a:gd name="T0" fmla="*/ 16 w 852"/>
                  <a:gd name="T1" fmla="*/ 13 h 518"/>
                  <a:gd name="T2" fmla="*/ 35 w 852"/>
                  <a:gd name="T3" fmla="*/ 94 h 518"/>
                  <a:gd name="T4" fmla="*/ 2 w 852"/>
                  <a:gd name="T5" fmla="*/ 161 h 518"/>
                  <a:gd name="T6" fmla="*/ 140 w 852"/>
                  <a:gd name="T7" fmla="*/ 154 h 518"/>
                  <a:gd name="T8" fmla="*/ 238 w 852"/>
                  <a:gd name="T9" fmla="*/ 176 h 518"/>
                  <a:gd name="T10" fmla="*/ 215 w 852"/>
                  <a:gd name="T11" fmla="*/ 92 h 518"/>
                  <a:gd name="T12" fmla="*/ 254 w 852"/>
                  <a:gd name="T13" fmla="*/ 11 h 518"/>
                  <a:gd name="T14" fmla="*/ 201 w 852"/>
                  <a:gd name="T15" fmla="*/ 18 h 518"/>
                  <a:gd name="T16" fmla="*/ 118 w 852"/>
                  <a:gd name="T17" fmla="*/ 30 h 518"/>
                  <a:gd name="T18" fmla="*/ 16 w 852"/>
                  <a:gd name="T19" fmla="*/ 13 h 5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52"/>
                  <a:gd name="T31" fmla="*/ 0 h 518"/>
                  <a:gd name="T32" fmla="*/ 852 w 852"/>
                  <a:gd name="T33" fmla="*/ 518 h 5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52" h="518">
                    <a:moveTo>
                      <a:pt x="51" y="34"/>
                    </a:moveTo>
                    <a:cubicBezTo>
                      <a:pt x="112" y="122"/>
                      <a:pt x="124" y="186"/>
                      <a:pt x="116" y="258"/>
                    </a:cubicBezTo>
                    <a:cubicBezTo>
                      <a:pt x="108" y="330"/>
                      <a:pt x="0" y="430"/>
                      <a:pt x="8" y="442"/>
                    </a:cubicBezTo>
                    <a:cubicBezTo>
                      <a:pt x="50" y="479"/>
                      <a:pt x="284" y="326"/>
                      <a:pt x="456" y="422"/>
                    </a:cubicBezTo>
                    <a:cubicBezTo>
                      <a:pt x="628" y="518"/>
                      <a:pt x="708" y="514"/>
                      <a:pt x="776" y="482"/>
                    </a:cubicBezTo>
                    <a:cubicBezTo>
                      <a:pt x="852" y="422"/>
                      <a:pt x="688" y="402"/>
                      <a:pt x="700" y="254"/>
                    </a:cubicBezTo>
                    <a:cubicBezTo>
                      <a:pt x="712" y="106"/>
                      <a:pt x="844" y="54"/>
                      <a:pt x="828" y="30"/>
                    </a:cubicBezTo>
                    <a:cubicBezTo>
                      <a:pt x="812" y="6"/>
                      <a:pt x="712" y="22"/>
                      <a:pt x="656" y="50"/>
                    </a:cubicBezTo>
                    <a:cubicBezTo>
                      <a:pt x="600" y="78"/>
                      <a:pt x="504" y="146"/>
                      <a:pt x="384" y="82"/>
                    </a:cubicBezTo>
                    <a:cubicBezTo>
                      <a:pt x="264" y="18"/>
                      <a:pt x="121" y="0"/>
                      <a:pt x="51" y="34"/>
                    </a:cubicBezTo>
                    <a:close/>
                  </a:path>
                </a:pathLst>
              </a:custGeom>
              <a:gradFill rotWithShape="1">
                <a:gsLst>
                  <a:gs pos="0">
                    <a:srgbClr val="247FFA"/>
                  </a:gs>
                  <a:gs pos="100000">
                    <a:srgbClr val="84B7FC"/>
                  </a:gs>
                </a:gsLst>
                <a:lin ang="2700000" scaled="1"/>
              </a:gradFill>
              <a:ln w="9525">
                <a:solidFill>
                  <a:srgbClr val="000000">
                    <a:alpha val="23137"/>
                  </a:srgbClr>
                </a:solidFill>
                <a:round/>
                <a:headEnd/>
                <a:tailEnd/>
              </a:ln>
            </p:spPr>
            <p:txBody>
              <a:bodyPr wrap="none" anchor="ctr"/>
              <a:lstStyle/>
              <a:p>
                <a:pPr defTabSz="647046" fontAlgn="base">
                  <a:spcBef>
                    <a:spcPct val="0"/>
                  </a:spcBef>
                  <a:spcAft>
                    <a:spcPct val="0"/>
                  </a:spcAft>
                </a:pPr>
                <a:endParaRPr lang="hr-HR" sz="800" b="1">
                  <a:solidFill>
                    <a:srgbClr val="000000"/>
                  </a:solidFill>
                </a:endParaRPr>
              </a:p>
            </p:txBody>
          </p:sp>
          <p:sp>
            <p:nvSpPr>
              <p:cNvPr id="2428" name="Oval 351"/>
              <p:cNvSpPr>
                <a:spLocks noChangeArrowheads="1"/>
              </p:cNvSpPr>
              <p:nvPr/>
            </p:nvSpPr>
            <p:spPr bwMode="auto">
              <a:xfrm rot="557454">
                <a:off x="4052" y="4162"/>
                <a:ext cx="135" cy="65"/>
              </a:xfrm>
              <a:prstGeom prst="ellipse">
                <a:avLst/>
              </a:prstGeom>
              <a:gradFill rotWithShape="1">
                <a:gsLst>
                  <a:gs pos="0">
                    <a:schemeClr val="bg1"/>
                  </a:gs>
                  <a:gs pos="100000">
                    <a:srgbClr val="484608">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647046" fontAlgn="base">
                  <a:spcBef>
                    <a:spcPct val="0"/>
                  </a:spcBef>
                  <a:spcAft>
                    <a:spcPct val="0"/>
                  </a:spcAft>
                </a:pPr>
                <a:endParaRPr lang="sr-Latn-RS" sz="800" b="1">
                  <a:solidFill>
                    <a:srgbClr val="000000"/>
                  </a:solidFill>
                </a:endParaRPr>
              </a:p>
            </p:txBody>
          </p:sp>
        </p:grpSp>
        <p:sp>
          <p:nvSpPr>
            <p:cNvPr id="2426" name="Text Box 357"/>
            <p:cNvSpPr txBox="1">
              <a:spLocks noChangeArrowheads="1"/>
            </p:cNvSpPr>
            <p:nvPr/>
          </p:nvSpPr>
          <p:spPr bwMode="auto">
            <a:xfrm>
              <a:off x="3754" y="3904"/>
              <a:ext cx="528" cy="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1285875" eaLnBrk="0" hangingPunct="0">
                <a:defRPr sz="1200" b="1">
                  <a:solidFill>
                    <a:schemeClr val="tx1"/>
                  </a:solidFill>
                  <a:latin typeface="Arial" charset="0"/>
                </a:defRPr>
              </a:lvl1pPr>
              <a:lvl2pPr marL="742950" indent="-285750" defTabSz="1285875" eaLnBrk="0" hangingPunct="0">
                <a:defRPr sz="1200" b="1">
                  <a:solidFill>
                    <a:schemeClr val="tx1"/>
                  </a:solidFill>
                  <a:latin typeface="Arial" charset="0"/>
                </a:defRPr>
              </a:lvl2pPr>
              <a:lvl3pPr marL="1143000" indent="-228600" defTabSz="1285875" eaLnBrk="0" hangingPunct="0">
                <a:defRPr sz="1200" b="1">
                  <a:solidFill>
                    <a:schemeClr val="tx1"/>
                  </a:solidFill>
                  <a:latin typeface="Arial" charset="0"/>
                </a:defRPr>
              </a:lvl3pPr>
              <a:lvl4pPr marL="1600200" indent="-228600" defTabSz="1285875" eaLnBrk="0" hangingPunct="0">
                <a:defRPr sz="1200" b="1">
                  <a:solidFill>
                    <a:schemeClr val="tx1"/>
                  </a:solidFill>
                  <a:latin typeface="Arial" charset="0"/>
                </a:defRPr>
              </a:lvl4pPr>
              <a:lvl5pPr marL="2057400" indent="-228600" defTabSz="1285875" eaLnBrk="0" hangingPunct="0">
                <a:defRPr sz="1200" b="1">
                  <a:solidFill>
                    <a:schemeClr val="tx1"/>
                  </a:solidFill>
                  <a:latin typeface="Arial" charset="0"/>
                </a:defRPr>
              </a:lvl5pPr>
              <a:lvl6pPr marL="2514600" indent="-228600" defTabSz="1285875" eaLnBrk="0" fontAlgn="base" hangingPunct="0">
                <a:spcBef>
                  <a:spcPct val="0"/>
                </a:spcBef>
                <a:spcAft>
                  <a:spcPct val="0"/>
                </a:spcAft>
                <a:defRPr sz="1200" b="1">
                  <a:solidFill>
                    <a:schemeClr val="tx1"/>
                  </a:solidFill>
                  <a:latin typeface="Arial" charset="0"/>
                </a:defRPr>
              </a:lvl6pPr>
              <a:lvl7pPr marL="2971800" indent="-228600" defTabSz="1285875" eaLnBrk="0" fontAlgn="base" hangingPunct="0">
                <a:spcBef>
                  <a:spcPct val="0"/>
                </a:spcBef>
                <a:spcAft>
                  <a:spcPct val="0"/>
                </a:spcAft>
                <a:defRPr sz="1200" b="1">
                  <a:solidFill>
                    <a:schemeClr val="tx1"/>
                  </a:solidFill>
                  <a:latin typeface="Arial" charset="0"/>
                </a:defRPr>
              </a:lvl7pPr>
              <a:lvl8pPr marL="3429000" indent="-228600" defTabSz="1285875" eaLnBrk="0" fontAlgn="base" hangingPunct="0">
                <a:spcBef>
                  <a:spcPct val="0"/>
                </a:spcBef>
                <a:spcAft>
                  <a:spcPct val="0"/>
                </a:spcAft>
                <a:defRPr sz="1200" b="1">
                  <a:solidFill>
                    <a:schemeClr val="tx1"/>
                  </a:solidFill>
                  <a:latin typeface="Arial" charset="0"/>
                </a:defRPr>
              </a:lvl8pPr>
              <a:lvl9pPr marL="3886200" indent="-228600" defTabSz="1285875" eaLnBrk="0" fontAlgn="base" hangingPunct="0">
                <a:spcBef>
                  <a:spcPct val="0"/>
                </a:spcBef>
                <a:spcAft>
                  <a:spcPct val="0"/>
                </a:spcAft>
                <a:defRPr sz="1200" b="1">
                  <a:solidFill>
                    <a:schemeClr val="tx1"/>
                  </a:solidFill>
                  <a:latin typeface="Arial" charset="0"/>
                </a:defRPr>
              </a:lvl9pPr>
            </a:lstStyle>
            <a:p>
              <a:pPr algn="ctr" eaLnBrk="1" fontAlgn="base" hangingPunct="1">
                <a:spcBef>
                  <a:spcPct val="0"/>
                </a:spcBef>
                <a:spcAft>
                  <a:spcPct val="0"/>
                </a:spcAft>
              </a:pPr>
              <a:r>
                <a:rPr lang="en-US">
                  <a:solidFill>
                    <a:srgbClr val="000000"/>
                  </a:solidFill>
                </a:rPr>
                <a:t>BAX</a:t>
              </a:r>
            </a:p>
          </p:txBody>
        </p:sp>
      </p:grpSp>
      <p:sp>
        <p:nvSpPr>
          <p:cNvPr id="2117" name="Freeform 469"/>
          <p:cNvSpPr>
            <a:spLocks/>
          </p:cNvSpPr>
          <p:nvPr/>
        </p:nvSpPr>
        <p:spPr bwMode="auto">
          <a:xfrm>
            <a:off x="5202318" y="3636003"/>
            <a:ext cx="826742" cy="187715"/>
          </a:xfrm>
          <a:custGeom>
            <a:avLst/>
            <a:gdLst>
              <a:gd name="T0" fmla="*/ 0 w 564"/>
              <a:gd name="T1" fmla="*/ 0 h 219"/>
              <a:gd name="T2" fmla="*/ 564 w 564"/>
              <a:gd name="T3" fmla="*/ 216 h 219"/>
              <a:gd name="T4" fmla="*/ 0 60000 65536"/>
              <a:gd name="T5" fmla="*/ 0 60000 65536"/>
            </a:gdLst>
            <a:ahLst/>
            <a:cxnLst>
              <a:cxn ang="T4">
                <a:pos x="T0" y="T1"/>
              </a:cxn>
              <a:cxn ang="T5">
                <a:pos x="T2" y="T3"/>
              </a:cxn>
            </a:cxnLst>
            <a:rect l="0" t="0" r="r" b="b"/>
            <a:pathLst>
              <a:path w="564" h="219">
                <a:moveTo>
                  <a:pt x="0" y="0"/>
                </a:moveTo>
                <a:cubicBezTo>
                  <a:pt x="192" y="219"/>
                  <a:pt x="321" y="60"/>
                  <a:pt x="564" y="216"/>
                </a:cubicBezTo>
              </a:path>
            </a:pathLst>
          </a:custGeom>
          <a:noFill/>
          <a:ln w="31750">
            <a:solidFill>
              <a:srgbClr val="FFFF00"/>
            </a:solidFill>
            <a:round/>
            <a:headEnd/>
            <a:tailEnd type="triangle" w="med" len="lg"/>
          </a:ln>
          <a:effectLst>
            <a:outerShdw dist="28398" dir="3806097" algn="ctr" rotWithShape="0">
              <a:schemeClr val="tx1"/>
            </a:outerShdw>
          </a:effectLst>
          <a:extLst>
            <a:ext uri="{909E8E84-426E-40DD-AFC4-6F175D3DCCD1}">
              <a14:hiddenFill xmlns:a14="http://schemas.microsoft.com/office/drawing/2010/main">
                <a:solidFill>
                  <a:srgbClr val="FFFFFF"/>
                </a:solidFill>
              </a14:hiddenFill>
            </a:ext>
          </a:extLst>
        </p:spPr>
        <p:txBody>
          <a:bodyPr wrap="none" lIns="64700" tIns="32348" rIns="64700" bIns="32348" anchor="ctr"/>
          <a:lstStyle/>
          <a:p>
            <a:pPr defTabSz="647046" fontAlgn="base">
              <a:spcBef>
                <a:spcPct val="0"/>
              </a:spcBef>
              <a:spcAft>
                <a:spcPct val="0"/>
              </a:spcAft>
            </a:pPr>
            <a:endParaRPr lang="hr-HR" sz="800" b="1">
              <a:solidFill>
                <a:srgbClr val="000000"/>
              </a:solidFill>
            </a:endParaRPr>
          </a:p>
        </p:txBody>
      </p:sp>
      <p:sp>
        <p:nvSpPr>
          <p:cNvPr id="2118" name="Freeform 470"/>
          <p:cNvSpPr>
            <a:spLocks/>
          </p:cNvSpPr>
          <p:nvPr/>
        </p:nvSpPr>
        <p:spPr bwMode="auto">
          <a:xfrm>
            <a:off x="6697491" y="1278000"/>
            <a:ext cx="795958" cy="511714"/>
          </a:xfrm>
          <a:custGeom>
            <a:avLst/>
            <a:gdLst>
              <a:gd name="T0" fmla="*/ 543 w 543"/>
              <a:gd name="T1" fmla="*/ 216 h 597"/>
              <a:gd name="T2" fmla="*/ 0 w 543"/>
              <a:gd name="T3" fmla="*/ 306 h 597"/>
              <a:gd name="T4" fmla="*/ 0 60000 65536"/>
              <a:gd name="T5" fmla="*/ 0 60000 65536"/>
            </a:gdLst>
            <a:ahLst/>
            <a:cxnLst>
              <a:cxn ang="T4">
                <a:pos x="T0" y="T1"/>
              </a:cxn>
              <a:cxn ang="T5">
                <a:pos x="T2" y="T3"/>
              </a:cxn>
            </a:cxnLst>
            <a:rect l="0" t="0" r="r" b="b"/>
            <a:pathLst>
              <a:path w="543" h="597">
                <a:moveTo>
                  <a:pt x="543" y="216"/>
                </a:moveTo>
                <a:cubicBezTo>
                  <a:pt x="372" y="597"/>
                  <a:pt x="132" y="0"/>
                  <a:pt x="0" y="306"/>
                </a:cubicBezTo>
              </a:path>
            </a:pathLst>
          </a:custGeom>
          <a:noFill/>
          <a:ln w="31750">
            <a:solidFill>
              <a:srgbClr val="FFFF00"/>
            </a:solidFill>
            <a:round/>
            <a:headEnd/>
            <a:tailEnd type="triangle" w="med" len="lg"/>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lIns="64700" tIns="32348" rIns="64700" bIns="32348" anchor="ctr"/>
          <a:lstStyle/>
          <a:p>
            <a:pPr defTabSz="647046" fontAlgn="base">
              <a:spcBef>
                <a:spcPct val="0"/>
              </a:spcBef>
              <a:spcAft>
                <a:spcPct val="0"/>
              </a:spcAft>
            </a:pPr>
            <a:endParaRPr lang="hr-HR" sz="800" b="1">
              <a:solidFill>
                <a:srgbClr val="000000"/>
              </a:solidFill>
            </a:endParaRPr>
          </a:p>
        </p:txBody>
      </p:sp>
      <p:sp>
        <p:nvSpPr>
          <p:cNvPr id="2119" name="Freeform 471"/>
          <p:cNvSpPr>
            <a:spLocks/>
          </p:cNvSpPr>
          <p:nvPr/>
        </p:nvSpPr>
        <p:spPr bwMode="auto">
          <a:xfrm rot="1343055" flipH="1">
            <a:off x="7405501" y="1319143"/>
            <a:ext cx="795959" cy="511714"/>
          </a:xfrm>
          <a:custGeom>
            <a:avLst/>
            <a:gdLst>
              <a:gd name="T0" fmla="*/ 543 w 543"/>
              <a:gd name="T1" fmla="*/ 216 h 597"/>
              <a:gd name="T2" fmla="*/ 0 w 543"/>
              <a:gd name="T3" fmla="*/ 306 h 597"/>
              <a:gd name="T4" fmla="*/ 0 60000 65536"/>
              <a:gd name="T5" fmla="*/ 0 60000 65536"/>
            </a:gdLst>
            <a:ahLst/>
            <a:cxnLst>
              <a:cxn ang="T4">
                <a:pos x="T0" y="T1"/>
              </a:cxn>
              <a:cxn ang="T5">
                <a:pos x="T2" y="T3"/>
              </a:cxn>
            </a:cxnLst>
            <a:rect l="0" t="0" r="r" b="b"/>
            <a:pathLst>
              <a:path w="543" h="597">
                <a:moveTo>
                  <a:pt x="543" y="216"/>
                </a:moveTo>
                <a:cubicBezTo>
                  <a:pt x="372" y="597"/>
                  <a:pt x="132" y="0"/>
                  <a:pt x="0" y="306"/>
                </a:cubicBezTo>
              </a:path>
            </a:pathLst>
          </a:custGeom>
          <a:noFill/>
          <a:ln w="31750">
            <a:solidFill>
              <a:srgbClr val="FFFF00"/>
            </a:solidFill>
            <a:round/>
            <a:headEnd/>
            <a:tailEnd type="triangle" w="med" len="lg"/>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lIns="64700" tIns="32348" rIns="64700" bIns="32348" anchor="ctr"/>
          <a:lstStyle/>
          <a:p>
            <a:pPr defTabSz="647046" fontAlgn="base">
              <a:spcBef>
                <a:spcPct val="0"/>
              </a:spcBef>
              <a:spcAft>
                <a:spcPct val="0"/>
              </a:spcAft>
            </a:pPr>
            <a:endParaRPr lang="hr-HR" sz="800" b="1">
              <a:solidFill>
                <a:srgbClr val="000000"/>
              </a:solidFill>
            </a:endParaRPr>
          </a:p>
        </p:txBody>
      </p:sp>
      <p:sp>
        <p:nvSpPr>
          <p:cNvPr id="2120" name="Freeform 474"/>
          <p:cNvSpPr>
            <a:spLocks/>
          </p:cNvSpPr>
          <p:nvPr/>
        </p:nvSpPr>
        <p:spPr bwMode="auto">
          <a:xfrm rot="-7815022">
            <a:off x="6768434" y="2176630"/>
            <a:ext cx="280285" cy="231605"/>
          </a:xfrm>
          <a:custGeom>
            <a:avLst/>
            <a:gdLst>
              <a:gd name="T0" fmla="*/ 472 w 472"/>
              <a:gd name="T1" fmla="*/ 228 h 228"/>
              <a:gd name="T2" fmla="*/ 301 w 472"/>
              <a:gd name="T3" fmla="*/ 60 h 228"/>
              <a:gd name="T4" fmla="*/ 0 w 472"/>
              <a:gd name="T5" fmla="*/ 44 h 228"/>
              <a:gd name="T6" fmla="*/ 0 60000 65536"/>
              <a:gd name="T7" fmla="*/ 0 60000 65536"/>
              <a:gd name="T8" fmla="*/ 0 60000 65536"/>
            </a:gdLst>
            <a:ahLst/>
            <a:cxnLst>
              <a:cxn ang="T6">
                <a:pos x="T0" y="T1"/>
              </a:cxn>
              <a:cxn ang="T7">
                <a:pos x="T2" y="T3"/>
              </a:cxn>
              <a:cxn ang="T8">
                <a:pos x="T4" y="T5"/>
              </a:cxn>
            </a:cxnLst>
            <a:rect l="0" t="0" r="r" b="b"/>
            <a:pathLst>
              <a:path w="472" h="228">
                <a:moveTo>
                  <a:pt x="472" y="228"/>
                </a:moveTo>
                <a:cubicBezTo>
                  <a:pt x="443" y="200"/>
                  <a:pt x="424" y="120"/>
                  <a:pt x="301" y="60"/>
                </a:cubicBezTo>
                <a:cubicBezTo>
                  <a:pt x="178" y="0"/>
                  <a:pt x="63" y="47"/>
                  <a:pt x="0" y="44"/>
                </a:cubicBezTo>
              </a:path>
            </a:pathLst>
          </a:custGeom>
          <a:noFill/>
          <a:ln w="31750">
            <a:solidFill>
              <a:srgbClr val="FF0000"/>
            </a:solidFill>
            <a:round/>
            <a:headEnd/>
            <a:tailEnd type="oval" w="med" len="lg"/>
          </a:ln>
          <a:effectLst>
            <a:outerShdw dist="28398" dir="3806097" algn="ctr" rotWithShape="0">
              <a:schemeClr val="tx1"/>
            </a:outerShdw>
          </a:effectLst>
          <a:extLst>
            <a:ext uri="{909E8E84-426E-40DD-AFC4-6F175D3DCCD1}">
              <a14:hiddenFill xmlns:a14="http://schemas.microsoft.com/office/drawing/2010/main">
                <a:solidFill>
                  <a:srgbClr val="FFFFFF"/>
                </a:solidFill>
              </a14:hiddenFill>
            </a:ext>
          </a:extLst>
        </p:spPr>
        <p:txBody>
          <a:bodyPr wrap="none" lIns="64700" tIns="32348" rIns="64700" bIns="32348" anchor="ctr"/>
          <a:lstStyle/>
          <a:p>
            <a:pPr defTabSz="647046" fontAlgn="base">
              <a:spcBef>
                <a:spcPct val="0"/>
              </a:spcBef>
              <a:spcAft>
                <a:spcPct val="0"/>
              </a:spcAft>
            </a:pPr>
            <a:endParaRPr lang="hr-HR" sz="800" b="1">
              <a:solidFill>
                <a:srgbClr val="000000"/>
              </a:solidFill>
            </a:endParaRPr>
          </a:p>
        </p:txBody>
      </p:sp>
      <p:sp>
        <p:nvSpPr>
          <p:cNvPr id="2121" name="Freeform 475"/>
          <p:cNvSpPr>
            <a:spLocks/>
          </p:cNvSpPr>
          <p:nvPr/>
        </p:nvSpPr>
        <p:spPr bwMode="auto">
          <a:xfrm rot="9487812" flipH="1">
            <a:off x="7705997" y="2315147"/>
            <a:ext cx="479334" cy="135429"/>
          </a:xfrm>
          <a:custGeom>
            <a:avLst/>
            <a:gdLst>
              <a:gd name="T0" fmla="*/ 472 w 472"/>
              <a:gd name="T1" fmla="*/ 228 h 228"/>
              <a:gd name="T2" fmla="*/ 301 w 472"/>
              <a:gd name="T3" fmla="*/ 60 h 228"/>
              <a:gd name="T4" fmla="*/ 0 w 472"/>
              <a:gd name="T5" fmla="*/ 44 h 228"/>
              <a:gd name="T6" fmla="*/ 0 60000 65536"/>
              <a:gd name="T7" fmla="*/ 0 60000 65536"/>
              <a:gd name="T8" fmla="*/ 0 60000 65536"/>
            </a:gdLst>
            <a:ahLst/>
            <a:cxnLst>
              <a:cxn ang="T6">
                <a:pos x="T0" y="T1"/>
              </a:cxn>
              <a:cxn ang="T7">
                <a:pos x="T2" y="T3"/>
              </a:cxn>
              <a:cxn ang="T8">
                <a:pos x="T4" y="T5"/>
              </a:cxn>
            </a:cxnLst>
            <a:rect l="0" t="0" r="r" b="b"/>
            <a:pathLst>
              <a:path w="472" h="228">
                <a:moveTo>
                  <a:pt x="472" y="228"/>
                </a:moveTo>
                <a:cubicBezTo>
                  <a:pt x="443" y="200"/>
                  <a:pt x="424" y="120"/>
                  <a:pt x="301" y="60"/>
                </a:cubicBezTo>
                <a:cubicBezTo>
                  <a:pt x="178" y="0"/>
                  <a:pt x="63" y="47"/>
                  <a:pt x="0" y="44"/>
                </a:cubicBezTo>
              </a:path>
            </a:pathLst>
          </a:custGeom>
          <a:noFill/>
          <a:ln w="31750">
            <a:solidFill>
              <a:srgbClr val="FF0000"/>
            </a:solidFill>
            <a:round/>
            <a:headEnd/>
            <a:tailEnd type="oval" w="med" len="lg"/>
          </a:ln>
          <a:effectLst>
            <a:outerShdw dist="28398" dir="3806097" algn="ctr" rotWithShape="0">
              <a:schemeClr val="tx1"/>
            </a:outerShdw>
          </a:effectLst>
          <a:extLst>
            <a:ext uri="{909E8E84-426E-40DD-AFC4-6F175D3DCCD1}">
              <a14:hiddenFill xmlns:a14="http://schemas.microsoft.com/office/drawing/2010/main">
                <a:solidFill>
                  <a:srgbClr val="FFFFFF"/>
                </a:solidFill>
              </a14:hiddenFill>
            </a:ext>
          </a:extLst>
        </p:spPr>
        <p:txBody>
          <a:bodyPr wrap="none" lIns="64700" tIns="32348" rIns="64700" bIns="32348" anchor="ctr"/>
          <a:lstStyle/>
          <a:p>
            <a:pPr defTabSz="647046" fontAlgn="base">
              <a:spcBef>
                <a:spcPct val="0"/>
              </a:spcBef>
              <a:spcAft>
                <a:spcPct val="0"/>
              </a:spcAft>
            </a:pPr>
            <a:endParaRPr lang="hr-HR" sz="800" b="1">
              <a:solidFill>
                <a:srgbClr val="000000"/>
              </a:solidFill>
            </a:endParaRPr>
          </a:p>
        </p:txBody>
      </p:sp>
      <p:grpSp>
        <p:nvGrpSpPr>
          <p:cNvPr id="2122" name="Group 146"/>
          <p:cNvGrpSpPr>
            <a:grpSpLocks/>
          </p:cNvGrpSpPr>
          <p:nvPr/>
        </p:nvGrpSpPr>
        <p:grpSpPr bwMode="auto">
          <a:xfrm>
            <a:off x="6484940" y="2016851"/>
            <a:ext cx="746120" cy="492857"/>
            <a:chOff x="3990" y="2697"/>
            <a:chExt cx="509" cy="575"/>
          </a:xfrm>
        </p:grpSpPr>
        <p:grpSp>
          <p:nvGrpSpPr>
            <p:cNvPr id="2421" name="Group 138"/>
            <p:cNvGrpSpPr>
              <a:grpSpLocks/>
            </p:cNvGrpSpPr>
            <p:nvPr/>
          </p:nvGrpSpPr>
          <p:grpSpPr bwMode="auto">
            <a:xfrm>
              <a:off x="4057" y="2697"/>
              <a:ext cx="401" cy="273"/>
              <a:chOff x="989" y="3765"/>
              <a:chExt cx="481" cy="281"/>
            </a:xfrm>
          </p:grpSpPr>
          <p:sp>
            <p:nvSpPr>
              <p:cNvPr id="2423" name="AutoShape 139"/>
              <p:cNvSpPr>
                <a:spLocks noChangeArrowheads="1"/>
              </p:cNvSpPr>
              <p:nvPr/>
            </p:nvSpPr>
            <p:spPr bwMode="auto">
              <a:xfrm>
                <a:off x="989" y="3765"/>
                <a:ext cx="481" cy="281"/>
              </a:xfrm>
              <a:prstGeom prst="octagon">
                <a:avLst>
                  <a:gd name="adj" fmla="val 30806"/>
                </a:avLst>
              </a:prstGeom>
              <a:gradFill rotWithShape="1">
                <a:gsLst>
                  <a:gs pos="0">
                    <a:srgbClr val="C01FF9"/>
                  </a:gs>
                  <a:gs pos="50000">
                    <a:srgbClr val="EAB5FD"/>
                  </a:gs>
                  <a:gs pos="100000">
                    <a:srgbClr val="C01FF9"/>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defTabSz="647046" fontAlgn="base">
                  <a:spcBef>
                    <a:spcPct val="0"/>
                  </a:spcBef>
                  <a:spcAft>
                    <a:spcPct val="0"/>
                  </a:spcAft>
                </a:pPr>
                <a:endParaRPr lang="sr-Latn-RS" sz="800" b="1">
                  <a:solidFill>
                    <a:srgbClr val="000000"/>
                  </a:solidFill>
                </a:endParaRPr>
              </a:p>
            </p:txBody>
          </p:sp>
          <p:sp>
            <p:nvSpPr>
              <p:cNvPr id="2424" name="Oval 140"/>
              <p:cNvSpPr>
                <a:spLocks noChangeArrowheads="1"/>
              </p:cNvSpPr>
              <p:nvPr/>
            </p:nvSpPr>
            <p:spPr bwMode="auto">
              <a:xfrm rot="-123334">
                <a:off x="1246" y="3887"/>
                <a:ext cx="196" cy="102"/>
              </a:xfrm>
              <a:prstGeom prst="ellipse">
                <a:avLst/>
              </a:prstGeom>
              <a:gradFill rotWithShape="1">
                <a:gsLst>
                  <a:gs pos="0">
                    <a:schemeClr val="bg1"/>
                  </a:gs>
                  <a:gs pos="100000">
                    <a:srgbClr val="484608">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647046" fontAlgn="base">
                  <a:spcBef>
                    <a:spcPct val="0"/>
                  </a:spcBef>
                  <a:spcAft>
                    <a:spcPct val="0"/>
                  </a:spcAft>
                </a:pPr>
                <a:endParaRPr lang="sr-Latn-RS" sz="800" b="1">
                  <a:solidFill>
                    <a:srgbClr val="000000"/>
                  </a:solidFill>
                </a:endParaRPr>
              </a:p>
            </p:txBody>
          </p:sp>
        </p:grpSp>
        <p:sp>
          <p:nvSpPr>
            <p:cNvPr id="2422" name="Text Box 145"/>
            <p:cNvSpPr txBox="1">
              <a:spLocks noChangeArrowheads="1"/>
            </p:cNvSpPr>
            <p:nvPr/>
          </p:nvSpPr>
          <p:spPr bwMode="auto">
            <a:xfrm>
              <a:off x="3990" y="2733"/>
              <a:ext cx="509" cy="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1285875" eaLnBrk="0" hangingPunct="0">
                <a:defRPr sz="1200" b="1">
                  <a:solidFill>
                    <a:schemeClr val="tx1"/>
                  </a:solidFill>
                  <a:latin typeface="Arial" charset="0"/>
                </a:defRPr>
              </a:lvl1pPr>
              <a:lvl2pPr marL="742950" indent="-285750" defTabSz="1285875" eaLnBrk="0" hangingPunct="0">
                <a:defRPr sz="1200" b="1">
                  <a:solidFill>
                    <a:schemeClr val="tx1"/>
                  </a:solidFill>
                  <a:latin typeface="Arial" charset="0"/>
                </a:defRPr>
              </a:lvl2pPr>
              <a:lvl3pPr marL="1143000" indent="-228600" defTabSz="1285875" eaLnBrk="0" hangingPunct="0">
                <a:defRPr sz="1200" b="1">
                  <a:solidFill>
                    <a:schemeClr val="tx1"/>
                  </a:solidFill>
                  <a:latin typeface="Arial" charset="0"/>
                </a:defRPr>
              </a:lvl3pPr>
              <a:lvl4pPr marL="1600200" indent="-228600" defTabSz="1285875" eaLnBrk="0" hangingPunct="0">
                <a:defRPr sz="1200" b="1">
                  <a:solidFill>
                    <a:schemeClr val="tx1"/>
                  </a:solidFill>
                  <a:latin typeface="Arial" charset="0"/>
                </a:defRPr>
              </a:lvl4pPr>
              <a:lvl5pPr marL="2057400" indent="-228600" defTabSz="1285875" eaLnBrk="0" hangingPunct="0">
                <a:defRPr sz="1200" b="1">
                  <a:solidFill>
                    <a:schemeClr val="tx1"/>
                  </a:solidFill>
                  <a:latin typeface="Arial" charset="0"/>
                </a:defRPr>
              </a:lvl5pPr>
              <a:lvl6pPr marL="2514600" indent="-228600" defTabSz="1285875" eaLnBrk="0" fontAlgn="base" hangingPunct="0">
                <a:spcBef>
                  <a:spcPct val="0"/>
                </a:spcBef>
                <a:spcAft>
                  <a:spcPct val="0"/>
                </a:spcAft>
                <a:defRPr sz="1200" b="1">
                  <a:solidFill>
                    <a:schemeClr val="tx1"/>
                  </a:solidFill>
                  <a:latin typeface="Arial" charset="0"/>
                </a:defRPr>
              </a:lvl6pPr>
              <a:lvl7pPr marL="2971800" indent="-228600" defTabSz="1285875" eaLnBrk="0" fontAlgn="base" hangingPunct="0">
                <a:spcBef>
                  <a:spcPct val="0"/>
                </a:spcBef>
                <a:spcAft>
                  <a:spcPct val="0"/>
                </a:spcAft>
                <a:defRPr sz="1200" b="1">
                  <a:solidFill>
                    <a:schemeClr val="tx1"/>
                  </a:solidFill>
                  <a:latin typeface="Arial" charset="0"/>
                </a:defRPr>
              </a:lvl7pPr>
              <a:lvl8pPr marL="3429000" indent="-228600" defTabSz="1285875" eaLnBrk="0" fontAlgn="base" hangingPunct="0">
                <a:spcBef>
                  <a:spcPct val="0"/>
                </a:spcBef>
                <a:spcAft>
                  <a:spcPct val="0"/>
                </a:spcAft>
                <a:defRPr sz="1200" b="1">
                  <a:solidFill>
                    <a:schemeClr val="tx1"/>
                  </a:solidFill>
                  <a:latin typeface="Arial" charset="0"/>
                </a:defRPr>
              </a:lvl8pPr>
              <a:lvl9pPr marL="3886200" indent="-228600" defTabSz="1285875" eaLnBrk="0" fontAlgn="base" hangingPunct="0">
                <a:spcBef>
                  <a:spcPct val="0"/>
                </a:spcBef>
                <a:spcAft>
                  <a:spcPct val="0"/>
                </a:spcAft>
                <a:defRPr sz="1200" b="1">
                  <a:solidFill>
                    <a:schemeClr val="tx1"/>
                  </a:solidFill>
                  <a:latin typeface="Arial" charset="0"/>
                </a:defRPr>
              </a:lvl9pPr>
            </a:lstStyle>
            <a:p>
              <a:pPr algn="ctr" eaLnBrk="1" fontAlgn="base" hangingPunct="1">
                <a:spcBef>
                  <a:spcPct val="0"/>
                </a:spcBef>
                <a:spcAft>
                  <a:spcPct val="0"/>
                </a:spcAft>
              </a:pPr>
              <a:r>
                <a:rPr lang="en-US">
                  <a:solidFill>
                    <a:srgbClr val="000000"/>
                  </a:solidFill>
                </a:rPr>
                <a:t>p90RSK</a:t>
              </a:r>
            </a:p>
          </p:txBody>
        </p:sp>
      </p:grpSp>
      <p:grpSp>
        <p:nvGrpSpPr>
          <p:cNvPr id="2123" name="Group 232"/>
          <p:cNvGrpSpPr>
            <a:grpSpLocks/>
          </p:cNvGrpSpPr>
          <p:nvPr/>
        </p:nvGrpSpPr>
        <p:grpSpPr bwMode="auto">
          <a:xfrm>
            <a:off x="7817407" y="2104271"/>
            <a:ext cx="611261" cy="307014"/>
            <a:chOff x="5425" y="3009"/>
            <a:chExt cx="426" cy="366"/>
          </a:xfrm>
        </p:grpSpPr>
        <p:grpSp>
          <p:nvGrpSpPr>
            <p:cNvPr id="2417" name="Group 216"/>
            <p:cNvGrpSpPr>
              <a:grpSpLocks/>
            </p:cNvGrpSpPr>
            <p:nvPr/>
          </p:nvGrpSpPr>
          <p:grpSpPr bwMode="auto">
            <a:xfrm>
              <a:off x="5425" y="3009"/>
              <a:ext cx="425" cy="281"/>
              <a:chOff x="6105" y="3765"/>
              <a:chExt cx="481" cy="281"/>
            </a:xfrm>
          </p:grpSpPr>
          <p:sp>
            <p:nvSpPr>
              <p:cNvPr id="2419" name="AutoShape 217"/>
              <p:cNvSpPr>
                <a:spLocks noChangeArrowheads="1"/>
              </p:cNvSpPr>
              <p:nvPr/>
            </p:nvSpPr>
            <p:spPr bwMode="auto">
              <a:xfrm>
                <a:off x="6105" y="3765"/>
                <a:ext cx="481" cy="281"/>
              </a:xfrm>
              <a:prstGeom prst="octagon">
                <a:avLst>
                  <a:gd name="adj" fmla="val 30806"/>
                </a:avLst>
              </a:prstGeom>
              <a:gradFill rotWithShape="1">
                <a:gsLst>
                  <a:gs pos="0">
                    <a:srgbClr val="503200"/>
                  </a:gs>
                  <a:gs pos="50000">
                    <a:srgbClr val="D88500"/>
                  </a:gs>
                  <a:gs pos="100000">
                    <a:srgbClr val="503200"/>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defTabSz="647046" fontAlgn="base">
                  <a:spcBef>
                    <a:spcPct val="0"/>
                  </a:spcBef>
                  <a:spcAft>
                    <a:spcPct val="0"/>
                  </a:spcAft>
                </a:pPr>
                <a:endParaRPr lang="sr-Latn-RS" sz="800" b="1">
                  <a:solidFill>
                    <a:srgbClr val="000000"/>
                  </a:solidFill>
                </a:endParaRPr>
              </a:p>
            </p:txBody>
          </p:sp>
          <p:sp>
            <p:nvSpPr>
              <p:cNvPr id="2420" name="Oval 218"/>
              <p:cNvSpPr>
                <a:spLocks noChangeArrowheads="1"/>
              </p:cNvSpPr>
              <p:nvPr/>
            </p:nvSpPr>
            <p:spPr bwMode="auto">
              <a:xfrm rot="-123334">
                <a:off x="6336" y="3882"/>
                <a:ext cx="248" cy="118"/>
              </a:xfrm>
              <a:prstGeom prst="ellipse">
                <a:avLst/>
              </a:prstGeom>
              <a:gradFill rotWithShape="1">
                <a:gsLst>
                  <a:gs pos="0">
                    <a:schemeClr val="bg1"/>
                  </a:gs>
                  <a:gs pos="100000">
                    <a:srgbClr val="484608">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647046" fontAlgn="base">
                  <a:spcBef>
                    <a:spcPct val="0"/>
                  </a:spcBef>
                  <a:spcAft>
                    <a:spcPct val="0"/>
                  </a:spcAft>
                </a:pPr>
                <a:endParaRPr lang="sr-Latn-RS" sz="800" b="1">
                  <a:solidFill>
                    <a:srgbClr val="000000"/>
                  </a:solidFill>
                </a:endParaRPr>
              </a:p>
            </p:txBody>
          </p:sp>
        </p:grpSp>
        <p:sp>
          <p:nvSpPr>
            <p:cNvPr id="2418" name="Text Box 231"/>
            <p:cNvSpPr txBox="1">
              <a:spLocks noChangeArrowheads="1"/>
            </p:cNvSpPr>
            <p:nvPr/>
          </p:nvSpPr>
          <p:spPr bwMode="auto">
            <a:xfrm>
              <a:off x="5454" y="3045"/>
              <a:ext cx="397"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1285875" eaLnBrk="0" hangingPunct="0">
                <a:defRPr sz="1200" b="1">
                  <a:solidFill>
                    <a:schemeClr val="tx1"/>
                  </a:solidFill>
                  <a:latin typeface="Arial" charset="0"/>
                </a:defRPr>
              </a:lvl1pPr>
              <a:lvl2pPr marL="742950" indent="-285750" defTabSz="1285875" eaLnBrk="0" hangingPunct="0">
                <a:defRPr sz="1200" b="1">
                  <a:solidFill>
                    <a:schemeClr val="tx1"/>
                  </a:solidFill>
                  <a:latin typeface="Arial" charset="0"/>
                </a:defRPr>
              </a:lvl2pPr>
              <a:lvl3pPr marL="1143000" indent="-228600" defTabSz="1285875" eaLnBrk="0" hangingPunct="0">
                <a:defRPr sz="1200" b="1">
                  <a:solidFill>
                    <a:schemeClr val="tx1"/>
                  </a:solidFill>
                  <a:latin typeface="Arial" charset="0"/>
                </a:defRPr>
              </a:lvl3pPr>
              <a:lvl4pPr marL="1600200" indent="-228600" defTabSz="1285875" eaLnBrk="0" hangingPunct="0">
                <a:defRPr sz="1200" b="1">
                  <a:solidFill>
                    <a:schemeClr val="tx1"/>
                  </a:solidFill>
                  <a:latin typeface="Arial" charset="0"/>
                </a:defRPr>
              </a:lvl4pPr>
              <a:lvl5pPr marL="2057400" indent="-228600" defTabSz="1285875" eaLnBrk="0" hangingPunct="0">
                <a:defRPr sz="1200" b="1">
                  <a:solidFill>
                    <a:schemeClr val="tx1"/>
                  </a:solidFill>
                  <a:latin typeface="Arial" charset="0"/>
                </a:defRPr>
              </a:lvl5pPr>
              <a:lvl6pPr marL="2514600" indent="-228600" defTabSz="1285875" eaLnBrk="0" fontAlgn="base" hangingPunct="0">
                <a:spcBef>
                  <a:spcPct val="0"/>
                </a:spcBef>
                <a:spcAft>
                  <a:spcPct val="0"/>
                </a:spcAft>
                <a:defRPr sz="1200" b="1">
                  <a:solidFill>
                    <a:schemeClr val="tx1"/>
                  </a:solidFill>
                  <a:latin typeface="Arial" charset="0"/>
                </a:defRPr>
              </a:lvl6pPr>
              <a:lvl7pPr marL="2971800" indent="-228600" defTabSz="1285875" eaLnBrk="0" fontAlgn="base" hangingPunct="0">
                <a:spcBef>
                  <a:spcPct val="0"/>
                </a:spcBef>
                <a:spcAft>
                  <a:spcPct val="0"/>
                </a:spcAft>
                <a:defRPr sz="1200" b="1">
                  <a:solidFill>
                    <a:schemeClr val="tx1"/>
                  </a:solidFill>
                  <a:latin typeface="Arial" charset="0"/>
                </a:defRPr>
              </a:lvl7pPr>
              <a:lvl8pPr marL="3429000" indent="-228600" defTabSz="1285875" eaLnBrk="0" fontAlgn="base" hangingPunct="0">
                <a:spcBef>
                  <a:spcPct val="0"/>
                </a:spcBef>
                <a:spcAft>
                  <a:spcPct val="0"/>
                </a:spcAft>
                <a:defRPr sz="1200" b="1">
                  <a:solidFill>
                    <a:schemeClr val="tx1"/>
                  </a:solidFill>
                  <a:latin typeface="Arial" charset="0"/>
                </a:defRPr>
              </a:lvl8pPr>
              <a:lvl9pPr marL="3886200" indent="-228600" defTabSz="1285875" eaLnBrk="0" fontAlgn="base" hangingPunct="0">
                <a:spcBef>
                  <a:spcPct val="0"/>
                </a:spcBef>
                <a:spcAft>
                  <a:spcPct val="0"/>
                </a:spcAft>
                <a:defRPr sz="1200" b="1">
                  <a:solidFill>
                    <a:schemeClr val="tx1"/>
                  </a:solidFill>
                  <a:latin typeface="Arial" charset="0"/>
                </a:defRPr>
              </a:lvl9pPr>
            </a:lstStyle>
            <a:p>
              <a:pPr algn="ctr" eaLnBrk="1" fontAlgn="base" hangingPunct="1">
                <a:spcBef>
                  <a:spcPct val="0"/>
                </a:spcBef>
                <a:spcAft>
                  <a:spcPct val="0"/>
                </a:spcAft>
              </a:pPr>
              <a:r>
                <a:rPr lang="en-US">
                  <a:solidFill>
                    <a:srgbClr val="000000"/>
                  </a:solidFill>
                </a:rPr>
                <a:t>Akt1</a:t>
              </a:r>
            </a:p>
          </p:txBody>
        </p:sp>
      </p:grpSp>
      <p:sp>
        <p:nvSpPr>
          <p:cNvPr id="2124" name="Freeform 476"/>
          <p:cNvSpPr>
            <a:spLocks/>
          </p:cNvSpPr>
          <p:nvPr/>
        </p:nvSpPr>
        <p:spPr bwMode="auto">
          <a:xfrm>
            <a:off x="2128421" y="5914290"/>
            <a:ext cx="364998" cy="336857"/>
          </a:xfrm>
          <a:custGeom>
            <a:avLst/>
            <a:gdLst>
              <a:gd name="T0" fmla="*/ 60 w 249"/>
              <a:gd name="T1" fmla="*/ 393 h 393"/>
              <a:gd name="T2" fmla="*/ 249 w 249"/>
              <a:gd name="T3" fmla="*/ 0 h 393"/>
              <a:gd name="T4" fmla="*/ 0 60000 65536"/>
              <a:gd name="T5" fmla="*/ 0 60000 65536"/>
            </a:gdLst>
            <a:ahLst/>
            <a:cxnLst>
              <a:cxn ang="T4">
                <a:pos x="T0" y="T1"/>
              </a:cxn>
              <a:cxn ang="T5">
                <a:pos x="T2" y="T3"/>
              </a:cxn>
            </a:cxnLst>
            <a:rect l="0" t="0" r="r" b="b"/>
            <a:pathLst>
              <a:path w="249" h="393">
                <a:moveTo>
                  <a:pt x="60" y="393"/>
                </a:moveTo>
                <a:cubicBezTo>
                  <a:pt x="63" y="228"/>
                  <a:pt x="0" y="9"/>
                  <a:pt x="249" y="0"/>
                </a:cubicBezTo>
              </a:path>
            </a:pathLst>
          </a:custGeom>
          <a:noFill/>
          <a:ln w="31750">
            <a:solidFill>
              <a:srgbClr val="FFFF00"/>
            </a:solidFill>
            <a:round/>
            <a:headEnd/>
            <a:tailEnd type="triangle" w="med" len="lg"/>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lIns="64700" tIns="32348" rIns="64700" bIns="32348" anchor="ctr"/>
          <a:lstStyle/>
          <a:p>
            <a:pPr defTabSz="647046" fontAlgn="base">
              <a:spcBef>
                <a:spcPct val="0"/>
              </a:spcBef>
              <a:spcAft>
                <a:spcPct val="0"/>
              </a:spcAft>
            </a:pPr>
            <a:endParaRPr lang="hr-HR" sz="800" b="1">
              <a:solidFill>
                <a:srgbClr val="000000"/>
              </a:solidFill>
            </a:endParaRPr>
          </a:p>
        </p:txBody>
      </p:sp>
      <p:sp>
        <p:nvSpPr>
          <p:cNvPr id="2125" name="Freeform 477"/>
          <p:cNvSpPr>
            <a:spLocks/>
          </p:cNvSpPr>
          <p:nvPr/>
        </p:nvSpPr>
        <p:spPr bwMode="auto">
          <a:xfrm>
            <a:off x="1927599" y="5947719"/>
            <a:ext cx="70361" cy="293143"/>
          </a:xfrm>
          <a:custGeom>
            <a:avLst/>
            <a:gdLst>
              <a:gd name="T0" fmla="*/ 2 w 48"/>
              <a:gd name="T1" fmla="*/ 0 h 342"/>
              <a:gd name="T2" fmla="*/ 41 w 48"/>
              <a:gd name="T3" fmla="*/ 342 h 342"/>
              <a:gd name="T4" fmla="*/ 0 60000 65536"/>
              <a:gd name="T5" fmla="*/ 0 60000 65536"/>
            </a:gdLst>
            <a:ahLst/>
            <a:cxnLst>
              <a:cxn ang="T4">
                <a:pos x="T0" y="T1"/>
              </a:cxn>
              <a:cxn ang="T5">
                <a:pos x="T2" y="T3"/>
              </a:cxn>
            </a:cxnLst>
            <a:rect l="0" t="0" r="r" b="b"/>
            <a:pathLst>
              <a:path w="48" h="342">
                <a:moveTo>
                  <a:pt x="2" y="0"/>
                </a:moveTo>
                <a:cubicBezTo>
                  <a:pt x="48" y="158"/>
                  <a:pt x="0" y="190"/>
                  <a:pt x="41" y="342"/>
                </a:cubicBezTo>
              </a:path>
            </a:pathLst>
          </a:custGeom>
          <a:noFill/>
          <a:ln w="31750">
            <a:solidFill>
              <a:srgbClr val="FFFF00"/>
            </a:solidFill>
            <a:round/>
            <a:headEnd/>
            <a:tailEnd type="triangle" w="med" len="lg"/>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lIns="64700" tIns="32348" rIns="64700" bIns="32348" anchor="ctr"/>
          <a:lstStyle/>
          <a:p>
            <a:pPr defTabSz="647046" fontAlgn="base">
              <a:spcBef>
                <a:spcPct val="0"/>
              </a:spcBef>
              <a:spcAft>
                <a:spcPct val="0"/>
              </a:spcAft>
            </a:pPr>
            <a:endParaRPr lang="hr-HR" sz="800" b="1">
              <a:solidFill>
                <a:srgbClr val="000000"/>
              </a:solidFill>
            </a:endParaRPr>
          </a:p>
        </p:txBody>
      </p:sp>
      <p:grpSp>
        <p:nvGrpSpPr>
          <p:cNvPr id="2126" name="Group 96"/>
          <p:cNvGrpSpPr>
            <a:grpSpLocks/>
          </p:cNvGrpSpPr>
          <p:nvPr/>
        </p:nvGrpSpPr>
        <p:grpSpPr bwMode="auto">
          <a:xfrm>
            <a:off x="1594850" y="5785709"/>
            <a:ext cx="586342" cy="273302"/>
            <a:chOff x="237" y="5342"/>
            <a:chExt cx="427" cy="332"/>
          </a:xfrm>
        </p:grpSpPr>
        <p:grpSp>
          <p:nvGrpSpPr>
            <p:cNvPr id="2413" name="Group 97"/>
            <p:cNvGrpSpPr>
              <a:grpSpLocks/>
            </p:cNvGrpSpPr>
            <p:nvPr/>
          </p:nvGrpSpPr>
          <p:grpSpPr bwMode="auto">
            <a:xfrm rot="203243">
              <a:off x="237" y="5342"/>
              <a:ext cx="427" cy="303"/>
              <a:chOff x="4489" y="2452"/>
              <a:chExt cx="539" cy="338"/>
            </a:xfrm>
          </p:grpSpPr>
          <p:sp>
            <p:nvSpPr>
              <p:cNvPr id="2415" name="Freeform 98"/>
              <p:cNvSpPr>
                <a:spLocks/>
              </p:cNvSpPr>
              <p:nvPr/>
            </p:nvSpPr>
            <p:spPr bwMode="auto">
              <a:xfrm rot="328195">
                <a:off x="4489" y="2452"/>
                <a:ext cx="539" cy="338"/>
              </a:xfrm>
              <a:custGeom>
                <a:avLst/>
                <a:gdLst>
                  <a:gd name="T0" fmla="*/ 96 w 537"/>
                  <a:gd name="T1" fmla="*/ 85 h 314"/>
                  <a:gd name="T2" fmla="*/ 254 w 537"/>
                  <a:gd name="T3" fmla="*/ 5 h 314"/>
                  <a:gd name="T4" fmla="*/ 448 w 537"/>
                  <a:gd name="T5" fmla="*/ 47 h 314"/>
                  <a:gd name="T6" fmla="*/ 536 w 537"/>
                  <a:gd name="T7" fmla="*/ 172 h 314"/>
                  <a:gd name="T8" fmla="*/ 420 w 537"/>
                  <a:gd name="T9" fmla="*/ 312 h 314"/>
                  <a:gd name="T10" fmla="*/ 154 w 537"/>
                  <a:gd name="T11" fmla="*/ 349 h 314"/>
                  <a:gd name="T12" fmla="*/ 9 w 537"/>
                  <a:gd name="T13" fmla="*/ 219 h 314"/>
                  <a:gd name="T14" fmla="*/ 96 w 537"/>
                  <a:gd name="T15" fmla="*/ 85 h 314"/>
                  <a:gd name="T16" fmla="*/ 0 60000 65536"/>
                  <a:gd name="T17" fmla="*/ 0 60000 65536"/>
                  <a:gd name="T18" fmla="*/ 0 60000 65536"/>
                  <a:gd name="T19" fmla="*/ 0 60000 65536"/>
                  <a:gd name="T20" fmla="*/ 0 60000 65536"/>
                  <a:gd name="T21" fmla="*/ 0 60000 65536"/>
                  <a:gd name="T22" fmla="*/ 0 60000 65536"/>
                  <a:gd name="T23" fmla="*/ 0 60000 65536"/>
                  <a:gd name="T24" fmla="*/ 0 w 537"/>
                  <a:gd name="T25" fmla="*/ 0 h 314"/>
                  <a:gd name="T26" fmla="*/ 537 w 537"/>
                  <a:gd name="T27" fmla="*/ 314 h 3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7" h="314">
                    <a:moveTo>
                      <a:pt x="96" y="73"/>
                    </a:moveTo>
                    <a:cubicBezTo>
                      <a:pt x="141" y="47"/>
                      <a:pt x="194" y="10"/>
                      <a:pt x="252" y="5"/>
                    </a:cubicBezTo>
                    <a:cubicBezTo>
                      <a:pt x="310" y="0"/>
                      <a:pt x="398" y="17"/>
                      <a:pt x="444" y="41"/>
                    </a:cubicBezTo>
                    <a:cubicBezTo>
                      <a:pt x="490" y="65"/>
                      <a:pt x="537" y="111"/>
                      <a:pt x="532" y="149"/>
                    </a:cubicBezTo>
                    <a:cubicBezTo>
                      <a:pt x="532" y="229"/>
                      <a:pt x="477" y="246"/>
                      <a:pt x="416" y="269"/>
                    </a:cubicBezTo>
                    <a:cubicBezTo>
                      <a:pt x="353" y="294"/>
                      <a:pt x="220" y="314"/>
                      <a:pt x="152" y="301"/>
                    </a:cubicBezTo>
                    <a:cubicBezTo>
                      <a:pt x="84" y="288"/>
                      <a:pt x="18" y="227"/>
                      <a:pt x="9" y="189"/>
                    </a:cubicBezTo>
                    <a:cubicBezTo>
                      <a:pt x="0" y="151"/>
                      <a:pt x="52" y="99"/>
                      <a:pt x="96" y="73"/>
                    </a:cubicBezTo>
                    <a:close/>
                  </a:path>
                </a:pathLst>
              </a:custGeom>
              <a:gradFill rotWithShape="1">
                <a:gsLst>
                  <a:gs pos="0">
                    <a:srgbClr val="F6FF00"/>
                  </a:gs>
                  <a:gs pos="100000">
                    <a:srgbClr val="FDFF9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647046" fontAlgn="base">
                  <a:spcBef>
                    <a:spcPct val="0"/>
                  </a:spcBef>
                  <a:spcAft>
                    <a:spcPct val="0"/>
                  </a:spcAft>
                </a:pPr>
                <a:endParaRPr lang="hr-HR" sz="800" b="1">
                  <a:solidFill>
                    <a:srgbClr val="000000"/>
                  </a:solidFill>
                </a:endParaRPr>
              </a:p>
            </p:txBody>
          </p:sp>
          <p:sp>
            <p:nvSpPr>
              <p:cNvPr id="2416" name="Oval 99"/>
              <p:cNvSpPr>
                <a:spLocks noChangeArrowheads="1"/>
              </p:cNvSpPr>
              <p:nvPr/>
            </p:nvSpPr>
            <p:spPr bwMode="auto">
              <a:xfrm rot="-171191">
                <a:off x="4696" y="2606"/>
                <a:ext cx="307" cy="157"/>
              </a:xfrm>
              <a:prstGeom prst="ellipse">
                <a:avLst/>
              </a:prstGeom>
              <a:gradFill rotWithShape="1">
                <a:gsLst>
                  <a:gs pos="0">
                    <a:schemeClr val="bg1"/>
                  </a:gs>
                  <a:gs pos="100000">
                    <a:srgbClr val="C029FD">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defTabSz="647046" fontAlgn="base">
                  <a:spcBef>
                    <a:spcPct val="0"/>
                  </a:spcBef>
                  <a:spcAft>
                    <a:spcPct val="0"/>
                  </a:spcAft>
                </a:pPr>
                <a:endParaRPr lang="sr-Latn-RS" b="1">
                  <a:solidFill>
                    <a:srgbClr val="8B8B8B"/>
                  </a:solidFill>
                </a:endParaRPr>
              </a:p>
            </p:txBody>
          </p:sp>
        </p:grpSp>
        <p:sp>
          <p:nvSpPr>
            <p:cNvPr id="2414" name="Text Box 100"/>
            <p:cNvSpPr txBox="1">
              <a:spLocks noChangeArrowheads="1"/>
            </p:cNvSpPr>
            <p:nvPr/>
          </p:nvSpPr>
          <p:spPr bwMode="auto">
            <a:xfrm>
              <a:off x="278" y="5366"/>
              <a:ext cx="347"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1285875" eaLnBrk="0" hangingPunct="0">
                <a:defRPr sz="1200" b="1">
                  <a:solidFill>
                    <a:schemeClr val="tx1"/>
                  </a:solidFill>
                  <a:latin typeface="Arial" charset="0"/>
                </a:defRPr>
              </a:lvl1pPr>
              <a:lvl2pPr marL="742950" indent="-285750" defTabSz="1285875" eaLnBrk="0" hangingPunct="0">
                <a:defRPr sz="1200" b="1">
                  <a:solidFill>
                    <a:schemeClr val="tx1"/>
                  </a:solidFill>
                  <a:latin typeface="Arial" charset="0"/>
                </a:defRPr>
              </a:lvl2pPr>
              <a:lvl3pPr marL="1143000" indent="-228600" defTabSz="1285875" eaLnBrk="0" hangingPunct="0">
                <a:defRPr sz="1200" b="1">
                  <a:solidFill>
                    <a:schemeClr val="tx1"/>
                  </a:solidFill>
                  <a:latin typeface="Arial" charset="0"/>
                </a:defRPr>
              </a:lvl3pPr>
              <a:lvl4pPr marL="1600200" indent="-228600" defTabSz="1285875" eaLnBrk="0" hangingPunct="0">
                <a:defRPr sz="1200" b="1">
                  <a:solidFill>
                    <a:schemeClr val="tx1"/>
                  </a:solidFill>
                  <a:latin typeface="Arial" charset="0"/>
                </a:defRPr>
              </a:lvl4pPr>
              <a:lvl5pPr marL="2057400" indent="-228600" defTabSz="1285875" eaLnBrk="0" hangingPunct="0">
                <a:defRPr sz="1200" b="1">
                  <a:solidFill>
                    <a:schemeClr val="tx1"/>
                  </a:solidFill>
                  <a:latin typeface="Arial" charset="0"/>
                </a:defRPr>
              </a:lvl5pPr>
              <a:lvl6pPr marL="2514600" indent="-228600" defTabSz="1285875" eaLnBrk="0" fontAlgn="base" hangingPunct="0">
                <a:spcBef>
                  <a:spcPct val="0"/>
                </a:spcBef>
                <a:spcAft>
                  <a:spcPct val="0"/>
                </a:spcAft>
                <a:defRPr sz="1200" b="1">
                  <a:solidFill>
                    <a:schemeClr val="tx1"/>
                  </a:solidFill>
                  <a:latin typeface="Arial" charset="0"/>
                </a:defRPr>
              </a:lvl6pPr>
              <a:lvl7pPr marL="2971800" indent="-228600" defTabSz="1285875" eaLnBrk="0" fontAlgn="base" hangingPunct="0">
                <a:spcBef>
                  <a:spcPct val="0"/>
                </a:spcBef>
                <a:spcAft>
                  <a:spcPct val="0"/>
                </a:spcAft>
                <a:defRPr sz="1200" b="1">
                  <a:solidFill>
                    <a:schemeClr val="tx1"/>
                  </a:solidFill>
                  <a:latin typeface="Arial" charset="0"/>
                </a:defRPr>
              </a:lvl7pPr>
              <a:lvl8pPr marL="3429000" indent="-228600" defTabSz="1285875" eaLnBrk="0" fontAlgn="base" hangingPunct="0">
                <a:spcBef>
                  <a:spcPct val="0"/>
                </a:spcBef>
                <a:spcAft>
                  <a:spcPct val="0"/>
                </a:spcAft>
                <a:defRPr sz="1200" b="1">
                  <a:solidFill>
                    <a:schemeClr val="tx1"/>
                  </a:solidFill>
                  <a:latin typeface="Arial" charset="0"/>
                </a:defRPr>
              </a:lvl8pPr>
              <a:lvl9pPr marL="3886200" indent="-228600" defTabSz="1285875" eaLnBrk="0" fontAlgn="base" hangingPunct="0">
                <a:spcBef>
                  <a:spcPct val="0"/>
                </a:spcBef>
                <a:spcAft>
                  <a:spcPct val="0"/>
                </a:spcAft>
                <a:defRPr sz="1200" b="1">
                  <a:solidFill>
                    <a:schemeClr val="tx1"/>
                  </a:solidFill>
                  <a:latin typeface="Arial" charset="0"/>
                </a:defRPr>
              </a:lvl9pPr>
            </a:lstStyle>
            <a:p>
              <a:pPr algn="ctr" eaLnBrk="1" fontAlgn="base" hangingPunct="1">
                <a:spcBef>
                  <a:spcPct val="0"/>
                </a:spcBef>
                <a:spcAft>
                  <a:spcPct val="0"/>
                </a:spcAft>
              </a:pPr>
              <a:r>
                <a:rPr lang="en-US" sz="1050" dirty="0">
                  <a:solidFill>
                    <a:srgbClr val="000000"/>
                  </a:solidFill>
                </a:rPr>
                <a:t>CAD</a:t>
              </a:r>
            </a:p>
          </p:txBody>
        </p:sp>
      </p:grpSp>
      <p:sp>
        <p:nvSpPr>
          <p:cNvPr id="2127" name="Freeform 479"/>
          <p:cNvSpPr>
            <a:spLocks/>
          </p:cNvSpPr>
          <p:nvPr/>
        </p:nvSpPr>
        <p:spPr bwMode="auto">
          <a:xfrm>
            <a:off x="2093243" y="4294286"/>
            <a:ext cx="501322" cy="676286"/>
          </a:xfrm>
          <a:custGeom>
            <a:avLst/>
            <a:gdLst>
              <a:gd name="T0" fmla="*/ 342 w 342"/>
              <a:gd name="T1" fmla="*/ 837 h 837"/>
              <a:gd name="T2" fmla="*/ 0 w 342"/>
              <a:gd name="T3" fmla="*/ 0 h 837"/>
              <a:gd name="T4" fmla="*/ 0 60000 65536"/>
              <a:gd name="T5" fmla="*/ 0 60000 65536"/>
            </a:gdLst>
            <a:ahLst/>
            <a:cxnLst>
              <a:cxn ang="T4">
                <a:pos x="T0" y="T1"/>
              </a:cxn>
              <a:cxn ang="T5">
                <a:pos x="T2" y="T3"/>
              </a:cxn>
            </a:cxnLst>
            <a:rect l="0" t="0" r="r" b="b"/>
            <a:pathLst>
              <a:path w="342" h="837">
                <a:moveTo>
                  <a:pt x="342" y="837"/>
                </a:moveTo>
                <a:cubicBezTo>
                  <a:pt x="201" y="655"/>
                  <a:pt x="66" y="507"/>
                  <a:pt x="0" y="0"/>
                </a:cubicBezTo>
              </a:path>
            </a:pathLst>
          </a:custGeom>
          <a:noFill/>
          <a:ln w="31750">
            <a:solidFill>
              <a:srgbClr val="FFFF00"/>
            </a:solidFill>
            <a:round/>
            <a:headEnd/>
            <a:tailEnd type="triangle" w="med" len="lg"/>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lIns="64700" tIns="32348" rIns="64700" bIns="32348" anchor="ctr"/>
          <a:lstStyle/>
          <a:p>
            <a:pPr defTabSz="647046" fontAlgn="base">
              <a:spcBef>
                <a:spcPct val="0"/>
              </a:spcBef>
              <a:spcAft>
                <a:spcPct val="0"/>
              </a:spcAft>
            </a:pPr>
            <a:endParaRPr lang="hr-HR" sz="800" b="1">
              <a:solidFill>
                <a:srgbClr val="000000"/>
              </a:solidFill>
            </a:endParaRPr>
          </a:p>
        </p:txBody>
      </p:sp>
      <p:sp>
        <p:nvSpPr>
          <p:cNvPr id="2128" name="Freeform 480"/>
          <p:cNvSpPr>
            <a:spLocks/>
          </p:cNvSpPr>
          <p:nvPr/>
        </p:nvSpPr>
        <p:spPr bwMode="auto">
          <a:xfrm>
            <a:off x="1367647" y="2610003"/>
            <a:ext cx="48373" cy="254571"/>
          </a:xfrm>
          <a:custGeom>
            <a:avLst/>
            <a:gdLst>
              <a:gd name="T0" fmla="*/ 0 w 165"/>
              <a:gd name="T1" fmla="*/ 0 h 852"/>
              <a:gd name="T2" fmla="*/ 150 w 165"/>
              <a:gd name="T3" fmla="*/ 453 h 852"/>
              <a:gd name="T4" fmla="*/ 66 w 165"/>
              <a:gd name="T5" fmla="*/ 852 h 852"/>
              <a:gd name="T6" fmla="*/ 0 60000 65536"/>
              <a:gd name="T7" fmla="*/ 0 60000 65536"/>
              <a:gd name="T8" fmla="*/ 0 60000 65536"/>
            </a:gdLst>
            <a:ahLst/>
            <a:cxnLst>
              <a:cxn ang="T6">
                <a:pos x="T0" y="T1"/>
              </a:cxn>
              <a:cxn ang="T7">
                <a:pos x="T2" y="T3"/>
              </a:cxn>
              <a:cxn ang="T8">
                <a:pos x="T4" y="T5"/>
              </a:cxn>
            </a:cxnLst>
            <a:rect l="0" t="0" r="r" b="b"/>
            <a:pathLst>
              <a:path w="165" h="852">
                <a:moveTo>
                  <a:pt x="0" y="0"/>
                </a:moveTo>
                <a:cubicBezTo>
                  <a:pt x="25" y="75"/>
                  <a:pt x="135" y="234"/>
                  <a:pt x="150" y="453"/>
                </a:cubicBezTo>
                <a:cubicBezTo>
                  <a:pt x="165" y="672"/>
                  <a:pt x="83" y="769"/>
                  <a:pt x="66" y="852"/>
                </a:cubicBezTo>
              </a:path>
            </a:pathLst>
          </a:custGeom>
          <a:noFill/>
          <a:ln w="31750">
            <a:solidFill>
              <a:srgbClr val="FFFF00"/>
            </a:solidFill>
            <a:round/>
            <a:headEnd/>
            <a:tailEnd type="triangle" w="med" len="lg"/>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lIns="64700" tIns="32348" rIns="64700" bIns="32348" anchor="ctr"/>
          <a:lstStyle/>
          <a:p>
            <a:pPr defTabSz="647046" fontAlgn="base">
              <a:spcBef>
                <a:spcPct val="0"/>
              </a:spcBef>
              <a:spcAft>
                <a:spcPct val="0"/>
              </a:spcAft>
            </a:pPr>
            <a:endParaRPr lang="hr-HR" sz="800" b="1">
              <a:solidFill>
                <a:srgbClr val="000000"/>
              </a:solidFill>
            </a:endParaRPr>
          </a:p>
        </p:txBody>
      </p:sp>
      <p:sp>
        <p:nvSpPr>
          <p:cNvPr id="2129" name="Freeform 481"/>
          <p:cNvSpPr>
            <a:spLocks/>
          </p:cNvSpPr>
          <p:nvPr/>
        </p:nvSpPr>
        <p:spPr bwMode="auto">
          <a:xfrm rot="-2769789">
            <a:off x="1823661" y="2816185"/>
            <a:ext cx="190286" cy="592205"/>
          </a:xfrm>
          <a:custGeom>
            <a:avLst/>
            <a:gdLst>
              <a:gd name="T0" fmla="*/ 0 w 165"/>
              <a:gd name="T1" fmla="*/ 0 h 852"/>
              <a:gd name="T2" fmla="*/ 150 w 165"/>
              <a:gd name="T3" fmla="*/ 453 h 852"/>
              <a:gd name="T4" fmla="*/ 66 w 165"/>
              <a:gd name="T5" fmla="*/ 852 h 852"/>
              <a:gd name="T6" fmla="*/ 0 60000 65536"/>
              <a:gd name="T7" fmla="*/ 0 60000 65536"/>
              <a:gd name="T8" fmla="*/ 0 60000 65536"/>
            </a:gdLst>
            <a:ahLst/>
            <a:cxnLst>
              <a:cxn ang="T6">
                <a:pos x="T0" y="T1"/>
              </a:cxn>
              <a:cxn ang="T7">
                <a:pos x="T2" y="T3"/>
              </a:cxn>
              <a:cxn ang="T8">
                <a:pos x="T4" y="T5"/>
              </a:cxn>
            </a:cxnLst>
            <a:rect l="0" t="0" r="r" b="b"/>
            <a:pathLst>
              <a:path w="165" h="852">
                <a:moveTo>
                  <a:pt x="0" y="0"/>
                </a:moveTo>
                <a:cubicBezTo>
                  <a:pt x="25" y="75"/>
                  <a:pt x="135" y="234"/>
                  <a:pt x="150" y="453"/>
                </a:cubicBezTo>
                <a:cubicBezTo>
                  <a:pt x="165" y="672"/>
                  <a:pt x="83" y="769"/>
                  <a:pt x="66" y="852"/>
                </a:cubicBezTo>
              </a:path>
            </a:pathLst>
          </a:custGeom>
          <a:noFill/>
          <a:ln w="31750">
            <a:solidFill>
              <a:srgbClr val="FFFF00"/>
            </a:solidFill>
            <a:round/>
            <a:headEnd/>
            <a:tailEnd type="triangle" w="med" len="lg"/>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lIns="64700" tIns="32348" rIns="64700" bIns="32348" anchor="ctr"/>
          <a:lstStyle/>
          <a:p>
            <a:pPr defTabSz="647046" fontAlgn="base">
              <a:spcBef>
                <a:spcPct val="0"/>
              </a:spcBef>
              <a:spcAft>
                <a:spcPct val="0"/>
              </a:spcAft>
            </a:pPr>
            <a:endParaRPr lang="hr-HR" sz="800" b="1">
              <a:solidFill>
                <a:srgbClr val="000000"/>
              </a:solidFill>
            </a:endParaRPr>
          </a:p>
        </p:txBody>
      </p:sp>
      <p:sp>
        <p:nvSpPr>
          <p:cNvPr id="2130" name="Freeform 482"/>
          <p:cNvSpPr>
            <a:spLocks/>
          </p:cNvSpPr>
          <p:nvPr/>
        </p:nvSpPr>
        <p:spPr bwMode="auto">
          <a:xfrm>
            <a:off x="1345655" y="1851431"/>
            <a:ext cx="1618303" cy="581143"/>
          </a:xfrm>
          <a:custGeom>
            <a:avLst/>
            <a:gdLst>
              <a:gd name="T0" fmla="*/ 1104 w 1104"/>
              <a:gd name="T1" fmla="*/ 30 h 678"/>
              <a:gd name="T2" fmla="*/ 18 w 1104"/>
              <a:gd name="T3" fmla="*/ 678 h 678"/>
              <a:gd name="T4" fmla="*/ 0 60000 65536"/>
              <a:gd name="T5" fmla="*/ 0 60000 65536"/>
            </a:gdLst>
            <a:ahLst/>
            <a:cxnLst>
              <a:cxn ang="T4">
                <a:pos x="T0" y="T1"/>
              </a:cxn>
              <a:cxn ang="T5">
                <a:pos x="T2" y="T3"/>
              </a:cxn>
            </a:cxnLst>
            <a:rect l="0" t="0" r="r" b="b"/>
            <a:pathLst>
              <a:path w="1104" h="678">
                <a:moveTo>
                  <a:pt x="1104" y="30"/>
                </a:moveTo>
                <a:cubicBezTo>
                  <a:pt x="810" y="360"/>
                  <a:pt x="0" y="0"/>
                  <a:pt x="18" y="678"/>
                </a:cubicBezTo>
              </a:path>
            </a:pathLst>
          </a:custGeom>
          <a:noFill/>
          <a:ln w="31750">
            <a:solidFill>
              <a:srgbClr val="FFFF00"/>
            </a:solidFill>
            <a:round/>
            <a:headEnd/>
            <a:tailEnd type="triangle" w="med" len="lg"/>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lIns="64700" tIns="32348" rIns="64700" bIns="32348" anchor="ctr"/>
          <a:lstStyle/>
          <a:p>
            <a:pPr defTabSz="647046" fontAlgn="base">
              <a:spcBef>
                <a:spcPct val="0"/>
              </a:spcBef>
              <a:spcAft>
                <a:spcPct val="0"/>
              </a:spcAft>
            </a:pPr>
            <a:endParaRPr lang="hr-HR" sz="800" b="1">
              <a:solidFill>
                <a:srgbClr val="000000"/>
              </a:solidFill>
            </a:endParaRPr>
          </a:p>
        </p:txBody>
      </p:sp>
      <p:sp>
        <p:nvSpPr>
          <p:cNvPr id="2131" name="Freeform 484"/>
          <p:cNvSpPr>
            <a:spLocks/>
          </p:cNvSpPr>
          <p:nvPr/>
        </p:nvSpPr>
        <p:spPr bwMode="auto">
          <a:xfrm>
            <a:off x="1512762" y="1895145"/>
            <a:ext cx="4270034" cy="542571"/>
          </a:xfrm>
          <a:custGeom>
            <a:avLst/>
            <a:gdLst>
              <a:gd name="T0" fmla="*/ 2913 w 2913"/>
              <a:gd name="T1" fmla="*/ 0 h 633"/>
              <a:gd name="T2" fmla="*/ 1784 w 2913"/>
              <a:gd name="T3" fmla="*/ 333 h 633"/>
              <a:gd name="T4" fmla="*/ 480 w 2913"/>
              <a:gd name="T5" fmla="*/ 285 h 633"/>
              <a:gd name="T6" fmla="*/ 0 w 2913"/>
              <a:gd name="T7" fmla="*/ 633 h 6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13" h="633">
                <a:moveTo>
                  <a:pt x="2913" y="0"/>
                </a:moveTo>
                <a:cubicBezTo>
                  <a:pt x="2796" y="375"/>
                  <a:pt x="2252" y="348"/>
                  <a:pt x="1784" y="333"/>
                </a:cubicBezTo>
                <a:cubicBezTo>
                  <a:pt x="1316" y="318"/>
                  <a:pt x="768" y="245"/>
                  <a:pt x="480" y="285"/>
                </a:cubicBezTo>
                <a:cubicBezTo>
                  <a:pt x="192" y="325"/>
                  <a:pt x="54" y="471"/>
                  <a:pt x="0" y="633"/>
                </a:cubicBezTo>
              </a:path>
            </a:pathLst>
          </a:custGeom>
          <a:noFill/>
          <a:ln w="31750">
            <a:solidFill>
              <a:srgbClr val="FFFF00"/>
            </a:solidFill>
            <a:round/>
            <a:headEnd/>
            <a:tailEnd type="triangle" w="med" len="lg"/>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lIns="64700" tIns="32348" rIns="64700" bIns="32348" anchor="ctr"/>
          <a:lstStyle/>
          <a:p>
            <a:pPr defTabSz="647046" fontAlgn="base">
              <a:spcBef>
                <a:spcPct val="0"/>
              </a:spcBef>
              <a:spcAft>
                <a:spcPct val="0"/>
              </a:spcAft>
            </a:pPr>
            <a:endParaRPr lang="hr-HR" sz="800" b="1">
              <a:solidFill>
                <a:srgbClr val="000000"/>
              </a:solidFill>
            </a:endParaRPr>
          </a:p>
        </p:txBody>
      </p:sp>
      <p:sp>
        <p:nvSpPr>
          <p:cNvPr id="2132" name="Freeform 485"/>
          <p:cNvSpPr>
            <a:spLocks/>
          </p:cNvSpPr>
          <p:nvPr/>
        </p:nvSpPr>
        <p:spPr bwMode="auto">
          <a:xfrm>
            <a:off x="1646155" y="2166861"/>
            <a:ext cx="3582548" cy="369429"/>
          </a:xfrm>
          <a:custGeom>
            <a:avLst/>
            <a:gdLst>
              <a:gd name="T0" fmla="*/ 0 w 2444"/>
              <a:gd name="T1" fmla="*/ 431 h 431"/>
              <a:gd name="T2" fmla="*/ 877 w 2444"/>
              <a:gd name="T3" fmla="*/ 64 h 431"/>
              <a:gd name="T4" fmla="*/ 2444 w 2444"/>
              <a:gd name="T5" fmla="*/ 154 h 431"/>
              <a:gd name="T6" fmla="*/ 0 60000 65536"/>
              <a:gd name="T7" fmla="*/ 0 60000 65536"/>
              <a:gd name="T8" fmla="*/ 0 60000 65536"/>
            </a:gdLst>
            <a:ahLst/>
            <a:cxnLst>
              <a:cxn ang="T6">
                <a:pos x="T0" y="T1"/>
              </a:cxn>
              <a:cxn ang="T7">
                <a:pos x="T2" y="T3"/>
              </a:cxn>
              <a:cxn ang="T8">
                <a:pos x="T4" y="T5"/>
              </a:cxn>
            </a:cxnLst>
            <a:rect l="0" t="0" r="r" b="b"/>
            <a:pathLst>
              <a:path w="2444" h="431">
                <a:moveTo>
                  <a:pt x="0" y="431"/>
                </a:moveTo>
                <a:cubicBezTo>
                  <a:pt x="80" y="184"/>
                  <a:pt x="301" y="0"/>
                  <a:pt x="877" y="64"/>
                </a:cubicBezTo>
                <a:cubicBezTo>
                  <a:pt x="1453" y="128"/>
                  <a:pt x="2069" y="130"/>
                  <a:pt x="2444" y="154"/>
                </a:cubicBezTo>
              </a:path>
            </a:pathLst>
          </a:custGeom>
          <a:noFill/>
          <a:ln w="31750">
            <a:solidFill>
              <a:srgbClr val="FFFF00"/>
            </a:solidFill>
            <a:round/>
            <a:headEnd/>
            <a:tailEnd type="triangle" w="med" len="lg"/>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lIns="64700" tIns="32348" rIns="64700" bIns="32348" anchor="ctr"/>
          <a:lstStyle/>
          <a:p>
            <a:pPr defTabSz="647046" fontAlgn="base">
              <a:spcBef>
                <a:spcPct val="0"/>
              </a:spcBef>
              <a:spcAft>
                <a:spcPct val="0"/>
              </a:spcAft>
            </a:pPr>
            <a:endParaRPr lang="hr-HR" sz="800" b="1">
              <a:solidFill>
                <a:srgbClr val="000000"/>
              </a:solidFill>
            </a:endParaRPr>
          </a:p>
        </p:txBody>
      </p:sp>
      <p:sp>
        <p:nvSpPr>
          <p:cNvPr id="2133" name="Freeform 486"/>
          <p:cNvSpPr>
            <a:spLocks/>
          </p:cNvSpPr>
          <p:nvPr/>
        </p:nvSpPr>
        <p:spPr bwMode="auto">
          <a:xfrm>
            <a:off x="1860170" y="2504572"/>
            <a:ext cx="400178" cy="126857"/>
          </a:xfrm>
          <a:custGeom>
            <a:avLst/>
            <a:gdLst>
              <a:gd name="T0" fmla="*/ 273 w 273"/>
              <a:gd name="T1" fmla="*/ 148 h 148"/>
              <a:gd name="T2" fmla="*/ 0 w 273"/>
              <a:gd name="T3" fmla="*/ 54 h 148"/>
              <a:gd name="T4" fmla="*/ 0 60000 65536"/>
              <a:gd name="T5" fmla="*/ 0 60000 65536"/>
            </a:gdLst>
            <a:ahLst/>
            <a:cxnLst>
              <a:cxn ang="T4">
                <a:pos x="T0" y="T1"/>
              </a:cxn>
              <a:cxn ang="T5">
                <a:pos x="T2" y="T3"/>
              </a:cxn>
            </a:cxnLst>
            <a:rect l="0" t="0" r="r" b="b"/>
            <a:pathLst>
              <a:path w="273" h="148">
                <a:moveTo>
                  <a:pt x="273" y="148"/>
                </a:moveTo>
                <a:cubicBezTo>
                  <a:pt x="201" y="0"/>
                  <a:pt x="81" y="3"/>
                  <a:pt x="0" y="54"/>
                </a:cubicBezTo>
              </a:path>
            </a:pathLst>
          </a:custGeom>
          <a:noFill/>
          <a:ln w="31750">
            <a:solidFill>
              <a:srgbClr val="FF0000"/>
            </a:solidFill>
            <a:round/>
            <a:headEnd/>
            <a:tailEnd type="oval" w="med" len="lg"/>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lIns="64700" tIns="32348" rIns="64700" bIns="32348" anchor="ctr"/>
          <a:lstStyle/>
          <a:p>
            <a:pPr defTabSz="647046" fontAlgn="base">
              <a:spcBef>
                <a:spcPct val="0"/>
              </a:spcBef>
              <a:spcAft>
                <a:spcPct val="0"/>
              </a:spcAft>
            </a:pPr>
            <a:endParaRPr lang="hr-HR" sz="800" b="1">
              <a:solidFill>
                <a:srgbClr val="000000"/>
              </a:solidFill>
            </a:endParaRPr>
          </a:p>
        </p:txBody>
      </p:sp>
      <p:grpSp>
        <p:nvGrpSpPr>
          <p:cNvPr id="2134" name="Group 437"/>
          <p:cNvGrpSpPr>
            <a:grpSpLocks/>
          </p:cNvGrpSpPr>
          <p:nvPr/>
        </p:nvGrpSpPr>
        <p:grpSpPr bwMode="auto">
          <a:xfrm>
            <a:off x="2104967" y="2492630"/>
            <a:ext cx="562888" cy="261353"/>
            <a:chOff x="845" y="4043"/>
            <a:chExt cx="348" cy="291"/>
          </a:xfrm>
        </p:grpSpPr>
        <p:grpSp>
          <p:nvGrpSpPr>
            <p:cNvPr id="2409" name="Group 428"/>
            <p:cNvGrpSpPr>
              <a:grpSpLocks/>
            </p:cNvGrpSpPr>
            <p:nvPr/>
          </p:nvGrpSpPr>
          <p:grpSpPr bwMode="auto">
            <a:xfrm rot="203243">
              <a:off x="845" y="4063"/>
              <a:ext cx="347" cy="251"/>
              <a:chOff x="4489" y="2452"/>
              <a:chExt cx="539" cy="338"/>
            </a:xfrm>
          </p:grpSpPr>
          <p:sp>
            <p:nvSpPr>
              <p:cNvPr id="2411" name="Freeform 429"/>
              <p:cNvSpPr>
                <a:spLocks/>
              </p:cNvSpPr>
              <p:nvPr/>
            </p:nvSpPr>
            <p:spPr bwMode="auto">
              <a:xfrm rot="328195">
                <a:off x="4489" y="2452"/>
                <a:ext cx="539" cy="338"/>
              </a:xfrm>
              <a:custGeom>
                <a:avLst/>
                <a:gdLst>
                  <a:gd name="T0" fmla="*/ 96 w 537"/>
                  <a:gd name="T1" fmla="*/ 85 h 314"/>
                  <a:gd name="T2" fmla="*/ 254 w 537"/>
                  <a:gd name="T3" fmla="*/ 5 h 314"/>
                  <a:gd name="T4" fmla="*/ 448 w 537"/>
                  <a:gd name="T5" fmla="*/ 47 h 314"/>
                  <a:gd name="T6" fmla="*/ 536 w 537"/>
                  <a:gd name="T7" fmla="*/ 172 h 314"/>
                  <a:gd name="T8" fmla="*/ 420 w 537"/>
                  <a:gd name="T9" fmla="*/ 312 h 314"/>
                  <a:gd name="T10" fmla="*/ 154 w 537"/>
                  <a:gd name="T11" fmla="*/ 349 h 314"/>
                  <a:gd name="T12" fmla="*/ 9 w 537"/>
                  <a:gd name="T13" fmla="*/ 219 h 314"/>
                  <a:gd name="T14" fmla="*/ 96 w 537"/>
                  <a:gd name="T15" fmla="*/ 85 h 314"/>
                  <a:gd name="T16" fmla="*/ 0 60000 65536"/>
                  <a:gd name="T17" fmla="*/ 0 60000 65536"/>
                  <a:gd name="T18" fmla="*/ 0 60000 65536"/>
                  <a:gd name="T19" fmla="*/ 0 60000 65536"/>
                  <a:gd name="T20" fmla="*/ 0 60000 65536"/>
                  <a:gd name="T21" fmla="*/ 0 60000 65536"/>
                  <a:gd name="T22" fmla="*/ 0 60000 65536"/>
                  <a:gd name="T23" fmla="*/ 0 60000 65536"/>
                  <a:gd name="T24" fmla="*/ 0 w 537"/>
                  <a:gd name="T25" fmla="*/ 0 h 314"/>
                  <a:gd name="T26" fmla="*/ 537 w 537"/>
                  <a:gd name="T27" fmla="*/ 314 h 3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7" h="314">
                    <a:moveTo>
                      <a:pt x="96" y="73"/>
                    </a:moveTo>
                    <a:cubicBezTo>
                      <a:pt x="141" y="47"/>
                      <a:pt x="194" y="10"/>
                      <a:pt x="252" y="5"/>
                    </a:cubicBezTo>
                    <a:cubicBezTo>
                      <a:pt x="310" y="0"/>
                      <a:pt x="398" y="17"/>
                      <a:pt x="444" y="41"/>
                    </a:cubicBezTo>
                    <a:cubicBezTo>
                      <a:pt x="490" y="65"/>
                      <a:pt x="537" y="111"/>
                      <a:pt x="532" y="149"/>
                    </a:cubicBezTo>
                    <a:cubicBezTo>
                      <a:pt x="532" y="229"/>
                      <a:pt x="477" y="246"/>
                      <a:pt x="416" y="269"/>
                    </a:cubicBezTo>
                    <a:cubicBezTo>
                      <a:pt x="353" y="294"/>
                      <a:pt x="220" y="314"/>
                      <a:pt x="152" y="301"/>
                    </a:cubicBezTo>
                    <a:cubicBezTo>
                      <a:pt x="84" y="288"/>
                      <a:pt x="18" y="227"/>
                      <a:pt x="9" y="189"/>
                    </a:cubicBezTo>
                    <a:cubicBezTo>
                      <a:pt x="0" y="151"/>
                      <a:pt x="52" y="99"/>
                      <a:pt x="96" y="73"/>
                    </a:cubicBezTo>
                    <a:close/>
                  </a:path>
                </a:pathLst>
              </a:custGeom>
              <a:gradFill rotWithShape="1">
                <a:gsLst>
                  <a:gs pos="0">
                    <a:srgbClr val="D88500"/>
                  </a:gs>
                  <a:gs pos="100000">
                    <a:srgbClr val="FFBC4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647046" fontAlgn="base">
                  <a:spcBef>
                    <a:spcPct val="0"/>
                  </a:spcBef>
                  <a:spcAft>
                    <a:spcPct val="0"/>
                  </a:spcAft>
                </a:pPr>
                <a:endParaRPr lang="hr-HR" sz="800" b="1">
                  <a:solidFill>
                    <a:srgbClr val="000000"/>
                  </a:solidFill>
                </a:endParaRPr>
              </a:p>
            </p:txBody>
          </p:sp>
          <p:sp>
            <p:nvSpPr>
              <p:cNvPr id="2412" name="Oval 430"/>
              <p:cNvSpPr>
                <a:spLocks noChangeArrowheads="1"/>
              </p:cNvSpPr>
              <p:nvPr/>
            </p:nvSpPr>
            <p:spPr bwMode="auto">
              <a:xfrm rot="-171191">
                <a:off x="4696" y="2606"/>
                <a:ext cx="307" cy="157"/>
              </a:xfrm>
              <a:prstGeom prst="ellipse">
                <a:avLst/>
              </a:prstGeom>
              <a:gradFill rotWithShape="1">
                <a:gsLst>
                  <a:gs pos="0">
                    <a:schemeClr val="bg1"/>
                  </a:gs>
                  <a:gs pos="100000">
                    <a:srgbClr val="C029FD">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defTabSz="647046" fontAlgn="base">
                  <a:spcBef>
                    <a:spcPct val="0"/>
                  </a:spcBef>
                  <a:spcAft>
                    <a:spcPct val="0"/>
                  </a:spcAft>
                </a:pPr>
                <a:endParaRPr lang="sr-Latn-RS" b="1">
                  <a:solidFill>
                    <a:srgbClr val="8B8B8B"/>
                  </a:solidFill>
                </a:endParaRPr>
              </a:p>
            </p:txBody>
          </p:sp>
        </p:grpSp>
        <p:sp>
          <p:nvSpPr>
            <p:cNvPr id="2410" name="Text Box 436"/>
            <p:cNvSpPr txBox="1">
              <a:spLocks noChangeArrowheads="1"/>
            </p:cNvSpPr>
            <p:nvPr/>
          </p:nvSpPr>
          <p:spPr bwMode="auto">
            <a:xfrm>
              <a:off x="845" y="4043"/>
              <a:ext cx="34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1285875" eaLnBrk="0" hangingPunct="0">
                <a:defRPr sz="1200" b="1">
                  <a:solidFill>
                    <a:schemeClr val="tx1"/>
                  </a:solidFill>
                  <a:latin typeface="Arial" charset="0"/>
                </a:defRPr>
              </a:lvl1pPr>
              <a:lvl2pPr marL="742950" indent="-285750" defTabSz="1285875" eaLnBrk="0" hangingPunct="0">
                <a:defRPr sz="1200" b="1">
                  <a:solidFill>
                    <a:schemeClr val="tx1"/>
                  </a:solidFill>
                  <a:latin typeface="Arial" charset="0"/>
                </a:defRPr>
              </a:lvl2pPr>
              <a:lvl3pPr marL="1143000" indent="-228600" defTabSz="1285875" eaLnBrk="0" hangingPunct="0">
                <a:defRPr sz="1200" b="1">
                  <a:solidFill>
                    <a:schemeClr val="tx1"/>
                  </a:solidFill>
                  <a:latin typeface="Arial" charset="0"/>
                </a:defRPr>
              </a:lvl3pPr>
              <a:lvl4pPr marL="1600200" indent="-228600" defTabSz="1285875" eaLnBrk="0" hangingPunct="0">
                <a:defRPr sz="1200" b="1">
                  <a:solidFill>
                    <a:schemeClr val="tx1"/>
                  </a:solidFill>
                  <a:latin typeface="Arial" charset="0"/>
                </a:defRPr>
              </a:lvl4pPr>
              <a:lvl5pPr marL="2057400" indent="-228600" defTabSz="1285875" eaLnBrk="0" hangingPunct="0">
                <a:defRPr sz="1200" b="1">
                  <a:solidFill>
                    <a:schemeClr val="tx1"/>
                  </a:solidFill>
                  <a:latin typeface="Arial" charset="0"/>
                </a:defRPr>
              </a:lvl5pPr>
              <a:lvl6pPr marL="2514600" indent="-228600" defTabSz="1285875" eaLnBrk="0" fontAlgn="base" hangingPunct="0">
                <a:spcBef>
                  <a:spcPct val="0"/>
                </a:spcBef>
                <a:spcAft>
                  <a:spcPct val="0"/>
                </a:spcAft>
                <a:defRPr sz="1200" b="1">
                  <a:solidFill>
                    <a:schemeClr val="tx1"/>
                  </a:solidFill>
                  <a:latin typeface="Arial" charset="0"/>
                </a:defRPr>
              </a:lvl6pPr>
              <a:lvl7pPr marL="2971800" indent="-228600" defTabSz="1285875" eaLnBrk="0" fontAlgn="base" hangingPunct="0">
                <a:spcBef>
                  <a:spcPct val="0"/>
                </a:spcBef>
                <a:spcAft>
                  <a:spcPct val="0"/>
                </a:spcAft>
                <a:defRPr sz="1200" b="1">
                  <a:solidFill>
                    <a:schemeClr val="tx1"/>
                  </a:solidFill>
                  <a:latin typeface="Arial" charset="0"/>
                </a:defRPr>
              </a:lvl7pPr>
              <a:lvl8pPr marL="3429000" indent="-228600" defTabSz="1285875" eaLnBrk="0" fontAlgn="base" hangingPunct="0">
                <a:spcBef>
                  <a:spcPct val="0"/>
                </a:spcBef>
                <a:spcAft>
                  <a:spcPct val="0"/>
                </a:spcAft>
                <a:defRPr sz="1200" b="1">
                  <a:solidFill>
                    <a:schemeClr val="tx1"/>
                  </a:solidFill>
                  <a:latin typeface="Arial" charset="0"/>
                </a:defRPr>
              </a:lvl8pPr>
              <a:lvl9pPr marL="3886200" indent="-228600" defTabSz="1285875" eaLnBrk="0" fontAlgn="base" hangingPunct="0">
                <a:spcBef>
                  <a:spcPct val="0"/>
                </a:spcBef>
                <a:spcAft>
                  <a:spcPct val="0"/>
                </a:spcAft>
                <a:defRPr sz="1200" b="1">
                  <a:solidFill>
                    <a:schemeClr val="tx1"/>
                  </a:solidFill>
                  <a:latin typeface="Arial" charset="0"/>
                </a:defRPr>
              </a:lvl9pPr>
            </a:lstStyle>
            <a:p>
              <a:pPr algn="ctr" eaLnBrk="1" fontAlgn="base" hangingPunct="1">
                <a:spcBef>
                  <a:spcPct val="0"/>
                </a:spcBef>
                <a:spcAft>
                  <a:spcPct val="0"/>
                </a:spcAft>
              </a:pPr>
              <a:r>
                <a:rPr lang="en-US" sz="1100" dirty="0">
                  <a:solidFill>
                    <a:srgbClr val="000000"/>
                  </a:solidFill>
                </a:rPr>
                <a:t>FLIP</a:t>
              </a:r>
            </a:p>
          </p:txBody>
        </p:sp>
      </p:grpSp>
      <p:sp>
        <p:nvSpPr>
          <p:cNvPr id="2135" name="Freeform 487"/>
          <p:cNvSpPr>
            <a:spLocks/>
          </p:cNvSpPr>
          <p:nvPr/>
        </p:nvSpPr>
        <p:spPr bwMode="auto">
          <a:xfrm>
            <a:off x="3144258" y="1861716"/>
            <a:ext cx="1530352" cy="727715"/>
          </a:xfrm>
          <a:custGeom>
            <a:avLst/>
            <a:gdLst>
              <a:gd name="T0" fmla="*/ 1044 w 1044"/>
              <a:gd name="T1" fmla="*/ 0 h 849"/>
              <a:gd name="T2" fmla="*/ 462 w 1044"/>
              <a:gd name="T3" fmla="*/ 309 h 849"/>
              <a:gd name="T4" fmla="*/ 79 w 1044"/>
              <a:gd name="T5" fmla="*/ 849 h 849"/>
              <a:gd name="T6" fmla="*/ 0 60000 65536"/>
              <a:gd name="T7" fmla="*/ 0 60000 65536"/>
              <a:gd name="T8" fmla="*/ 0 60000 65536"/>
            </a:gdLst>
            <a:ahLst/>
            <a:cxnLst>
              <a:cxn ang="T6">
                <a:pos x="T0" y="T1"/>
              </a:cxn>
              <a:cxn ang="T7">
                <a:pos x="T2" y="T3"/>
              </a:cxn>
              <a:cxn ang="T8">
                <a:pos x="T4" y="T5"/>
              </a:cxn>
            </a:cxnLst>
            <a:rect l="0" t="0" r="r" b="b"/>
            <a:pathLst>
              <a:path w="1044" h="849">
                <a:moveTo>
                  <a:pt x="1044" y="0"/>
                </a:moveTo>
                <a:cubicBezTo>
                  <a:pt x="969" y="246"/>
                  <a:pt x="924" y="213"/>
                  <a:pt x="462" y="309"/>
                </a:cubicBezTo>
                <a:cubicBezTo>
                  <a:pt x="0" y="405"/>
                  <a:pt x="110" y="752"/>
                  <a:pt x="79" y="849"/>
                </a:cubicBezTo>
              </a:path>
            </a:pathLst>
          </a:custGeom>
          <a:noFill/>
          <a:ln w="31750">
            <a:solidFill>
              <a:srgbClr val="FFFF00"/>
            </a:solidFill>
            <a:round/>
            <a:headEnd/>
            <a:tailEnd type="triangle" w="med" len="lg"/>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lIns="64700" tIns="32348" rIns="64700" bIns="32348" anchor="ctr"/>
          <a:lstStyle/>
          <a:p>
            <a:pPr defTabSz="647046" fontAlgn="base">
              <a:spcBef>
                <a:spcPct val="0"/>
              </a:spcBef>
              <a:spcAft>
                <a:spcPct val="0"/>
              </a:spcAft>
            </a:pPr>
            <a:endParaRPr lang="hr-HR" sz="800" b="1">
              <a:solidFill>
                <a:srgbClr val="000000"/>
              </a:solidFill>
            </a:endParaRPr>
          </a:p>
        </p:txBody>
      </p:sp>
      <p:sp>
        <p:nvSpPr>
          <p:cNvPr id="2136" name="Freeform 488"/>
          <p:cNvSpPr>
            <a:spLocks/>
          </p:cNvSpPr>
          <p:nvPr/>
        </p:nvSpPr>
        <p:spPr bwMode="auto">
          <a:xfrm>
            <a:off x="3408112" y="2527715"/>
            <a:ext cx="540900" cy="162000"/>
          </a:xfrm>
          <a:custGeom>
            <a:avLst/>
            <a:gdLst>
              <a:gd name="T0" fmla="*/ 0 w 369"/>
              <a:gd name="T1" fmla="*/ 168 h 189"/>
              <a:gd name="T2" fmla="*/ 369 w 369"/>
              <a:gd name="T3" fmla="*/ 0 h 189"/>
              <a:gd name="T4" fmla="*/ 0 60000 65536"/>
              <a:gd name="T5" fmla="*/ 0 60000 65536"/>
            </a:gdLst>
            <a:ahLst/>
            <a:cxnLst>
              <a:cxn ang="T4">
                <a:pos x="T0" y="T1"/>
              </a:cxn>
              <a:cxn ang="T5">
                <a:pos x="T2" y="T3"/>
              </a:cxn>
            </a:cxnLst>
            <a:rect l="0" t="0" r="r" b="b"/>
            <a:pathLst>
              <a:path w="369" h="189">
                <a:moveTo>
                  <a:pt x="0" y="168"/>
                </a:moveTo>
                <a:cubicBezTo>
                  <a:pt x="102" y="177"/>
                  <a:pt x="246" y="189"/>
                  <a:pt x="369" y="0"/>
                </a:cubicBezTo>
              </a:path>
            </a:pathLst>
          </a:custGeom>
          <a:noFill/>
          <a:ln w="31750">
            <a:solidFill>
              <a:srgbClr val="FFFF00"/>
            </a:solidFill>
            <a:round/>
            <a:headEnd/>
            <a:tailEnd type="triangle" w="med" len="lg"/>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lIns="64700" tIns="32348" rIns="64700" bIns="32348" anchor="ctr"/>
          <a:lstStyle/>
          <a:p>
            <a:pPr defTabSz="647046" fontAlgn="base">
              <a:spcBef>
                <a:spcPct val="0"/>
              </a:spcBef>
              <a:spcAft>
                <a:spcPct val="0"/>
              </a:spcAft>
            </a:pPr>
            <a:endParaRPr lang="hr-HR" sz="800" b="1">
              <a:solidFill>
                <a:srgbClr val="000000"/>
              </a:solidFill>
            </a:endParaRPr>
          </a:p>
        </p:txBody>
      </p:sp>
      <p:sp>
        <p:nvSpPr>
          <p:cNvPr id="2137" name="Freeform 489"/>
          <p:cNvSpPr>
            <a:spLocks/>
          </p:cNvSpPr>
          <p:nvPr/>
        </p:nvSpPr>
        <p:spPr bwMode="auto">
          <a:xfrm>
            <a:off x="4841722" y="2370859"/>
            <a:ext cx="751983" cy="869143"/>
          </a:xfrm>
          <a:custGeom>
            <a:avLst/>
            <a:gdLst>
              <a:gd name="T0" fmla="*/ 450 w 450"/>
              <a:gd name="T1" fmla="*/ 0 h 921"/>
              <a:gd name="T2" fmla="*/ 332 w 450"/>
              <a:gd name="T3" fmla="*/ 921 h 921"/>
              <a:gd name="T4" fmla="*/ 0 60000 65536"/>
              <a:gd name="T5" fmla="*/ 0 60000 65536"/>
            </a:gdLst>
            <a:ahLst/>
            <a:cxnLst>
              <a:cxn ang="T4">
                <a:pos x="T0" y="T1"/>
              </a:cxn>
              <a:cxn ang="T5">
                <a:pos x="T2" y="T3"/>
              </a:cxn>
            </a:cxnLst>
            <a:rect l="0" t="0" r="r" b="b"/>
            <a:pathLst>
              <a:path w="450" h="921">
                <a:moveTo>
                  <a:pt x="450" y="0"/>
                </a:moveTo>
                <a:cubicBezTo>
                  <a:pt x="0" y="276"/>
                  <a:pt x="126" y="663"/>
                  <a:pt x="332" y="921"/>
                </a:cubicBezTo>
              </a:path>
            </a:pathLst>
          </a:custGeom>
          <a:noFill/>
          <a:ln w="31750">
            <a:solidFill>
              <a:srgbClr val="FFFF00"/>
            </a:solidFill>
            <a:round/>
            <a:headEnd/>
            <a:tailEnd type="triangle" w="med" len="lg"/>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lIns="64700" tIns="32348" rIns="64700" bIns="32348" anchor="ctr"/>
          <a:lstStyle/>
          <a:p>
            <a:pPr defTabSz="647046" fontAlgn="base">
              <a:spcBef>
                <a:spcPct val="0"/>
              </a:spcBef>
              <a:spcAft>
                <a:spcPct val="0"/>
              </a:spcAft>
            </a:pPr>
            <a:endParaRPr lang="hr-HR" sz="800" b="1">
              <a:solidFill>
                <a:srgbClr val="000000"/>
              </a:solidFill>
            </a:endParaRPr>
          </a:p>
        </p:txBody>
      </p:sp>
      <p:sp>
        <p:nvSpPr>
          <p:cNvPr id="2138" name="Freeform 490"/>
          <p:cNvSpPr>
            <a:spLocks/>
          </p:cNvSpPr>
          <p:nvPr/>
        </p:nvSpPr>
        <p:spPr bwMode="auto">
          <a:xfrm>
            <a:off x="6770783" y="2532858"/>
            <a:ext cx="2336572" cy="792000"/>
          </a:xfrm>
          <a:custGeom>
            <a:avLst/>
            <a:gdLst>
              <a:gd name="T0" fmla="*/ 1451 w 1631"/>
              <a:gd name="T1" fmla="*/ 924 h 924"/>
              <a:gd name="T2" fmla="*/ 0 w 1631"/>
              <a:gd name="T3" fmla="*/ 632 h 924"/>
              <a:gd name="T4" fmla="*/ 0 60000 65536"/>
              <a:gd name="T5" fmla="*/ 0 60000 65536"/>
            </a:gdLst>
            <a:ahLst/>
            <a:cxnLst>
              <a:cxn ang="T4">
                <a:pos x="T0" y="T1"/>
              </a:cxn>
              <a:cxn ang="T5">
                <a:pos x="T2" y="T3"/>
              </a:cxn>
            </a:cxnLst>
            <a:rect l="0" t="0" r="r" b="b"/>
            <a:pathLst>
              <a:path w="1631" h="924">
                <a:moveTo>
                  <a:pt x="1451" y="924"/>
                </a:moveTo>
                <a:cubicBezTo>
                  <a:pt x="1631" y="0"/>
                  <a:pt x="164" y="135"/>
                  <a:pt x="0" y="632"/>
                </a:cubicBezTo>
              </a:path>
            </a:pathLst>
          </a:custGeom>
          <a:noFill/>
          <a:ln w="31750">
            <a:solidFill>
              <a:srgbClr val="FFFF00"/>
            </a:solidFill>
            <a:round/>
            <a:headEnd/>
            <a:tailEnd type="triangle" w="med" len="lg"/>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lIns="64700" tIns="32348" rIns="64700" bIns="32348" anchor="ctr"/>
          <a:lstStyle/>
          <a:p>
            <a:pPr defTabSz="647046" fontAlgn="base">
              <a:spcBef>
                <a:spcPct val="0"/>
              </a:spcBef>
              <a:spcAft>
                <a:spcPct val="0"/>
              </a:spcAft>
            </a:pPr>
            <a:endParaRPr lang="hr-HR" sz="800" b="1">
              <a:solidFill>
                <a:srgbClr val="000000"/>
              </a:solidFill>
            </a:endParaRPr>
          </a:p>
        </p:txBody>
      </p:sp>
      <p:sp>
        <p:nvSpPr>
          <p:cNvPr id="2139" name="Freeform 491"/>
          <p:cNvSpPr>
            <a:spLocks/>
          </p:cNvSpPr>
          <p:nvPr/>
        </p:nvSpPr>
        <p:spPr bwMode="auto">
          <a:xfrm>
            <a:off x="6046650" y="2682000"/>
            <a:ext cx="2867211" cy="637714"/>
          </a:xfrm>
          <a:custGeom>
            <a:avLst/>
            <a:gdLst>
              <a:gd name="T0" fmla="*/ 2147483647 w 1944"/>
              <a:gd name="T1" fmla="*/ 1953777605 h 714"/>
              <a:gd name="T2" fmla="*/ 2147483647 w 1944"/>
              <a:gd name="T3" fmla="*/ 697777007 h 714"/>
              <a:gd name="T4" fmla="*/ 2147483647 w 1944"/>
              <a:gd name="T5" fmla="*/ 147764874 h 714"/>
              <a:gd name="T6" fmla="*/ 1132806320 w 1944"/>
              <a:gd name="T7" fmla="*/ 155973022 h 714"/>
              <a:gd name="T8" fmla="*/ 0 w 1944"/>
              <a:gd name="T9" fmla="*/ 1288836501 h 714"/>
              <a:gd name="T10" fmla="*/ 0 60000 65536"/>
              <a:gd name="T11" fmla="*/ 0 60000 65536"/>
              <a:gd name="T12" fmla="*/ 0 60000 65536"/>
              <a:gd name="T13" fmla="*/ 0 60000 65536"/>
              <a:gd name="T14" fmla="*/ 0 60000 65536"/>
              <a:gd name="T15" fmla="*/ 0 w 1944"/>
              <a:gd name="T16" fmla="*/ 0 h 714"/>
              <a:gd name="T17" fmla="*/ 1944 w 1944"/>
              <a:gd name="T18" fmla="*/ 714 h 714"/>
            </a:gdLst>
            <a:ahLst/>
            <a:cxnLst>
              <a:cxn ang="T10">
                <a:pos x="T0" y="T1"/>
              </a:cxn>
              <a:cxn ang="T11">
                <a:pos x="T2" y="T3"/>
              </a:cxn>
              <a:cxn ang="T12">
                <a:pos x="T4" y="T5"/>
              </a:cxn>
              <a:cxn ang="T13">
                <a:pos x="T6" y="T7"/>
              </a:cxn>
              <a:cxn ang="T14">
                <a:pos x="T8" y="T9"/>
              </a:cxn>
            </a:cxnLst>
            <a:rect l="T15" t="T16" r="T17" b="T18"/>
            <a:pathLst>
              <a:path w="1944" h="714">
                <a:moveTo>
                  <a:pt x="1908" y="714"/>
                </a:moveTo>
                <a:cubicBezTo>
                  <a:pt x="1944" y="546"/>
                  <a:pt x="1896" y="357"/>
                  <a:pt x="1788" y="255"/>
                </a:cubicBezTo>
                <a:cubicBezTo>
                  <a:pt x="1680" y="153"/>
                  <a:pt x="1462" y="35"/>
                  <a:pt x="1152" y="54"/>
                </a:cubicBezTo>
                <a:cubicBezTo>
                  <a:pt x="928" y="21"/>
                  <a:pt x="732" y="0"/>
                  <a:pt x="444" y="57"/>
                </a:cubicBezTo>
                <a:cubicBezTo>
                  <a:pt x="156" y="114"/>
                  <a:pt x="69" y="252"/>
                  <a:pt x="0" y="471"/>
                </a:cubicBezTo>
              </a:path>
            </a:pathLst>
          </a:custGeom>
          <a:noFill/>
          <a:ln w="31750">
            <a:solidFill>
              <a:srgbClr val="FFFF00"/>
            </a:solidFill>
            <a:round/>
            <a:headEnd/>
            <a:tailEnd type="triangle" w="med" len="lg"/>
          </a:ln>
          <a:extLst>
            <a:ext uri="{909E8E84-426E-40DD-AFC4-6F175D3DCCD1}">
              <a14:hiddenFill xmlns:a14="http://schemas.microsoft.com/office/drawing/2010/main">
                <a:solidFill>
                  <a:srgbClr val="FFFFFF"/>
                </a:solidFill>
              </a14:hiddenFill>
            </a:ext>
          </a:extLst>
        </p:spPr>
        <p:txBody>
          <a:bodyPr wrap="none" lIns="64700" tIns="32348" rIns="64700" bIns="32348" anchor="ctr"/>
          <a:lstStyle/>
          <a:p>
            <a:pPr defTabSz="647046" fontAlgn="base">
              <a:spcBef>
                <a:spcPct val="0"/>
              </a:spcBef>
              <a:spcAft>
                <a:spcPct val="0"/>
              </a:spcAft>
            </a:pPr>
            <a:endParaRPr lang="hr-HR" sz="800" b="1">
              <a:solidFill>
                <a:srgbClr val="000000"/>
              </a:solidFill>
            </a:endParaRPr>
          </a:p>
        </p:txBody>
      </p:sp>
      <p:sp>
        <p:nvSpPr>
          <p:cNvPr id="2140" name="Freeform 492"/>
          <p:cNvSpPr>
            <a:spLocks/>
          </p:cNvSpPr>
          <p:nvPr/>
        </p:nvSpPr>
        <p:spPr bwMode="auto">
          <a:xfrm>
            <a:off x="5083583" y="2581717"/>
            <a:ext cx="1288487" cy="750857"/>
          </a:xfrm>
          <a:custGeom>
            <a:avLst/>
            <a:gdLst>
              <a:gd name="T0" fmla="*/ 306 w 879"/>
              <a:gd name="T1" fmla="*/ 876 h 876"/>
              <a:gd name="T2" fmla="*/ 879 w 879"/>
              <a:gd name="T3" fmla="*/ 522 h 876"/>
              <a:gd name="T4" fmla="*/ 0 60000 65536"/>
              <a:gd name="T5" fmla="*/ 0 60000 65536"/>
            </a:gdLst>
            <a:ahLst/>
            <a:cxnLst>
              <a:cxn ang="T4">
                <a:pos x="T0" y="T1"/>
              </a:cxn>
              <a:cxn ang="T5">
                <a:pos x="T2" y="T3"/>
              </a:cxn>
            </a:cxnLst>
            <a:rect l="0" t="0" r="r" b="b"/>
            <a:pathLst>
              <a:path w="879" h="876">
                <a:moveTo>
                  <a:pt x="306" y="876"/>
                </a:moveTo>
                <a:cubicBezTo>
                  <a:pt x="0" y="210"/>
                  <a:pt x="747" y="0"/>
                  <a:pt x="879" y="522"/>
                </a:cubicBezTo>
              </a:path>
            </a:pathLst>
          </a:custGeom>
          <a:noFill/>
          <a:ln w="31750">
            <a:solidFill>
              <a:srgbClr val="FFFF00"/>
            </a:solidFill>
            <a:round/>
            <a:headEnd/>
            <a:tailEnd type="triangle" w="med" len="lg"/>
          </a:ln>
          <a:effectLst>
            <a:outerShdw dist="28398" dir="3806097" algn="ctr" rotWithShape="0">
              <a:schemeClr val="tx1"/>
            </a:outerShdw>
          </a:effectLst>
          <a:extLst>
            <a:ext uri="{909E8E84-426E-40DD-AFC4-6F175D3DCCD1}">
              <a14:hiddenFill xmlns:a14="http://schemas.microsoft.com/office/drawing/2010/main">
                <a:solidFill>
                  <a:srgbClr val="FFFFFF"/>
                </a:solidFill>
              </a14:hiddenFill>
            </a:ext>
          </a:extLst>
        </p:spPr>
        <p:txBody>
          <a:bodyPr wrap="none" lIns="64700" tIns="32348" rIns="64700" bIns="32348" anchor="ctr"/>
          <a:lstStyle/>
          <a:p>
            <a:pPr defTabSz="647046" fontAlgn="base">
              <a:spcBef>
                <a:spcPct val="0"/>
              </a:spcBef>
              <a:spcAft>
                <a:spcPct val="0"/>
              </a:spcAft>
            </a:pPr>
            <a:endParaRPr lang="hr-HR" sz="800" b="1">
              <a:solidFill>
                <a:srgbClr val="000000"/>
              </a:solidFill>
            </a:endParaRPr>
          </a:p>
        </p:txBody>
      </p:sp>
      <p:sp>
        <p:nvSpPr>
          <p:cNvPr id="2141" name="Freeform 493"/>
          <p:cNvSpPr>
            <a:spLocks/>
          </p:cNvSpPr>
          <p:nvPr/>
        </p:nvSpPr>
        <p:spPr bwMode="auto">
          <a:xfrm>
            <a:off x="6495201" y="2064859"/>
            <a:ext cx="2327777" cy="1000285"/>
          </a:xfrm>
          <a:custGeom>
            <a:avLst/>
            <a:gdLst>
              <a:gd name="T0" fmla="*/ 1604 w 1604"/>
              <a:gd name="T1" fmla="*/ 0 h 1167"/>
              <a:gd name="T2" fmla="*/ 0 w 1604"/>
              <a:gd name="T3" fmla="*/ 1167 h 1167"/>
              <a:gd name="T4" fmla="*/ 0 60000 65536"/>
              <a:gd name="T5" fmla="*/ 0 60000 65536"/>
            </a:gdLst>
            <a:ahLst/>
            <a:cxnLst>
              <a:cxn ang="T4">
                <a:pos x="T0" y="T1"/>
              </a:cxn>
              <a:cxn ang="T5">
                <a:pos x="T2" y="T3"/>
              </a:cxn>
            </a:cxnLst>
            <a:rect l="0" t="0" r="r" b="b"/>
            <a:pathLst>
              <a:path w="1604" h="1167">
                <a:moveTo>
                  <a:pt x="1604" y="0"/>
                </a:moveTo>
                <a:cubicBezTo>
                  <a:pt x="1591" y="774"/>
                  <a:pt x="93" y="477"/>
                  <a:pt x="0" y="1167"/>
                </a:cubicBezTo>
              </a:path>
            </a:pathLst>
          </a:custGeom>
          <a:noFill/>
          <a:ln w="31750">
            <a:solidFill>
              <a:srgbClr val="FFFF00"/>
            </a:solidFill>
            <a:round/>
            <a:headEnd/>
            <a:tailEnd type="triangle" w="med" len="lg"/>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lIns="64700" tIns="32348" rIns="64700" bIns="32348" anchor="ctr"/>
          <a:lstStyle/>
          <a:p>
            <a:pPr defTabSz="647046" fontAlgn="base">
              <a:spcBef>
                <a:spcPct val="0"/>
              </a:spcBef>
              <a:spcAft>
                <a:spcPct val="0"/>
              </a:spcAft>
            </a:pPr>
            <a:endParaRPr lang="hr-HR" sz="800" b="1">
              <a:solidFill>
                <a:srgbClr val="000000"/>
              </a:solidFill>
            </a:endParaRPr>
          </a:p>
        </p:txBody>
      </p:sp>
      <p:sp>
        <p:nvSpPr>
          <p:cNvPr id="2142" name="Freeform 494"/>
          <p:cNvSpPr>
            <a:spLocks/>
          </p:cNvSpPr>
          <p:nvPr/>
        </p:nvSpPr>
        <p:spPr bwMode="auto">
          <a:xfrm>
            <a:off x="6635924" y="2846572"/>
            <a:ext cx="633249" cy="321428"/>
          </a:xfrm>
          <a:custGeom>
            <a:avLst/>
            <a:gdLst>
              <a:gd name="T0" fmla="*/ 413 w 432"/>
              <a:gd name="T1" fmla="*/ 375 h 375"/>
              <a:gd name="T2" fmla="*/ 273 w 432"/>
              <a:gd name="T3" fmla="*/ 30 h 375"/>
              <a:gd name="T4" fmla="*/ 0 w 432"/>
              <a:gd name="T5" fmla="*/ 234 h 375"/>
              <a:gd name="T6" fmla="*/ 0 60000 65536"/>
              <a:gd name="T7" fmla="*/ 0 60000 65536"/>
              <a:gd name="T8" fmla="*/ 0 60000 65536"/>
            </a:gdLst>
            <a:ahLst/>
            <a:cxnLst>
              <a:cxn ang="T6">
                <a:pos x="T0" y="T1"/>
              </a:cxn>
              <a:cxn ang="T7">
                <a:pos x="T2" y="T3"/>
              </a:cxn>
              <a:cxn ang="T8">
                <a:pos x="T4" y="T5"/>
              </a:cxn>
            </a:cxnLst>
            <a:rect l="0" t="0" r="r" b="b"/>
            <a:pathLst>
              <a:path w="432" h="375">
                <a:moveTo>
                  <a:pt x="413" y="375"/>
                </a:moveTo>
                <a:cubicBezTo>
                  <a:pt x="432" y="183"/>
                  <a:pt x="393" y="60"/>
                  <a:pt x="273" y="30"/>
                </a:cubicBezTo>
                <a:cubicBezTo>
                  <a:pt x="153" y="0"/>
                  <a:pt x="36" y="144"/>
                  <a:pt x="0" y="234"/>
                </a:cubicBezTo>
              </a:path>
            </a:pathLst>
          </a:custGeom>
          <a:noFill/>
          <a:ln w="31750">
            <a:solidFill>
              <a:srgbClr val="FF0000"/>
            </a:solidFill>
            <a:round/>
            <a:headEnd/>
            <a:tailEnd type="oval" w="med" len="lg"/>
          </a:ln>
          <a:effectLst>
            <a:outerShdw dist="127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lIns="64700" tIns="32348" rIns="64700" bIns="32348" anchor="ctr"/>
          <a:lstStyle/>
          <a:p>
            <a:pPr defTabSz="647046" fontAlgn="base">
              <a:spcBef>
                <a:spcPct val="0"/>
              </a:spcBef>
              <a:spcAft>
                <a:spcPct val="0"/>
              </a:spcAft>
            </a:pPr>
            <a:endParaRPr lang="hr-HR" sz="800" b="1">
              <a:solidFill>
                <a:srgbClr val="000000"/>
              </a:solidFill>
            </a:endParaRPr>
          </a:p>
        </p:txBody>
      </p:sp>
      <p:sp>
        <p:nvSpPr>
          <p:cNvPr id="2143" name="Freeform 495"/>
          <p:cNvSpPr>
            <a:spLocks/>
          </p:cNvSpPr>
          <p:nvPr/>
        </p:nvSpPr>
        <p:spPr bwMode="auto">
          <a:xfrm>
            <a:off x="7365920" y="2941714"/>
            <a:ext cx="699212" cy="262286"/>
          </a:xfrm>
          <a:custGeom>
            <a:avLst/>
            <a:gdLst>
              <a:gd name="T0" fmla="*/ 477 w 477"/>
              <a:gd name="T1" fmla="*/ 306 h 306"/>
              <a:gd name="T2" fmla="*/ 291 w 477"/>
              <a:gd name="T3" fmla="*/ 57 h 306"/>
              <a:gd name="T4" fmla="*/ 0 w 477"/>
              <a:gd name="T5" fmla="*/ 166 h 306"/>
              <a:gd name="T6" fmla="*/ 0 60000 65536"/>
              <a:gd name="T7" fmla="*/ 0 60000 65536"/>
              <a:gd name="T8" fmla="*/ 0 60000 65536"/>
            </a:gdLst>
            <a:ahLst/>
            <a:cxnLst>
              <a:cxn ang="T6">
                <a:pos x="T0" y="T1"/>
              </a:cxn>
              <a:cxn ang="T7">
                <a:pos x="T2" y="T3"/>
              </a:cxn>
              <a:cxn ang="T8">
                <a:pos x="T4" y="T5"/>
              </a:cxn>
            </a:cxnLst>
            <a:rect l="0" t="0" r="r" b="b"/>
            <a:pathLst>
              <a:path w="477" h="306">
                <a:moveTo>
                  <a:pt x="477" y="306"/>
                </a:moveTo>
                <a:cubicBezTo>
                  <a:pt x="446" y="265"/>
                  <a:pt x="444" y="114"/>
                  <a:pt x="291" y="57"/>
                </a:cubicBezTo>
                <a:cubicBezTo>
                  <a:pt x="138" y="0"/>
                  <a:pt x="61" y="143"/>
                  <a:pt x="0" y="166"/>
                </a:cubicBezTo>
              </a:path>
            </a:pathLst>
          </a:custGeom>
          <a:noFill/>
          <a:ln w="31750">
            <a:solidFill>
              <a:srgbClr val="FF0000"/>
            </a:solidFill>
            <a:round/>
            <a:headEnd/>
            <a:tailEnd type="oval" w="med" len="lg"/>
          </a:ln>
          <a:effectLst>
            <a:outerShdw dist="127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lIns="64700" tIns="32348" rIns="64700" bIns="32348" anchor="ctr"/>
          <a:lstStyle/>
          <a:p>
            <a:pPr defTabSz="647046" fontAlgn="base">
              <a:spcBef>
                <a:spcPct val="0"/>
              </a:spcBef>
              <a:spcAft>
                <a:spcPct val="0"/>
              </a:spcAft>
            </a:pPr>
            <a:endParaRPr lang="hr-HR" sz="800" b="1">
              <a:solidFill>
                <a:srgbClr val="000000"/>
              </a:solidFill>
            </a:endParaRPr>
          </a:p>
        </p:txBody>
      </p:sp>
      <p:sp>
        <p:nvSpPr>
          <p:cNvPr id="2144" name="Freeform 496"/>
          <p:cNvSpPr>
            <a:spLocks/>
          </p:cNvSpPr>
          <p:nvPr/>
        </p:nvSpPr>
        <p:spPr bwMode="auto">
          <a:xfrm>
            <a:off x="8384692" y="3234861"/>
            <a:ext cx="313693" cy="223715"/>
          </a:xfrm>
          <a:custGeom>
            <a:avLst/>
            <a:gdLst>
              <a:gd name="T0" fmla="*/ 170 w 214"/>
              <a:gd name="T1" fmla="*/ 261 h 261"/>
              <a:gd name="T2" fmla="*/ 0 w 214"/>
              <a:gd name="T3" fmla="*/ 25 h 261"/>
              <a:gd name="T4" fmla="*/ 0 60000 65536"/>
              <a:gd name="T5" fmla="*/ 0 60000 65536"/>
            </a:gdLst>
            <a:ahLst/>
            <a:cxnLst>
              <a:cxn ang="T4">
                <a:pos x="T0" y="T1"/>
              </a:cxn>
              <a:cxn ang="T5">
                <a:pos x="T2" y="T3"/>
              </a:cxn>
            </a:cxnLst>
            <a:rect l="0" t="0" r="r" b="b"/>
            <a:pathLst>
              <a:path w="214" h="261">
                <a:moveTo>
                  <a:pt x="170" y="261"/>
                </a:moveTo>
                <a:cubicBezTo>
                  <a:pt x="214" y="39"/>
                  <a:pt x="49" y="0"/>
                  <a:pt x="0" y="25"/>
                </a:cubicBezTo>
              </a:path>
            </a:pathLst>
          </a:custGeom>
          <a:noFill/>
          <a:ln w="31750">
            <a:solidFill>
              <a:srgbClr val="FF0000"/>
            </a:solidFill>
            <a:round/>
            <a:headEnd/>
            <a:tailEnd type="oval" w="med" len="lg"/>
          </a:ln>
          <a:effectLst>
            <a:outerShdw dist="127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lIns="64700" tIns="32348" rIns="64700" bIns="32348" anchor="ctr"/>
          <a:lstStyle/>
          <a:p>
            <a:pPr defTabSz="647046" fontAlgn="base">
              <a:spcBef>
                <a:spcPct val="0"/>
              </a:spcBef>
              <a:spcAft>
                <a:spcPct val="0"/>
              </a:spcAft>
            </a:pPr>
            <a:endParaRPr lang="hr-HR" sz="800" b="1">
              <a:solidFill>
                <a:srgbClr val="000000"/>
              </a:solidFill>
            </a:endParaRPr>
          </a:p>
        </p:txBody>
      </p:sp>
      <p:grpSp>
        <p:nvGrpSpPr>
          <p:cNvPr id="2145" name="Group 339"/>
          <p:cNvGrpSpPr>
            <a:grpSpLocks/>
          </p:cNvGrpSpPr>
          <p:nvPr/>
        </p:nvGrpSpPr>
        <p:grpSpPr bwMode="auto">
          <a:xfrm rot="3872199">
            <a:off x="8413183" y="3385079"/>
            <a:ext cx="375429" cy="338613"/>
            <a:chOff x="5244" y="3158"/>
            <a:chExt cx="438" cy="231"/>
          </a:xfrm>
        </p:grpSpPr>
        <p:grpSp>
          <p:nvGrpSpPr>
            <p:cNvPr id="2405" name="Group 331"/>
            <p:cNvGrpSpPr>
              <a:grpSpLocks/>
            </p:cNvGrpSpPr>
            <p:nvPr/>
          </p:nvGrpSpPr>
          <p:grpSpPr bwMode="auto">
            <a:xfrm rot="203243">
              <a:off x="5275" y="3158"/>
              <a:ext cx="362" cy="231"/>
              <a:chOff x="4489" y="2452"/>
              <a:chExt cx="539" cy="338"/>
            </a:xfrm>
          </p:grpSpPr>
          <p:sp>
            <p:nvSpPr>
              <p:cNvPr id="2407" name="Freeform 332"/>
              <p:cNvSpPr>
                <a:spLocks/>
              </p:cNvSpPr>
              <p:nvPr/>
            </p:nvSpPr>
            <p:spPr bwMode="auto">
              <a:xfrm rot="328195">
                <a:off x="4489" y="2452"/>
                <a:ext cx="539" cy="338"/>
              </a:xfrm>
              <a:custGeom>
                <a:avLst/>
                <a:gdLst>
                  <a:gd name="T0" fmla="*/ 96 w 537"/>
                  <a:gd name="T1" fmla="*/ 85 h 314"/>
                  <a:gd name="T2" fmla="*/ 254 w 537"/>
                  <a:gd name="T3" fmla="*/ 5 h 314"/>
                  <a:gd name="T4" fmla="*/ 448 w 537"/>
                  <a:gd name="T5" fmla="*/ 47 h 314"/>
                  <a:gd name="T6" fmla="*/ 536 w 537"/>
                  <a:gd name="T7" fmla="*/ 172 h 314"/>
                  <a:gd name="T8" fmla="*/ 420 w 537"/>
                  <a:gd name="T9" fmla="*/ 312 h 314"/>
                  <a:gd name="T10" fmla="*/ 154 w 537"/>
                  <a:gd name="T11" fmla="*/ 349 h 314"/>
                  <a:gd name="T12" fmla="*/ 9 w 537"/>
                  <a:gd name="T13" fmla="*/ 219 h 314"/>
                  <a:gd name="T14" fmla="*/ 96 w 537"/>
                  <a:gd name="T15" fmla="*/ 85 h 314"/>
                  <a:gd name="T16" fmla="*/ 0 60000 65536"/>
                  <a:gd name="T17" fmla="*/ 0 60000 65536"/>
                  <a:gd name="T18" fmla="*/ 0 60000 65536"/>
                  <a:gd name="T19" fmla="*/ 0 60000 65536"/>
                  <a:gd name="T20" fmla="*/ 0 60000 65536"/>
                  <a:gd name="T21" fmla="*/ 0 60000 65536"/>
                  <a:gd name="T22" fmla="*/ 0 60000 65536"/>
                  <a:gd name="T23" fmla="*/ 0 60000 65536"/>
                  <a:gd name="T24" fmla="*/ 0 w 537"/>
                  <a:gd name="T25" fmla="*/ 0 h 314"/>
                  <a:gd name="T26" fmla="*/ 537 w 537"/>
                  <a:gd name="T27" fmla="*/ 314 h 3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7" h="314">
                    <a:moveTo>
                      <a:pt x="96" y="73"/>
                    </a:moveTo>
                    <a:cubicBezTo>
                      <a:pt x="141" y="47"/>
                      <a:pt x="194" y="10"/>
                      <a:pt x="252" y="5"/>
                    </a:cubicBezTo>
                    <a:cubicBezTo>
                      <a:pt x="310" y="0"/>
                      <a:pt x="398" y="17"/>
                      <a:pt x="444" y="41"/>
                    </a:cubicBezTo>
                    <a:cubicBezTo>
                      <a:pt x="490" y="65"/>
                      <a:pt x="537" y="111"/>
                      <a:pt x="532" y="149"/>
                    </a:cubicBezTo>
                    <a:cubicBezTo>
                      <a:pt x="532" y="229"/>
                      <a:pt x="477" y="246"/>
                      <a:pt x="416" y="269"/>
                    </a:cubicBezTo>
                    <a:cubicBezTo>
                      <a:pt x="353" y="294"/>
                      <a:pt x="220" y="314"/>
                      <a:pt x="152" y="301"/>
                    </a:cubicBezTo>
                    <a:cubicBezTo>
                      <a:pt x="84" y="288"/>
                      <a:pt x="18" y="227"/>
                      <a:pt x="9" y="189"/>
                    </a:cubicBezTo>
                    <a:cubicBezTo>
                      <a:pt x="0" y="151"/>
                      <a:pt x="52" y="99"/>
                      <a:pt x="96" y="73"/>
                    </a:cubicBezTo>
                    <a:close/>
                  </a:path>
                </a:pathLst>
              </a:custGeom>
              <a:gradFill rotWithShape="1">
                <a:gsLst>
                  <a:gs pos="0">
                    <a:srgbClr val="D88500"/>
                  </a:gs>
                  <a:gs pos="100000">
                    <a:srgbClr val="FFBC4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647046" fontAlgn="base">
                  <a:spcBef>
                    <a:spcPct val="0"/>
                  </a:spcBef>
                  <a:spcAft>
                    <a:spcPct val="0"/>
                  </a:spcAft>
                </a:pPr>
                <a:endParaRPr lang="hr-HR" sz="800" b="1">
                  <a:solidFill>
                    <a:srgbClr val="000000"/>
                  </a:solidFill>
                </a:endParaRPr>
              </a:p>
            </p:txBody>
          </p:sp>
          <p:sp>
            <p:nvSpPr>
              <p:cNvPr id="2408" name="Oval 333"/>
              <p:cNvSpPr>
                <a:spLocks noChangeArrowheads="1"/>
              </p:cNvSpPr>
              <p:nvPr/>
            </p:nvSpPr>
            <p:spPr bwMode="auto">
              <a:xfrm rot="-171191">
                <a:off x="4696" y="2606"/>
                <a:ext cx="307" cy="157"/>
              </a:xfrm>
              <a:prstGeom prst="ellipse">
                <a:avLst/>
              </a:prstGeom>
              <a:gradFill rotWithShape="1">
                <a:gsLst>
                  <a:gs pos="0">
                    <a:schemeClr val="bg1"/>
                  </a:gs>
                  <a:gs pos="100000">
                    <a:srgbClr val="C029FD">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wrap="none" anchor="ctr"/>
              <a:lstStyle/>
              <a:p>
                <a:pPr algn="ctr" defTabSz="647046" fontAlgn="base">
                  <a:spcBef>
                    <a:spcPct val="0"/>
                  </a:spcBef>
                  <a:spcAft>
                    <a:spcPct val="0"/>
                  </a:spcAft>
                </a:pPr>
                <a:endParaRPr lang="sr-Latn-RS" b="1">
                  <a:solidFill>
                    <a:srgbClr val="8B8B8B"/>
                  </a:solidFill>
                </a:endParaRPr>
              </a:p>
            </p:txBody>
          </p:sp>
        </p:grpSp>
        <p:sp>
          <p:nvSpPr>
            <p:cNvPr id="2406" name="Text Box 338"/>
            <p:cNvSpPr txBox="1">
              <a:spLocks noChangeArrowheads="1"/>
            </p:cNvSpPr>
            <p:nvPr/>
          </p:nvSpPr>
          <p:spPr bwMode="auto">
            <a:xfrm>
              <a:off x="5244" y="3192"/>
              <a:ext cx="43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1285875" eaLnBrk="0" hangingPunct="0">
                <a:defRPr sz="1200" b="1">
                  <a:solidFill>
                    <a:schemeClr val="tx1"/>
                  </a:solidFill>
                  <a:latin typeface="Arial" charset="0"/>
                </a:defRPr>
              </a:lvl1pPr>
              <a:lvl2pPr marL="742950" indent="-285750" defTabSz="1285875" eaLnBrk="0" hangingPunct="0">
                <a:defRPr sz="1200" b="1">
                  <a:solidFill>
                    <a:schemeClr val="tx1"/>
                  </a:solidFill>
                  <a:latin typeface="Arial" charset="0"/>
                </a:defRPr>
              </a:lvl2pPr>
              <a:lvl3pPr marL="1143000" indent="-228600" defTabSz="1285875" eaLnBrk="0" hangingPunct="0">
                <a:defRPr sz="1200" b="1">
                  <a:solidFill>
                    <a:schemeClr val="tx1"/>
                  </a:solidFill>
                  <a:latin typeface="Arial" charset="0"/>
                </a:defRPr>
              </a:lvl3pPr>
              <a:lvl4pPr marL="1600200" indent="-228600" defTabSz="1285875" eaLnBrk="0" hangingPunct="0">
                <a:defRPr sz="1200" b="1">
                  <a:solidFill>
                    <a:schemeClr val="tx1"/>
                  </a:solidFill>
                  <a:latin typeface="Arial" charset="0"/>
                </a:defRPr>
              </a:lvl4pPr>
              <a:lvl5pPr marL="2057400" indent="-228600" defTabSz="1285875" eaLnBrk="0" hangingPunct="0">
                <a:defRPr sz="1200" b="1">
                  <a:solidFill>
                    <a:schemeClr val="tx1"/>
                  </a:solidFill>
                  <a:latin typeface="Arial" charset="0"/>
                </a:defRPr>
              </a:lvl5pPr>
              <a:lvl6pPr marL="2514600" indent="-228600" defTabSz="1285875" eaLnBrk="0" fontAlgn="base" hangingPunct="0">
                <a:spcBef>
                  <a:spcPct val="0"/>
                </a:spcBef>
                <a:spcAft>
                  <a:spcPct val="0"/>
                </a:spcAft>
                <a:defRPr sz="1200" b="1">
                  <a:solidFill>
                    <a:schemeClr val="tx1"/>
                  </a:solidFill>
                  <a:latin typeface="Arial" charset="0"/>
                </a:defRPr>
              </a:lvl6pPr>
              <a:lvl7pPr marL="2971800" indent="-228600" defTabSz="1285875" eaLnBrk="0" fontAlgn="base" hangingPunct="0">
                <a:spcBef>
                  <a:spcPct val="0"/>
                </a:spcBef>
                <a:spcAft>
                  <a:spcPct val="0"/>
                </a:spcAft>
                <a:defRPr sz="1200" b="1">
                  <a:solidFill>
                    <a:schemeClr val="tx1"/>
                  </a:solidFill>
                  <a:latin typeface="Arial" charset="0"/>
                </a:defRPr>
              </a:lvl7pPr>
              <a:lvl8pPr marL="3429000" indent="-228600" defTabSz="1285875" eaLnBrk="0" fontAlgn="base" hangingPunct="0">
                <a:spcBef>
                  <a:spcPct val="0"/>
                </a:spcBef>
                <a:spcAft>
                  <a:spcPct val="0"/>
                </a:spcAft>
                <a:defRPr sz="1200" b="1">
                  <a:solidFill>
                    <a:schemeClr val="tx1"/>
                  </a:solidFill>
                  <a:latin typeface="Arial" charset="0"/>
                </a:defRPr>
              </a:lvl8pPr>
              <a:lvl9pPr marL="3886200" indent="-228600" defTabSz="1285875" eaLnBrk="0" fontAlgn="base" hangingPunct="0">
                <a:spcBef>
                  <a:spcPct val="0"/>
                </a:spcBef>
                <a:spcAft>
                  <a:spcPct val="0"/>
                </a:spcAft>
                <a:defRPr sz="1200" b="1">
                  <a:solidFill>
                    <a:schemeClr val="tx1"/>
                  </a:solidFill>
                  <a:latin typeface="Arial" charset="0"/>
                </a:defRPr>
              </a:lvl9pPr>
            </a:lstStyle>
            <a:p>
              <a:pPr algn="ctr" eaLnBrk="1" fontAlgn="base" hangingPunct="1">
                <a:spcBef>
                  <a:spcPct val="0"/>
                </a:spcBef>
                <a:spcAft>
                  <a:spcPct val="0"/>
                </a:spcAft>
              </a:pPr>
              <a:r>
                <a:rPr lang="en-US" sz="800" dirty="0">
                  <a:solidFill>
                    <a:srgbClr val="000000"/>
                  </a:solidFill>
                </a:rPr>
                <a:t>BIM</a:t>
              </a:r>
            </a:p>
          </p:txBody>
        </p:sp>
      </p:grpSp>
      <p:grpSp>
        <p:nvGrpSpPr>
          <p:cNvPr id="2146" name="Group 302"/>
          <p:cNvGrpSpPr>
            <a:grpSpLocks/>
          </p:cNvGrpSpPr>
          <p:nvPr/>
        </p:nvGrpSpPr>
        <p:grpSpPr bwMode="auto">
          <a:xfrm>
            <a:off x="8081256" y="5028833"/>
            <a:ext cx="924954" cy="318857"/>
            <a:chOff x="5454" y="6231"/>
            <a:chExt cx="631" cy="372"/>
          </a:xfrm>
        </p:grpSpPr>
        <p:grpSp>
          <p:nvGrpSpPr>
            <p:cNvPr id="2401" name="Group 294"/>
            <p:cNvGrpSpPr>
              <a:grpSpLocks/>
            </p:cNvGrpSpPr>
            <p:nvPr/>
          </p:nvGrpSpPr>
          <p:grpSpPr bwMode="auto">
            <a:xfrm rot="203243">
              <a:off x="5514" y="6231"/>
              <a:ext cx="491" cy="272"/>
              <a:chOff x="4489" y="2452"/>
              <a:chExt cx="539" cy="338"/>
            </a:xfrm>
          </p:grpSpPr>
          <p:sp>
            <p:nvSpPr>
              <p:cNvPr id="2403" name="Freeform 295"/>
              <p:cNvSpPr>
                <a:spLocks/>
              </p:cNvSpPr>
              <p:nvPr/>
            </p:nvSpPr>
            <p:spPr bwMode="auto">
              <a:xfrm rot="328195">
                <a:off x="4489" y="2452"/>
                <a:ext cx="539" cy="338"/>
              </a:xfrm>
              <a:custGeom>
                <a:avLst/>
                <a:gdLst>
                  <a:gd name="T0" fmla="*/ 96 w 537"/>
                  <a:gd name="T1" fmla="*/ 85 h 314"/>
                  <a:gd name="T2" fmla="*/ 254 w 537"/>
                  <a:gd name="T3" fmla="*/ 5 h 314"/>
                  <a:gd name="T4" fmla="*/ 448 w 537"/>
                  <a:gd name="T5" fmla="*/ 47 h 314"/>
                  <a:gd name="T6" fmla="*/ 536 w 537"/>
                  <a:gd name="T7" fmla="*/ 172 h 314"/>
                  <a:gd name="T8" fmla="*/ 420 w 537"/>
                  <a:gd name="T9" fmla="*/ 312 h 314"/>
                  <a:gd name="T10" fmla="*/ 154 w 537"/>
                  <a:gd name="T11" fmla="*/ 349 h 314"/>
                  <a:gd name="T12" fmla="*/ 9 w 537"/>
                  <a:gd name="T13" fmla="*/ 219 h 314"/>
                  <a:gd name="T14" fmla="*/ 96 w 537"/>
                  <a:gd name="T15" fmla="*/ 85 h 314"/>
                  <a:gd name="T16" fmla="*/ 0 60000 65536"/>
                  <a:gd name="T17" fmla="*/ 0 60000 65536"/>
                  <a:gd name="T18" fmla="*/ 0 60000 65536"/>
                  <a:gd name="T19" fmla="*/ 0 60000 65536"/>
                  <a:gd name="T20" fmla="*/ 0 60000 65536"/>
                  <a:gd name="T21" fmla="*/ 0 60000 65536"/>
                  <a:gd name="T22" fmla="*/ 0 60000 65536"/>
                  <a:gd name="T23" fmla="*/ 0 60000 65536"/>
                  <a:gd name="T24" fmla="*/ 0 w 537"/>
                  <a:gd name="T25" fmla="*/ 0 h 314"/>
                  <a:gd name="T26" fmla="*/ 537 w 537"/>
                  <a:gd name="T27" fmla="*/ 314 h 3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7" h="314">
                    <a:moveTo>
                      <a:pt x="96" y="73"/>
                    </a:moveTo>
                    <a:cubicBezTo>
                      <a:pt x="141" y="47"/>
                      <a:pt x="194" y="10"/>
                      <a:pt x="252" y="5"/>
                    </a:cubicBezTo>
                    <a:cubicBezTo>
                      <a:pt x="310" y="0"/>
                      <a:pt x="398" y="17"/>
                      <a:pt x="444" y="41"/>
                    </a:cubicBezTo>
                    <a:cubicBezTo>
                      <a:pt x="490" y="65"/>
                      <a:pt x="537" y="111"/>
                      <a:pt x="532" y="149"/>
                    </a:cubicBezTo>
                    <a:cubicBezTo>
                      <a:pt x="532" y="229"/>
                      <a:pt x="477" y="246"/>
                      <a:pt x="416" y="269"/>
                    </a:cubicBezTo>
                    <a:cubicBezTo>
                      <a:pt x="353" y="294"/>
                      <a:pt x="220" y="314"/>
                      <a:pt x="152" y="301"/>
                    </a:cubicBezTo>
                    <a:cubicBezTo>
                      <a:pt x="84" y="288"/>
                      <a:pt x="18" y="227"/>
                      <a:pt x="9" y="189"/>
                    </a:cubicBezTo>
                    <a:cubicBezTo>
                      <a:pt x="0" y="151"/>
                      <a:pt x="52" y="99"/>
                      <a:pt x="96" y="73"/>
                    </a:cubicBezTo>
                    <a:close/>
                  </a:path>
                </a:pathLst>
              </a:custGeom>
              <a:gradFill rotWithShape="1">
                <a:gsLst>
                  <a:gs pos="0">
                    <a:srgbClr val="FF4A4A"/>
                  </a:gs>
                  <a:gs pos="100000">
                    <a:srgbClr val="FF9393"/>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647046" fontAlgn="base">
                  <a:spcBef>
                    <a:spcPct val="0"/>
                  </a:spcBef>
                  <a:spcAft>
                    <a:spcPct val="0"/>
                  </a:spcAft>
                </a:pPr>
                <a:endParaRPr lang="hr-HR" sz="800" b="1">
                  <a:solidFill>
                    <a:srgbClr val="000000"/>
                  </a:solidFill>
                </a:endParaRPr>
              </a:p>
            </p:txBody>
          </p:sp>
          <p:sp>
            <p:nvSpPr>
              <p:cNvPr id="2404" name="Oval 296"/>
              <p:cNvSpPr>
                <a:spLocks noChangeArrowheads="1"/>
              </p:cNvSpPr>
              <p:nvPr/>
            </p:nvSpPr>
            <p:spPr bwMode="auto">
              <a:xfrm rot="-171191">
                <a:off x="4696" y="2606"/>
                <a:ext cx="307" cy="157"/>
              </a:xfrm>
              <a:prstGeom prst="ellipse">
                <a:avLst/>
              </a:prstGeom>
              <a:gradFill rotWithShape="1">
                <a:gsLst>
                  <a:gs pos="0">
                    <a:schemeClr val="bg1"/>
                  </a:gs>
                  <a:gs pos="100000">
                    <a:srgbClr val="C029FD">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defTabSz="647046" fontAlgn="base">
                  <a:spcBef>
                    <a:spcPct val="0"/>
                  </a:spcBef>
                  <a:spcAft>
                    <a:spcPct val="0"/>
                  </a:spcAft>
                </a:pPr>
                <a:endParaRPr lang="sr-Latn-RS" b="1">
                  <a:solidFill>
                    <a:srgbClr val="8B8B8B"/>
                  </a:solidFill>
                </a:endParaRPr>
              </a:p>
            </p:txBody>
          </p:sp>
        </p:grpSp>
        <p:sp>
          <p:nvSpPr>
            <p:cNvPr id="2402" name="Text Box 301"/>
            <p:cNvSpPr txBox="1">
              <a:spLocks noChangeArrowheads="1"/>
            </p:cNvSpPr>
            <p:nvPr/>
          </p:nvSpPr>
          <p:spPr bwMode="auto">
            <a:xfrm>
              <a:off x="5454" y="6280"/>
              <a:ext cx="631" cy="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1285875" eaLnBrk="0" hangingPunct="0">
                <a:defRPr sz="1200" b="1">
                  <a:solidFill>
                    <a:schemeClr val="tx1"/>
                  </a:solidFill>
                  <a:latin typeface="Arial" charset="0"/>
                </a:defRPr>
              </a:lvl1pPr>
              <a:lvl2pPr marL="742950" indent="-285750" defTabSz="1285875" eaLnBrk="0" hangingPunct="0">
                <a:defRPr sz="1200" b="1">
                  <a:solidFill>
                    <a:schemeClr val="tx1"/>
                  </a:solidFill>
                  <a:latin typeface="Arial" charset="0"/>
                </a:defRPr>
              </a:lvl2pPr>
              <a:lvl3pPr marL="1143000" indent="-228600" defTabSz="1285875" eaLnBrk="0" hangingPunct="0">
                <a:defRPr sz="1200" b="1">
                  <a:solidFill>
                    <a:schemeClr val="tx1"/>
                  </a:solidFill>
                  <a:latin typeface="Arial" charset="0"/>
                </a:defRPr>
              </a:lvl3pPr>
              <a:lvl4pPr marL="1600200" indent="-228600" defTabSz="1285875" eaLnBrk="0" hangingPunct="0">
                <a:defRPr sz="1200" b="1">
                  <a:solidFill>
                    <a:schemeClr val="tx1"/>
                  </a:solidFill>
                  <a:latin typeface="Arial" charset="0"/>
                </a:defRPr>
              </a:lvl4pPr>
              <a:lvl5pPr marL="2057400" indent="-228600" defTabSz="1285875" eaLnBrk="0" hangingPunct="0">
                <a:defRPr sz="1200" b="1">
                  <a:solidFill>
                    <a:schemeClr val="tx1"/>
                  </a:solidFill>
                  <a:latin typeface="Arial" charset="0"/>
                </a:defRPr>
              </a:lvl5pPr>
              <a:lvl6pPr marL="2514600" indent="-228600" defTabSz="1285875" eaLnBrk="0" fontAlgn="base" hangingPunct="0">
                <a:spcBef>
                  <a:spcPct val="0"/>
                </a:spcBef>
                <a:spcAft>
                  <a:spcPct val="0"/>
                </a:spcAft>
                <a:defRPr sz="1200" b="1">
                  <a:solidFill>
                    <a:schemeClr val="tx1"/>
                  </a:solidFill>
                  <a:latin typeface="Arial" charset="0"/>
                </a:defRPr>
              </a:lvl6pPr>
              <a:lvl7pPr marL="2971800" indent="-228600" defTabSz="1285875" eaLnBrk="0" fontAlgn="base" hangingPunct="0">
                <a:spcBef>
                  <a:spcPct val="0"/>
                </a:spcBef>
                <a:spcAft>
                  <a:spcPct val="0"/>
                </a:spcAft>
                <a:defRPr sz="1200" b="1">
                  <a:solidFill>
                    <a:schemeClr val="tx1"/>
                  </a:solidFill>
                  <a:latin typeface="Arial" charset="0"/>
                </a:defRPr>
              </a:lvl7pPr>
              <a:lvl8pPr marL="3429000" indent="-228600" defTabSz="1285875" eaLnBrk="0" fontAlgn="base" hangingPunct="0">
                <a:spcBef>
                  <a:spcPct val="0"/>
                </a:spcBef>
                <a:spcAft>
                  <a:spcPct val="0"/>
                </a:spcAft>
                <a:defRPr sz="1200" b="1">
                  <a:solidFill>
                    <a:schemeClr val="tx1"/>
                  </a:solidFill>
                  <a:latin typeface="Arial" charset="0"/>
                </a:defRPr>
              </a:lvl8pPr>
              <a:lvl9pPr marL="3886200" indent="-228600" defTabSz="1285875" eaLnBrk="0" fontAlgn="base" hangingPunct="0">
                <a:spcBef>
                  <a:spcPct val="0"/>
                </a:spcBef>
                <a:spcAft>
                  <a:spcPct val="0"/>
                </a:spcAft>
                <a:defRPr sz="1200" b="1">
                  <a:solidFill>
                    <a:schemeClr val="tx1"/>
                  </a:solidFill>
                  <a:latin typeface="Arial" charset="0"/>
                </a:defRPr>
              </a:lvl9pPr>
            </a:lstStyle>
            <a:p>
              <a:pPr algn="ctr" eaLnBrk="1" fontAlgn="base" hangingPunct="1">
                <a:spcBef>
                  <a:spcPct val="0"/>
                </a:spcBef>
                <a:spcAft>
                  <a:spcPct val="0"/>
                </a:spcAft>
              </a:pPr>
              <a:r>
                <a:rPr lang="en-US">
                  <a:solidFill>
                    <a:srgbClr val="000000"/>
                  </a:solidFill>
                </a:rPr>
                <a:t>p14(ARF)</a:t>
              </a:r>
            </a:p>
          </p:txBody>
        </p:sp>
      </p:grpSp>
      <p:sp>
        <p:nvSpPr>
          <p:cNvPr id="2147" name="Freeform 497"/>
          <p:cNvSpPr>
            <a:spLocks/>
          </p:cNvSpPr>
          <p:nvPr/>
        </p:nvSpPr>
        <p:spPr bwMode="auto">
          <a:xfrm>
            <a:off x="7651765" y="3422572"/>
            <a:ext cx="536503" cy="681428"/>
          </a:xfrm>
          <a:custGeom>
            <a:avLst/>
            <a:gdLst>
              <a:gd name="T0" fmla="*/ 0 w 366"/>
              <a:gd name="T1" fmla="*/ 795 h 795"/>
              <a:gd name="T2" fmla="*/ 351 w 366"/>
              <a:gd name="T3" fmla="*/ 0 h 795"/>
              <a:gd name="T4" fmla="*/ 0 60000 65536"/>
              <a:gd name="T5" fmla="*/ 0 60000 65536"/>
            </a:gdLst>
            <a:ahLst/>
            <a:cxnLst>
              <a:cxn ang="T4">
                <a:pos x="T0" y="T1"/>
              </a:cxn>
              <a:cxn ang="T5">
                <a:pos x="T2" y="T3"/>
              </a:cxn>
            </a:cxnLst>
            <a:rect l="0" t="0" r="r" b="b"/>
            <a:pathLst>
              <a:path w="366" h="795">
                <a:moveTo>
                  <a:pt x="0" y="795"/>
                </a:moveTo>
                <a:cubicBezTo>
                  <a:pt x="27" y="513"/>
                  <a:pt x="366" y="324"/>
                  <a:pt x="351" y="0"/>
                </a:cubicBezTo>
              </a:path>
            </a:pathLst>
          </a:custGeom>
          <a:noFill/>
          <a:ln w="31750">
            <a:solidFill>
              <a:srgbClr val="FF0000"/>
            </a:solidFill>
            <a:round/>
            <a:headEnd/>
            <a:tailEnd type="oval" w="med" len="lg"/>
          </a:ln>
          <a:effectLst>
            <a:outerShdw dist="127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lIns="64700" tIns="32348" rIns="64700" bIns="32348" anchor="ctr"/>
          <a:lstStyle/>
          <a:p>
            <a:pPr defTabSz="647046" fontAlgn="base">
              <a:spcBef>
                <a:spcPct val="0"/>
              </a:spcBef>
              <a:spcAft>
                <a:spcPct val="0"/>
              </a:spcAft>
            </a:pPr>
            <a:endParaRPr lang="hr-HR" sz="800" b="1">
              <a:solidFill>
                <a:srgbClr val="000000"/>
              </a:solidFill>
            </a:endParaRPr>
          </a:p>
        </p:txBody>
      </p:sp>
      <p:sp>
        <p:nvSpPr>
          <p:cNvPr id="2148" name="Freeform 498"/>
          <p:cNvSpPr>
            <a:spLocks/>
          </p:cNvSpPr>
          <p:nvPr/>
        </p:nvSpPr>
        <p:spPr bwMode="auto">
          <a:xfrm>
            <a:off x="7040499" y="3402000"/>
            <a:ext cx="743188" cy="753428"/>
          </a:xfrm>
          <a:custGeom>
            <a:avLst/>
            <a:gdLst>
              <a:gd name="T0" fmla="*/ 0 w 507"/>
              <a:gd name="T1" fmla="*/ 879 h 879"/>
              <a:gd name="T2" fmla="*/ 507 w 507"/>
              <a:gd name="T3" fmla="*/ 0 h 879"/>
              <a:gd name="T4" fmla="*/ 0 60000 65536"/>
              <a:gd name="T5" fmla="*/ 0 60000 65536"/>
            </a:gdLst>
            <a:ahLst/>
            <a:cxnLst>
              <a:cxn ang="T4">
                <a:pos x="T0" y="T1"/>
              </a:cxn>
              <a:cxn ang="T5">
                <a:pos x="T2" y="T3"/>
              </a:cxn>
            </a:cxnLst>
            <a:rect l="0" t="0" r="r" b="b"/>
            <a:pathLst>
              <a:path w="507" h="879">
                <a:moveTo>
                  <a:pt x="0" y="879"/>
                </a:moveTo>
                <a:cubicBezTo>
                  <a:pt x="438" y="552"/>
                  <a:pt x="381" y="63"/>
                  <a:pt x="507" y="0"/>
                </a:cubicBezTo>
              </a:path>
            </a:pathLst>
          </a:custGeom>
          <a:noFill/>
          <a:ln w="31750">
            <a:solidFill>
              <a:srgbClr val="FF0000"/>
            </a:solidFill>
            <a:round/>
            <a:headEnd/>
            <a:tailEnd type="oval" w="med" len="lg"/>
          </a:ln>
          <a:effectLst>
            <a:outerShdw dist="127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lIns="64700" tIns="32348" rIns="64700" bIns="32348" anchor="ctr"/>
          <a:lstStyle/>
          <a:p>
            <a:pPr defTabSz="647046" fontAlgn="base">
              <a:spcBef>
                <a:spcPct val="0"/>
              </a:spcBef>
              <a:spcAft>
                <a:spcPct val="0"/>
              </a:spcAft>
            </a:pPr>
            <a:endParaRPr lang="hr-HR" sz="800" b="1">
              <a:solidFill>
                <a:srgbClr val="000000"/>
              </a:solidFill>
            </a:endParaRPr>
          </a:p>
        </p:txBody>
      </p:sp>
      <p:grpSp>
        <p:nvGrpSpPr>
          <p:cNvPr id="2149" name="Group 321"/>
          <p:cNvGrpSpPr>
            <a:grpSpLocks/>
          </p:cNvGrpSpPr>
          <p:nvPr/>
        </p:nvGrpSpPr>
        <p:grpSpPr bwMode="auto">
          <a:xfrm>
            <a:off x="6461486" y="4060301"/>
            <a:ext cx="773971" cy="296572"/>
            <a:chOff x="4036" y="5487"/>
            <a:chExt cx="468" cy="346"/>
          </a:xfrm>
        </p:grpSpPr>
        <p:grpSp>
          <p:nvGrpSpPr>
            <p:cNvPr id="2397" name="Group 313"/>
            <p:cNvGrpSpPr>
              <a:grpSpLocks/>
            </p:cNvGrpSpPr>
            <p:nvPr/>
          </p:nvGrpSpPr>
          <p:grpSpPr bwMode="auto">
            <a:xfrm rot="203243">
              <a:off x="4072" y="5487"/>
              <a:ext cx="383" cy="251"/>
              <a:chOff x="4489" y="2452"/>
              <a:chExt cx="539" cy="338"/>
            </a:xfrm>
          </p:grpSpPr>
          <p:sp>
            <p:nvSpPr>
              <p:cNvPr id="2399" name="Freeform 314"/>
              <p:cNvSpPr>
                <a:spLocks/>
              </p:cNvSpPr>
              <p:nvPr/>
            </p:nvSpPr>
            <p:spPr bwMode="auto">
              <a:xfrm rot="328195">
                <a:off x="4489" y="2452"/>
                <a:ext cx="539" cy="338"/>
              </a:xfrm>
              <a:custGeom>
                <a:avLst/>
                <a:gdLst>
                  <a:gd name="T0" fmla="*/ 96 w 537"/>
                  <a:gd name="T1" fmla="*/ 85 h 314"/>
                  <a:gd name="T2" fmla="*/ 254 w 537"/>
                  <a:gd name="T3" fmla="*/ 5 h 314"/>
                  <a:gd name="T4" fmla="*/ 448 w 537"/>
                  <a:gd name="T5" fmla="*/ 47 h 314"/>
                  <a:gd name="T6" fmla="*/ 536 w 537"/>
                  <a:gd name="T7" fmla="*/ 172 h 314"/>
                  <a:gd name="T8" fmla="*/ 420 w 537"/>
                  <a:gd name="T9" fmla="*/ 312 h 314"/>
                  <a:gd name="T10" fmla="*/ 154 w 537"/>
                  <a:gd name="T11" fmla="*/ 349 h 314"/>
                  <a:gd name="T12" fmla="*/ 9 w 537"/>
                  <a:gd name="T13" fmla="*/ 219 h 314"/>
                  <a:gd name="T14" fmla="*/ 96 w 537"/>
                  <a:gd name="T15" fmla="*/ 85 h 314"/>
                  <a:gd name="T16" fmla="*/ 0 60000 65536"/>
                  <a:gd name="T17" fmla="*/ 0 60000 65536"/>
                  <a:gd name="T18" fmla="*/ 0 60000 65536"/>
                  <a:gd name="T19" fmla="*/ 0 60000 65536"/>
                  <a:gd name="T20" fmla="*/ 0 60000 65536"/>
                  <a:gd name="T21" fmla="*/ 0 60000 65536"/>
                  <a:gd name="T22" fmla="*/ 0 60000 65536"/>
                  <a:gd name="T23" fmla="*/ 0 60000 65536"/>
                  <a:gd name="T24" fmla="*/ 0 w 537"/>
                  <a:gd name="T25" fmla="*/ 0 h 314"/>
                  <a:gd name="T26" fmla="*/ 537 w 537"/>
                  <a:gd name="T27" fmla="*/ 314 h 3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7" h="314">
                    <a:moveTo>
                      <a:pt x="96" y="73"/>
                    </a:moveTo>
                    <a:cubicBezTo>
                      <a:pt x="141" y="47"/>
                      <a:pt x="194" y="10"/>
                      <a:pt x="252" y="5"/>
                    </a:cubicBezTo>
                    <a:cubicBezTo>
                      <a:pt x="310" y="0"/>
                      <a:pt x="398" y="17"/>
                      <a:pt x="444" y="41"/>
                    </a:cubicBezTo>
                    <a:cubicBezTo>
                      <a:pt x="490" y="65"/>
                      <a:pt x="537" y="111"/>
                      <a:pt x="532" y="149"/>
                    </a:cubicBezTo>
                    <a:cubicBezTo>
                      <a:pt x="532" y="229"/>
                      <a:pt x="477" y="246"/>
                      <a:pt x="416" y="269"/>
                    </a:cubicBezTo>
                    <a:cubicBezTo>
                      <a:pt x="353" y="294"/>
                      <a:pt x="220" y="314"/>
                      <a:pt x="152" y="301"/>
                    </a:cubicBezTo>
                    <a:cubicBezTo>
                      <a:pt x="84" y="288"/>
                      <a:pt x="18" y="227"/>
                      <a:pt x="9" y="189"/>
                    </a:cubicBezTo>
                    <a:cubicBezTo>
                      <a:pt x="0" y="151"/>
                      <a:pt x="52" y="99"/>
                      <a:pt x="96" y="73"/>
                    </a:cubicBezTo>
                    <a:close/>
                  </a:path>
                </a:pathLst>
              </a:custGeom>
              <a:gradFill rotWithShape="1">
                <a:gsLst>
                  <a:gs pos="0">
                    <a:srgbClr val="FD57CC"/>
                  </a:gs>
                  <a:gs pos="100000">
                    <a:srgbClr val="FE90D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647046" fontAlgn="base">
                  <a:spcBef>
                    <a:spcPct val="0"/>
                  </a:spcBef>
                  <a:spcAft>
                    <a:spcPct val="0"/>
                  </a:spcAft>
                </a:pPr>
                <a:endParaRPr lang="hr-HR" sz="800" b="1">
                  <a:solidFill>
                    <a:srgbClr val="000000"/>
                  </a:solidFill>
                </a:endParaRPr>
              </a:p>
            </p:txBody>
          </p:sp>
          <p:sp>
            <p:nvSpPr>
              <p:cNvPr id="2400" name="Oval 315"/>
              <p:cNvSpPr>
                <a:spLocks noChangeArrowheads="1"/>
              </p:cNvSpPr>
              <p:nvPr/>
            </p:nvSpPr>
            <p:spPr bwMode="auto">
              <a:xfrm rot="-171191">
                <a:off x="4696" y="2606"/>
                <a:ext cx="307" cy="157"/>
              </a:xfrm>
              <a:prstGeom prst="ellipse">
                <a:avLst/>
              </a:prstGeom>
              <a:gradFill rotWithShape="1">
                <a:gsLst>
                  <a:gs pos="0">
                    <a:schemeClr val="bg1"/>
                  </a:gs>
                  <a:gs pos="100000">
                    <a:srgbClr val="C029FD">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defTabSz="647046" fontAlgn="base">
                  <a:spcBef>
                    <a:spcPct val="0"/>
                  </a:spcBef>
                  <a:spcAft>
                    <a:spcPct val="0"/>
                  </a:spcAft>
                </a:pPr>
                <a:endParaRPr lang="sr-Latn-RS" b="1">
                  <a:solidFill>
                    <a:srgbClr val="8B8B8B"/>
                  </a:solidFill>
                </a:endParaRPr>
              </a:p>
            </p:txBody>
          </p:sp>
        </p:grpSp>
        <p:sp>
          <p:nvSpPr>
            <p:cNvPr id="2398" name="Text Box 320"/>
            <p:cNvSpPr txBox="1">
              <a:spLocks noChangeArrowheads="1"/>
            </p:cNvSpPr>
            <p:nvPr/>
          </p:nvSpPr>
          <p:spPr bwMode="auto">
            <a:xfrm>
              <a:off x="4036" y="5510"/>
              <a:ext cx="468" cy="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1285875" eaLnBrk="0" hangingPunct="0">
                <a:defRPr sz="1200" b="1">
                  <a:solidFill>
                    <a:schemeClr val="tx1"/>
                  </a:solidFill>
                  <a:latin typeface="Arial" charset="0"/>
                </a:defRPr>
              </a:lvl1pPr>
              <a:lvl2pPr marL="742950" indent="-285750" defTabSz="1285875" eaLnBrk="0" hangingPunct="0">
                <a:defRPr sz="1200" b="1">
                  <a:solidFill>
                    <a:schemeClr val="tx1"/>
                  </a:solidFill>
                  <a:latin typeface="Arial" charset="0"/>
                </a:defRPr>
              </a:lvl2pPr>
              <a:lvl3pPr marL="1143000" indent="-228600" defTabSz="1285875" eaLnBrk="0" hangingPunct="0">
                <a:defRPr sz="1200" b="1">
                  <a:solidFill>
                    <a:schemeClr val="tx1"/>
                  </a:solidFill>
                  <a:latin typeface="Arial" charset="0"/>
                </a:defRPr>
              </a:lvl3pPr>
              <a:lvl4pPr marL="1600200" indent="-228600" defTabSz="1285875" eaLnBrk="0" hangingPunct="0">
                <a:defRPr sz="1200" b="1">
                  <a:solidFill>
                    <a:schemeClr val="tx1"/>
                  </a:solidFill>
                  <a:latin typeface="Arial" charset="0"/>
                </a:defRPr>
              </a:lvl4pPr>
              <a:lvl5pPr marL="2057400" indent="-228600" defTabSz="1285875" eaLnBrk="0" hangingPunct="0">
                <a:defRPr sz="1200" b="1">
                  <a:solidFill>
                    <a:schemeClr val="tx1"/>
                  </a:solidFill>
                  <a:latin typeface="Arial" charset="0"/>
                </a:defRPr>
              </a:lvl5pPr>
              <a:lvl6pPr marL="2514600" indent="-228600" defTabSz="1285875" eaLnBrk="0" fontAlgn="base" hangingPunct="0">
                <a:spcBef>
                  <a:spcPct val="0"/>
                </a:spcBef>
                <a:spcAft>
                  <a:spcPct val="0"/>
                </a:spcAft>
                <a:defRPr sz="1200" b="1">
                  <a:solidFill>
                    <a:schemeClr val="tx1"/>
                  </a:solidFill>
                  <a:latin typeface="Arial" charset="0"/>
                </a:defRPr>
              </a:lvl6pPr>
              <a:lvl7pPr marL="2971800" indent="-228600" defTabSz="1285875" eaLnBrk="0" fontAlgn="base" hangingPunct="0">
                <a:spcBef>
                  <a:spcPct val="0"/>
                </a:spcBef>
                <a:spcAft>
                  <a:spcPct val="0"/>
                </a:spcAft>
                <a:defRPr sz="1200" b="1">
                  <a:solidFill>
                    <a:schemeClr val="tx1"/>
                  </a:solidFill>
                  <a:latin typeface="Arial" charset="0"/>
                </a:defRPr>
              </a:lvl7pPr>
              <a:lvl8pPr marL="3429000" indent="-228600" defTabSz="1285875" eaLnBrk="0" fontAlgn="base" hangingPunct="0">
                <a:spcBef>
                  <a:spcPct val="0"/>
                </a:spcBef>
                <a:spcAft>
                  <a:spcPct val="0"/>
                </a:spcAft>
                <a:defRPr sz="1200" b="1">
                  <a:solidFill>
                    <a:schemeClr val="tx1"/>
                  </a:solidFill>
                  <a:latin typeface="Arial" charset="0"/>
                </a:defRPr>
              </a:lvl8pPr>
              <a:lvl9pPr marL="3886200" indent="-228600" defTabSz="1285875" eaLnBrk="0" fontAlgn="base" hangingPunct="0">
                <a:spcBef>
                  <a:spcPct val="0"/>
                </a:spcBef>
                <a:spcAft>
                  <a:spcPct val="0"/>
                </a:spcAft>
                <a:defRPr sz="1200" b="1">
                  <a:solidFill>
                    <a:schemeClr val="tx1"/>
                  </a:solidFill>
                  <a:latin typeface="Arial" charset="0"/>
                </a:defRPr>
              </a:lvl9pPr>
            </a:lstStyle>
            <a:p>
              <a:pPr algn="ctr" eaLnBrk="1" fontAlgn="base" hangingPunct="1">
                <a:spcBef>
                  <a:spcPct val="0"/>
                </a:spcBef>
                <a:spcAft>
                  <a:spcPct val="0"/>
                </a:spcAft>
              </a:pPr>
              <a:r>
                <a:rPr lang="en-US">
                  <a:solidFill>
                    <a:srgbClr val="000000"/>
                  </a:solidFill>
                </a:rPr>
                <a:t>Noxa</a:t>
              </a:r>
            </a:p>
          </p:txBody>
        </p:sp>
      </p:grpSp>
      <p:sp>
        <p:nvSpPr>
          <p:cNvPr id="2150" name="Freeform 499"/>
          <p:cNvSpPr>
            <a:spLocks/>
          </p:cNvSpPr>
          <p:nvPr/>
        </p:nvSpPr>
        <p:spPr bwMode="auto">
          <a:xfrm>
            <a:off x="4221663" y="2442858"/>
            <a:ext cx="3113475" cy="1203429"/>
          </a:xfrm>
          <a:custGeom>
            <a:avLst/>
            <a:gdLst>
              <a:gd name="T0" fmla="*/ 2124 w 2124"/>
              <a:gd name="T1" fmla="*/ 26 h 1404"/>
              <a:gd name="T2" fmla="*/ 1188 w 2124"/>
              <a:gd name="T3" fmla="*/ 96 h 1404"/>
              <a:gd name="T4" fmla="*/ 540 w 2124"/>
              <a:gd name="T5" fmla="*/ 1404 h 1404"/>
              <a:gd name="T6" fmla="*/ 0 60000 65536"/>
              <a:gd name="T7" fmla="*/ 0 60000 65536"/>
              <a:gd name="T8" fmla="*/ 0 60000 65536"/>
            </a:gdLst>
            <a:ahLst/>
            <a:cxnLst>
              <a:cxn ang="T6">
                <a:pos x="T0" y="T1"/>
              </a:cxn>
              <a:cxn ang="T7">
                <a:pos x="T2" y="T3"/>
              </a:cxn>
              <a:cxn ang="T8">
                <a:pos x="T4" y="T5"/>
              </a:cxn>
            </a:cxnLst>
            <a:rect l="0" t="0" r="r" b="b"/>
            <a:pathLst>
              <a:path w="2124" h="1404">
                <a:moveTo>
                  <a:pt x="2124" y="26"/>
                </a:moveTo>
                <a:cubicBezTo>
                  <a:pt x="1952" y="140"/>
                  <a:pt x="1739" y="0"/>
                  <a:pt x="1188" y="96"/>
                </a:cubicBezTo>
                <a:cubicBezTo>
                  <a:pt x="637" y="192"/>
                  <a:pt x="0" y="672"/>
                  <a:pt x="540" y="1404"/>
                </a:cubicBezTo>
              </a:path>
            </a:pathLst>
          </a:custGeom>
          <a:noFill/>
          <a:ln w="31750">
            <a:solidFill>
              <a:srgbClr val="FF0000"/>
            </a:solidFill>
            <a:round/>
            <a:headEnd/>
            <a:tailEnd type="oval" w="med" len="lg"/>
          </a:ln>
          <a:effectLst>
            <a:outerShdw dist="127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lIns="64700" tIns="32348" rIns="64700" bIns="32348" anchor="ctr"/>
          <a:lstStyle/>
          <a:p>
            <a:pPr defTabSz="647046" fontAlgn="base">
              <a:spcBef>
                <a:spcPct val="0"/>
              </a:spcBef>
              <a:spcAft>
                <a:spcPct val="0"/>
              </a:spcAft>
            </a:pPr>
            <a:endParaRPr lang="hr-HR" sz="800" b="1">
              <a:solidFill>
                <a:srgbClr val="000000"/>
              </a:solidFill>
            </a:endParaRPr>
          </a:p>
        </p:txBody>
      </p:sp>
      <p:sp>
        <p:nvSpPr>
          <p:cNvPr id="2151" name="Freeform 500"/>
          <p:cNvSpPr>
            <a:spLocks/>
          </p:cNvSpPr>
          <p:nvPr/>
        </p:nvSpPr>
        <p:spPr bwMode="auto">
          <a:xfrm>
            <a:off x="4728847" y="2849145"/>
            <a:ext cx="732927" cy="695143"/>
          </a:xfrm>
          <a:custGeom>
            <a:avLst/>
            <a:gdLst>
              <a:gd name="T0" fmla="*/ 213 w 500"/>
              <a:gd name="T1" fmla="*/ 811 h 811"/>
              <a:gd name="T2" fmla="*/ 500 w 500"/>
              <a:gd name="T3" fmla="*/ 0 h 811"/>
              <a:gd name="T4" fmla="*/ 0 60000 65536"/>
              <a:gd name="T5" fmla="*/ 0 60000 65536"/>
            </a:gdLst>
            <a:ahLst/>
            <a:cxnLst>
              <a:cxn ang="T4">
                <a:pos x="T0" y="T1"/>
              </a:cxn>
              <a:cxn ang="T5">
                <a:pos x="T2" y="T3"/>
              </a:cxn>
            </a:cxnLst>
            <a:rect l="0" t="0" r="r" b="b"/>
            <a:pathLst>
              <a:path w="500" h="811">
                <a:moveTo>
                  <a:pt x="213" y="811"/>
                </a:moveTo>
                <a:cubicBezTo>
                  <a:pt x="0" y="281"/>
                  <a:pt x="278" y="48"/>
                  <a:pt x="500" y="0"/>
                </a:cubicBezTo>
              </a:path>
            </a:pathLst>
          </a:custGeom>
          <a:noFill/>
          <a:ln w="31750">
            <a:solidFill>
              <a:srgbClr val="FF0000"/>
            </a:solidFill>
            <a:round/>
            <a:headEnd/>
            <a:tailEnd type="oval" w="med" len="lg"/>
          </a:ln>
          <a:effectLst>
            <a:outerShdw dist="127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lIns="64700" tIns="32348" rIns="64700" bIns="32348" anchor="ctr"/>
          <a:lstStyle/>
          <a:p>
            <a:pPr defTabSz="647046" fontAlgn="base">
              <a:spcBef>
                <a:spcPct val="0"/>
              </a:spcBef>
              <a:spcAft>
                <a:spcPct val="0"/>
              </a:spcAft>
            </a:pPr>
            <a:endParaRPr lang="hr-HR" sz="800" b="1">
              <a:solidFill>
                <a:srgbClr val="000000"/>
              </a:solidFill>
            </a:endParaRPr>
          </a:p>
        </p:txBody>
      </p:sp>
      <p:sp>
        <p:nvSpPr>
          <p:cNvPr id="2152" name="Freeform 501"/>
          <p:cNvSpPr>
            <a:spLocks/>
          </p:cNvSpPr>
          <p:nvPr/>
        </p:nvSpPr>
        <p:spPr bwMode="auto">
          <a:xfrm rot="14469172" flipH="1">
            <a:off x="5268428" y="3266121"/>
            <a:ext cx="33429" cy="282909"/>
          </a:xfrm>
          <a:custGeom>
            <a:avLst/>
            <a:gdLst>
              <a:gd name="T0" fmla="*/ 171 w 372"/>
              <a:gd name="T1" fmla="*/ 768 h 768"/>
              <a:gd name="T2" fmla="*/ 372 w 372"/>
              <a:gd name="T3" fmla="*/ 0 h 768"/>
              <a:gd name="T4" fmla="*/ 0 60000 65536"/>
              <a:gd name="T5" fmla="*/ 0 60000 65536"/>
            </a:gdLst>
            <a:ahLst/>
            <a:cxnLst>
              <a:cxn ang="T4">
                <a:pos x="T0" y="T1"/>
              </a:cxn>
              <a:cxn ang="T5">
                <a:pos x="T2" y="T3"/>
              </a:cxn>
            </a:cxnLst>
            <a:rect l="0" t="0" r="r" b="b"/>
            <a:pathLst>
              <a:path w="372" h="768">
                <a:moveTo>
                  <a:pt x="171" y="768"/>
                </a:moveTo>
                <a:cubicBezTo>
                  <a:pt x="0" y="234"/>
                  <a:pt x="204" y="33"/>
                  <a:pt x="372" y="0"/>
                </a:cubicBezTo>
              </a:path>
            </a:pathLst>
          </a:custGeom>
          <a:noFill/>
          <a:ln w="31750">
            <a:solidFill>
              <a:srgbClr val="FF0000"/>
            </a:solidFill>
            <a:round/>
            <a:headEnd/>
            <a:tailEnd type="oval" w="med" len="lg"/>
          </a:ln>
          <a:effectLst>
            <a:outerShdw dist="127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lIns="64700" tIns="32348" rIns="64700" bIns="32348" anchor="ctr"/>
          <a:lstStyle/>
          <a:p>
            <a:pPr defTabSz="647046" fontAlgn="base">
              <a:spcBef>
                <a:spcPct val="0"/>
              </a:spcBef>
              <a:spcAft>
                <a:spcPct val="0"/>
              </a:spcAft>
            </a:pPr>
            <a:endParaRPr lang="hr-HR" sz="800" b="1">
              <a:solidFill>
                <a:srgbClr val="000000"/>
              </a:solidFill>
            </a:endParaRPr>
          </a:p>
        </p:txBody>
      </p:sp>
      <p:sp>
        <p:nvSpPr>
          <p:cNvPr id="2153" name="Freeform 503"/>
          <p:cNvSpPr>
            <a:spLocks/>
          </p:cNvSpPr>
          <p:nvPr/>
        </p:nvSpPr>
        <p:spPr bwMode="auto">
          <a:xfrm>
            <a:off x="460278" y="2664002"/>
            <a:ext cx="779835" cy="498857"/>
          </a:xfrm>
          <a:custGeom>
            <a:avLst/>
            <a:gdLst>
              <a:gd name="T0" fmla="*/ 508 w 508"/>
              <a:gd name="T1" fmla="*/ 0 h 582"/>
              <a:gd name="T2" fmla="*/ 64 w 508"/>
              <a:gd name="T3" fmla="*/ 582 h 582"/>
              <a:gd name="T4" fmla="*/ 0 60000 65536"/>
              <a:gd name="T5" fmla="*/ 0 60000 65536"/>
            </a:gdLst>
            <a:ahLst/>
            <a:cxnLst>
              <a:cxn ang="T4">
                <a:pos x="T0" y="T1"/>
              </a:cxn>
              <a:cxn ang="T5">
                <a:pos x="T2" y="T3"/>
              </a:cxn>
            </a:cxnLst>
            <a:rect l="0" t="0" r="r" b="b"/>
            <a:pathLst>
              <a:path w="508" h="582">
                <a:moveTo>
                  <a:pt x="508" y="0"/>
                </a:moveTo>
                <a:cubicBezTo>
                  <a:pt x="352" y="84"/>
                  <a:pt x="0" y="75"/>
                  <a:pt x="64" y="582"/>
                </a:cubicBezTo>
              </a:path>
            </a:pathLst>
          </a:custGeom>
          <a:noFill/>
          <a:ln w="31750">
            <a:solidFill>
              <a:srgbClr val="FFFF00"/>
            </a:solidFill>
            <a:round/>
            <a:headEnd/>
            <a:tailEnd type="triangle" w="med" len="lg"/>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lIns="64700" tIns="32348" rIns="64700" bIns="32348" anchor="ctr"/>
          <a:lstStyle/>
          <a:p>
            <a:pPr defTabSz="647046" fontAlgn="base">
              <a:spcBef>
                <a:spcPct val="0"/>
              </a:spcBef>
              <a:spcAft>
                <a:spcPct val="0"/>
              </a:spcAft>
            </a:pPr>
            <a:endParaRPr lang="hr-HR" sz="800" b="1">
              <a:solidFill>
                <a:srgbClr val="000000"/>
              </a:solidFill>
            </a:endParaRPr>
          </a:p>
        </p:txBody>
      </p:sp>
      <p:sp>
        <p:nvSpPr>
          <p:cNvPr id="2154" name="Freeform 504"/>
          <p:cNvSpPr>
            <a:spLocks/>
          </p:cNvSpPr>
          <p:nvPr/>
        </p:nvSpPr>
        <p:spPr bwMode="auto">
          <a:xfrm>
            <a:off x="624458" y="3042857"/>
            <a:ext cx="554093" cy="2818286"/>
          </a:xfrm>
          <a:custGeom>
            <a:avLst/>
            <a:gdLst>
              <a:gd name="T0" fmla="*/ 546 w 546"/>
              <a:gd name="T1" fmla="*/ 0 h 3288"/>
              <a:gd name="T2" fmla="*/ 402 w 546"/>
              <a:gd name="T3" fmla="*/ 3288 h 3288"/>
              <a:gd name="T4" fmla="*/ 0 60000 65536"/>
              <a:gd name="T5" fmla="*/ 0 60000 65536"/>
            </a:gdLst>
            <a:ahLst/>
            <a:cxnLst>
              <a:cxn ang="T4">
                <a:pos x="T0" y="T1"/>
              </a:cxn>
              <a:cxn ang="T5">
                <a:pos x="T2" y="T3"/>
              </a:cxn>
            </a:cxnLst>
            <a:rect l="0" t="0" r="r" b="b"/>
            <a:pathLst>
              <a:path w="546" h="3288">
                <a:moveTo>
                  <a:pt x="546" y="0"/>
                </a:moveTo>
                <a:cubicBezTo>
                  <a:pt x="132" y="684"/>
                  <a:pt x="0" y="2106"/>
                  <a:pt x="402" y="3288"/>
                </a:cubicBezTo>
              </a:path>
            </a:pathLst>
          </a:custGeom>
          <a:noFill/>
          <a:ln w="31750">
            <a:solidFill>
              <a:srgbClr val="FF0000"/>
            </a:solidFill>
            <a:round/>
            <a:headEnd/>
            <a:tailEnd type="oval" w="med" len="lg"/>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lIns="64700" tIns="32348" rIns="64700" bIns="32348" anchor="ctr"/>
          <a:lstStyle/>
          <a:p>
            <a:pPr defTabSz="647046" fontAlgn="base">
              <a:spcBef>
                <a:spcPct val="0"/>
              </a:spcBef>
              <a:spcAft>
                <a:spcPct val="0"/>
              </a:spcAft>
            </a:pPr>
            <a:endParaRPr lang="hr-HR" sz="800" b="1">
              <a:solidFill>
                <a:srgbClr val="000000"/>
              </a:solidFill>
            </a:endParaRPr>
          </a:p>
        </p:txBody>
      </p:sp>
      <p:sp>
        <p:nvSpPr>
          <p:cNvPr id="2155" name="Freeform 505"/>
          <p:cNvSpPr>
            <a:spLocks/>
          </p:cNvSpPr>
          <p:nvPr/>
        </p:nvSpPr>
        <p:spPr bwMode="auto">
          <a:xfrm rot="-1202647">
            <a:off x="966003" y="6161144"/>
            <a:ext cx="282909" cy="303429"/>
          </a:xfrm>
          <a:custGeom>
            <a:avLst/>
            <a:gdLst>
              <a:gd name="T0" fmla="*/ 193 w 193"/>
              <a:gd name="T1" fmla="*/ 0 h 354"/>
              <a:gd name="T2" fmla="*/ 79 w 193"/>
              <a:gd name="T3" fmla="*/ 354 h 354"/>
              <a:gd name="T4" fmla="*/ 0 60000 65536"/>
              <a:gd name="T5" fmla="*/ 0 60000 65536"/>
            </a:gdLst>
            <a:ahLst/>
            <a:cxnLst>
              <a:cxn ang="T4">
                <a:pos x="T0" y="T1"/>
              </a:cxn>
              <a:cxn ang="T5">
                <a:pos x="T2" y="T3"/>
              </a:cxn>
            </a:cxnLst>
            <a:rect l="0" t="0" r="r" b="b"/>
            <a:pathLst>
              <a:path w="193" h="354">
                <a:moveTo>
                  <a:pt x="193" y="0"/>
                </a:moveTo>
                <a:cubicBezTo>
                  <a:pt x="67" y="42"/>
                  <a:pt x="0" y="83"/>
                  <a:pt x="79" y="354"/>
                </a:cubicBezTo>
              </a:path>
            </a:pathLst>
          </a:custGeom>
          <a:noFill/>
          <a:ln w="31750">
            <a:solidFill>
              <a:srgbClr val="FFFF00"/>
            </a:solidFill>
            <a:round/>
            <a:headEnd/>
            <a:tailEnd type="triangle" w="med" len="lg"/>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lIns="64700" tIns="32348" rIns="64700" bIns="32348" anchor="ctr"/>
          <a:lstStyle/>
          <a:p>
            <a:pPr defTabSz="647046" fontAlgn="base">
              <a:spcBef>
                <a:spcPct val="0"/>
              </a:spcBef>
              <a:spcAft>
                <a:spcPct val="0"/>
              </a:spcAft>
            </a:pPr>
            <a:endParaRPr lang="hr-HR" sz="800" b="1">
              <a:solidFill>
                <a:srgbClr val="000000"/>
              </a:solidFill>
            </a:endParaRPr>
          </a:p>
        </p:txBody>
      </p:sp>
      <p:grpSp>
        <p:nvGrpSpPr>
          <p:cNvPr id="2156" name="Group 251"/>
          <p:cNvGrpSpPr>
            <a:grpSpLocks/>
          </p:cNvGrpSpPr>
          <p:nvPr/>
        </p:nvGrpSpPr>
        <p:grpSpPr bwMode="auto">
          <a:xfrm>
            <a:off x="858995" y="5901474"/>
            <a:ext cx="713872" cy="263769"/>
            <a:chOff x="619" y="7344"/>
            <a:chExt cx="439" cy="299"/>
          </a:xfrm>
        </p:grpSpPr>
        <p:grpSp>
          <p:nvGrpSpPr>
            <p:cNvPr id="2393" name="Group 245"/>
            <p:cNvGrpSpPr>
              <a:grpSpLocks/>
            </p:cNvGrpSpPr>
            <p:nvPr/>
          </p:nvGrpSpPr>
          <p:grpSpPr bwMode="auto">
            <a:xfrm>
              <a:off x="619" y="7344"/>
              <a:ext cx="427" cy="274"/>
              <a:chOff x="535" y="7344"/>
              <a:chExt cx="766" cy="376"/>
            </a:xfrm>
          </p:grpSpPr>
          <p:sp>
            <p:nvSpPr>
              <p:cNvPr id="2395" name="Freeform 243"/>
              <p:cNvSpPr>
                <a:spLocks/>
              </p:cNvSpPr>
              <p:nvPr/>
            </p:nvSpPr>
            <p:spPr bwMode="auto">
              <a:xfrm>
                <a:off x="535" y="7344"/>
                <a:ext cx="766" cy="376"/>
              </a:xfrm>
              <a:custGeom>
                <a:avLst/>
                <a:gdLst>
                  <a:gd name="T0" fmla="*/ 291 w 980"/>
                  <a:gd name="T1" fmla="*/ 294 h 479"/>
                  <a:gd name="T2" fmla="*/ 63 w 980"/>
                  <a:gd name="T3" fmla="*/ 253 h 479"/>
                  <a:gd name="T4" fmla="*/ 31 w 980"/>
                  <a:gd name="T5" fmla="*/ 124 h 479"/>
                  <a:gd name="T6" fmla="*/ 134 w 980"/>
                  <a:gd name="T7" fmla="*/ 87 h 479"/>
                  <a:gd name="T8" fmla="*/ 251 w 980"/>
                  <a:gd name="T9" fmla="*/ 127 h 479"/>
                  <a:gd name="T10" fmla="*/ 165 w 980"/>
                  <a:gd name="T11" fmla="*/ 57 h 479"/>
                  <a:gd name="T12" fmla="*/ 302 w 980"/>
                  <a:gd name="T13" fmla="*/ 2 h 479"/>
                  <a:gd name="T14" fmla="*/ 435 w 980"/>
                  <a:gd name="T15" fmla="*/ 53 h 479"/>
                  <a:gd name="T16" fmla="*/ 354 w 980"/>
                  <a:gd name="T17" fmla="*/ 124 h 479"/>
                  <a:gd name="T18" fmla="*/ 427 w 980"/>
                  <a:gd name="T19" fmla="*/ 86 h 479"/>
                  <a:gd name="T20" fmla="*/ 533 w 980"/>
                  <a:gd name="T21" fmla="*/ 83 h 479"/>
                  <a:gd name="T22" fmla="*/ 599 w 980"/>
                  <a:gd name="T23" fmla="*/ 156 h 479"/>
                  <a:gd name="T24" fmla="*/ 516 w 980"/>
                  <a:gd name="T25" fmla="*/ 257 h 479"/>
                  <a:gd name="T26" fmla="*/ 292 w 980"/>
                  <a:gd name="T27" fmla="*/ 295 h 479"/>
                  <a:gd name="T28" fmla="*/ 291 w 980"/>
                  <a:gd name="T29" fmla="*/ 294 h 47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80"/>
                  <a:gd name="T46" fmla="*/ 0 h 479"/>
                  <a:gd name="T47" fmla="*/ 980 w 980"/>
                  <a:gd name="T48" fmla="*/ 479 h 47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80" h="479">
                    <a:moveTo>
                      <a:pt x="476" y="478"/>
                    </a:moveTo>
                    <a:cubicBezTo>
                      <a:pt x="304" y="466"/>
                      <a:pt x="204" y="458"/>
                      <a:pt x="104" y="410"/>
                    </a:cubicBezTo>
                    <a:cubicBezTo>
                      <a:pt x="4" y="362"/>
                      <a:pt x="0" y="246"/>
                      <a:pt x="51" y="201"/>
                    </a:cubicBezTo>
                    <a:cubicBezTo>
                      <a:pt x="102" y="156"/>
                      <a:pt x="153" y="141"/>
                      <a:pt x="219" y="141"/>
                    </a:cubicBezTo>
                    <a:cubicBezTo>
                      <a:pt x="285" y="141"/>
                      <a:pt x="334" y="156"/>
                      <a:pt x="411" y="207"/>
                    </a:cubicBezTo>
                    <a:cubicBezTo>
                      <a:pt x="424" y="188"/>
                      <a:pt x="267" y="171"/>
                      <a:pt x="270" y="93"/>
                    </a:cubicBezTo>
                    <a:cubicBezTo>
                      <a:pt x="273" y="15"/>
                      <a:pt x="402" y="6"/>
                      <a:pt x="495" y="3"/>
                    </a:cubicBezTo>
                    <a:cubicBezTo>
                      <a:pt x="588" y="0"/>
                      <a:pt x="705" y="15"/>
                      <a:pt x="711" y="87"/>
                    </a:cubicBezTo>
                    <a:cubicBezTo>
                      <a:pt x="717" y="159"/>
                      <a:pt x="579" y="191"/>
                      <a:pt x="579" y="201"/>
                    </a:cubicBezTo>
                    <a:cubicBezTo>
                      <a:pt x="587" y="189"/>
                      <a:pt x="687" y="147"/>
                      <a:pt x="699" y="139"/>
                    </a:cubicBezTo>
                    <a:cubicBezTo>
                      <a:pt x="730" y="130"/>
                      <a:pt x="806" y="112"/>
                      <a:pt x="873" y="135"/>
                    </a:cubicBezTo>
                    <a:cubicBezTo>
                      <a:pt x="940" y="158"/>
                      <a:pt x="980" y="194"/>
                      <a:pt x="980" y="254"/>
                    </a:cubicBezTo>
                    <a:cubicBezTo>
                      <a:pt x="980" y="314"/>
                      <a:pt x="928" y="378"/>
                      <a:pt x="844" y="416"/>
                    </a:cubicBezTo>
                    <a:cubicBezTo>
                      <a:pt x="760" y="454"/>
                      <a:pt x="539" y="469"/>
                      <a:pt x="478" y="479"/>
                    </a:cubicBezTo>
                    <a:cubicBezTo>
                      <a:pt x="478" y="479"/>
                      <a:pt x="476" y="478"/>
                      <a:pt x="476" y="478"/>
                    </a:cubicBezTo>
                    <a:close/>
                  </a:path>
                </a:pathLst>
              </a:custGeom>
              <a:gradFill rotWithShape="1">
                <a:gsLst>
                  <a:gs pos="0">
                    <a:srgbClr val="D88500"/>
                  </a:gs>
                  <a:gs pos="100000">
                    <a:srgbClr val="FFD48F"/>
                  </a:gs>
                </a:gsLst>
                <a:lin ang="5400000" scaled="1"/>
              </a:gradFill>
              <a:ln w="9525">
                <a:solidFill>
                  <a:srgbClr val="000000">
                    <a:alpha val="25098"/>
                  </a:srgbClr>
                </a:solidFill>
                <a:round/>
                <a:headEnd/>
                <a:tailEnd/>
              </a:ln>
            </p:spPr>
            <p:txBody>
              <a:bodyPr wrap="none" anchor="ctr"/>
              <a:lstStyle/>
              <a:p>
                <a:pPr defTabSz="647046" fontAlgn="base">
                  <a:spcBef>
                    <a:spcPct val="0"/>
                  </a:spcBef>
                  <a:spcAft>
                    <a:spcPct val="0"/>
                  </a:spcAft>
                </a:pPr>
                <a:endParaRPr lang="hr-HR" sz="800" b="1">
                  <a:solidFill>
                    <a:srgbClr val="000000"/>
                  </a:solidFill>
                </a:endParaRPr>
              </a:p>
            </p:txBody>
          </p:sp>
          <p:sp>
            <p:nvSpPr>
              <p:cNvPr id="2396" name="Oval 244"/>
              <p:cNvSpPr>
                <a:spLocks noChangeArrowheads="1"/>
              </p:cNvSpPr>
              <p:nvPr/>
            </p:nvSpPr>
            <p:spPr bwMode="auto">
              <a:xfrm rot="-579012">
                <a:off x="994" y="7587"/>
                <a:ext cx="264" cy="95"/>
              </a:xfrm>
              <a:prstGeom prst="ellipse">
                <a:avLst/>
              </a:prstGeom>
              <a:gradFill rotWithShape="1">
                <a:gsLst>
                  <a:gs pos="0">
                    <a:schemeClr val="bg1"/>
                  </a:gs>
                  <a:gs pos="100000">
                    <a:srgbClr val="484608">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647046" fontAlgn="base">
                  <a:spcBef>
                    <a:spcPct val="0"/>
                  </a:spcBef>
                  <a:spcAft>
                    <a:spcPct val="0"/>
                  </a:spcAft>
                </a:pPr>
                <a:endParaRPr lang="sr-Latn-RS" sz="800" b="1">
                  <a:solidFill>
                    <a:srgbClr val="000000"/>
                  </a:solidFill>
                </a:endParaRPr>
              </a:p>
            </p:txBody>
          </p:sp>
        </p:grpSp>
        <p:sp>
          <p:nvSpPr>
            <p:cNvPr id="2394" name="Text Box 250"/>
            <p:cNvSpPr txBox="1">
              <a:spLocks noChangeArrowheads="1"/>
            </p:cNvSpPr>
            <p:nvPr/>
          </p:nvSpPr>
          <p:spPr bwMode="auto">
            <a:xfrm>
              <a:off x="622" y="7346"/>
              <a:ext cx="436"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1285875" eaLnBrk="0" hangingPunct="0">
                <a:defRPr sz="1200" b="1">
                  <a:solidFill>
                    <a:schemeClr val="tx1"/>
                  </a:solidFill>
                  <a:latin typeface="Arial" charset="0"/>
                </a:defRPr>
              </a:lvl1pPr>
              <a:lvl2pPr marL="742950" indent="-285750" defTabSz="1285875" eaLnBrk="0" hangingPunct="0">
                <a:defRPr sz="1200" b="1">
                  <a:solidFill>
                    <a:schemeClr val="tx1"/>
                  </a:solidFill>
                  <a:latin typeface="Arial" charset="0"/>
                </a:defRPr>
              </a:lvl2pPr>
              <a:lvl3pPr marL="1143000" indent="-228600" defTabSz="1285875" eaLnBrk="0" hangingPunct="0">
                <a:defRPr sz="1200" b="1">
                  <a:solidFill>
                    <a:schemeClr val="tx1"/>
                  </a:solidFill>
                  <a:latin typeface="Arial" charset="0"/>
                </a:defRPr>
              </a:lvl3pPr>
              <a:lvl4pPr marL="1600200" indent="-228600" defTabSz="1285875" eaLnBrk="0" hangingPunct="0">
                <a:defRPr sz="1200" b="1">
                  <a:solidFill>
                    <a:schemeClr val="tx1"/>
                  </a:solidFill>
                  <a:latin typeface="Arial" charset="0"/>
                </a:defRPr>
              </a:lvl4pPr>
              <a:lvl5pPr marL="2057400" indent="-228600" defTabSz="1285875" eaLnBrk="0" hangingPunct="0">
                <a:defRPr sz="1200" b="1">
                  <a:solidFill>
                    <a:schemeClr val="tx1"/>
                  </a:solidFill>
                  <a:latin typeface="Arial" charset="0"/>
                </a:defRPr>
              </a:lvl5pPr>
              <a:lvl6pPr marL="2514600" indent="-228600" defTabSz="1285875" eaLnBrk="0" fontAlgn="base" hangingPunct="0">
                <a:spcBef>
                  <a:spcPct val="0"/>
                </a:spcBef>
                <a:spcAft>
                  <a:spcPct val="0"/>
                </a:spcAft>
                <a:defRPr sz="1200" b="1">
                  <a:solidFill>
                    <a:schemeClr val="tx1"/>
                  </a:solidFill>
                  <a:latin typeface="Arial" charset="0"/>
                </a:defRPr>
              </a:lvl6pPr>
              <a:lvl7pPr marL="2971800" indent="-228600" defTabSz="1285875" eaLnBrk="0" fontAlgn="base" hangingPunct="0">
                <a:spcBef>
                  <a:spcPct val="0"/>
                </a:spcBef>
                <a:spcAft>
                  <a:spcPct val="0"/>
                </a:spcAft>
                <a:defRPr sz="1200" b="1">
                  <a:solidFill>
                    <a:schemeClr val="tx1"/>
                  </a:solidFill>
                  <a:latin typeface="Arial" charset="0"/>
                </a:defRPr>
              </a:lvl7pPr>
              <a:lvl8pPr marL="3429000" indent="-228600" defTabSz="1285875" eaLnBrk="0" fontAlgn="base" hangingPunct="0">
                <a:spcBef>
                  <a:spcPct val="0"/>
                </a:spcBef>
                <a:spcAft>
                  <a:spcPct val="0"/>
                </a:spcAft>
                <a:defRPr sz="1200" b="1">
                  <a:solidFill>
                    <a:schemeClr val="tx1"/>
                  </a:solidFill>
                  <a:latin typeface="Arial" charset="0"/>
                </a:defRPr>
              </a:lvl8pPr>
              <a:lvl9pPr marL="3886200" indent="-228600" defTabSz="1285875" eaLnBrk="0" fontAlgn="base" hangingPunct="0">
                <a:spcBef>
                  <a:spcPct val="0"/>
                </a:spcBef>
                <a:spcAft>
                  <a:spcPct val="0"/>
                </a:spcAft>
                <a:defRPr sz="1200" b="1">
                  <a:solidFill>
                    <a:schemeClr val="tx1"/>
                  </a:solidFill>
                  <a:latin typeface="Arial" charset="0"/>
                </a:defRPr>
              </a:lvl9pPr>
            </a:lstStyle>
            <a:p>
              <a:pPr algn="ctr" eaLnBrk="1" fontAlgn="base" hangingPunct="1">
                <a:spcBef>
                  <a:spcPct val="0"/>
                </a:spcBef>
                <a:spcAft>
                  <a:spcPct val="0"/>
                </a:spcAft>
              </a:pPr>
              <a:r>
                <a:rPr lang="en-US" sz="1100" dirty="0">
                  <a:solidFill>
                    <a:srgbClr val="000000"/>
                  </a:solidFill>
                </a:rPr>
                <a:t>PARP</a:t>
              </a:r>
            </a:p>
          </p:txBody>
        </p:sp>
      </p:grpSp>
      <p:grpSp>
        <p:nvGrpSpPr>
          <p:cNvPr id="2157" name="Group 382"/>
          <p:cNvGrpSpPr>
            <a:grpSpLocks/>
          </p:cNvGrpSpPr>
          <p:nvPr/>
        </p:nvGrpSpPr>
        <p:grpSpPr bwMode="auto">
          <a:xfrm>
            <a:off x="5156879" y="2159558"/>
            <a:ext cx="763711" cy="261190"/>
            <a:chOff x="3275" y="2736"/>
            <a:chExt cx="509" cy="298"/>
          </a:xfrm>
        </p:grpSpPr>
        <p:grpSp>
          <p:nvGrpSpPr>
            <p:cNvPr id="2389" name="Group 374"/>
            <p:cNvGrpSpPr>
              <a:grpSpLocks/>
            </p:cNvGrpSpPr>
            <p:nvPr/>
          </p:nvGrpSpPr>
          <p:grpSpPr bwMode="auto">
            <a:xfrm rot="203243">
              <a:off x="3350" y="2759"/>
              <a:ext cx="338" cy="266"/>
              <a:chOff x="4489" y="2452"/>
              <a:chExt cx="539" cy="338"/>
            </a:xfrm>
          </p:grpSpPr>
          <p:sp>
            <p:nvSpPr>
              <p:cNvPr id="2391" name="Freeform 375"/>
              <p:cNvSpPr>
                <a:spLocks/>
              </p:cNvSpPr>
              <p:nvPr/>
            </p:nvSpPr>
            <p:spPr bwMode="auto">
              <a:xfrm rot="328195">
                <a:off x="4489" y="2452"/>
                <a:ext cx="539" cy="338"/>
              </a:xfrm>
              <a:custGeom>
                <a:avLst/>
                <a:gdLst>
                  <a:gd name="T0" fmla="*/ 96 w 537"/>
                  <a:gd name="T1" fmla="*/ 85 h 314"/>
                  <a:gd name="T2" fmla="*/ 254 w 537"/>
                  <a:gd name="T3" fmla="*/ 5 h 314"/>
                  <a:gd name="T4" fmla="*/ 448 w 537"/>
                  <a:gd name="T5" fmla="*/ 47 h 314"/>
                  <a:gd name="T6" fmla="*/ 536 w 537"/>
                  <a:gd name="T7" fmla="*/ 172 h 314"/>
                  <a:gd name="T8" fmla="*/ 420 w 537"/>
                  <a:gd name="T9" fmla="*/ 312 h 314"/>
                  <a:gd name="T10" fmla="*/ 154 w 537"/>
                  <a:gd name="T11" fmla="*/ 349 h 314"/>
                  <a:gd name="T12" fmla="*/ 9 w 537"/>
                  <a:gd name="T13" fmla="*/ 219 h 314"/>
                  <a:gd name="T14" fmla="*/ 96 w 537"/>
                  <a:gd name="T15" fmla="*/ 85 h 314"/>
                  <a:gd name="T16" fmla="*/ 0 60000 65536"/>
                  <a:gd name="T17" fmla="*/ 0 60000 65536"/>
                  <a:gd name="T18" fmla="*/ 0 60000 65536"/>
                  <a:gd name="T19" fmla="*/ 0 60000 65536"/>
                  <a:gd name="T20" fmla="*/ 0 60000 65536"/>
                  <a:gd name="T21" fmla="*/ 0 60000 65536"/>
                  <a:gd name="T22" fmla="*/ 0 60000 65536"/>
                  <a:gd name="T23" fmla="*/ 0 60000 65536"/>
                  <a:gd name="T24" fmla="*/ 0 w 537"/>
                  <a:gd name="T25" fmla="*/ 0 h 314"/>
                  <a:gd name="T26" fmla="*/ 537 w 537"/>
                  <a:gd name="T27" fmla="*/ 314 h 3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7" h="314">
                    <a:moveTo>
                      <a:pt x="96" y="73"/>
                    </a:moveTo>
                    <a:cubicBezTo>
                      <a:pt x="141" y="47"/>
                      <a:pt x="194" y="10"/>
                      <a:pt x="252" y="5"/>
                    </a:cubicBezTo>
                    <a:cubicBezTo>
                      <a:pt x="310" y="0"/>
                      <a:pt x="398" y="17"/>
                      <a:pt x="444" y="41"/>
                    </a:cubicBezTo>
                    <a:cubicBezTo>
                      <a:pt x="490" y="65"/>
                      <a:pt x="537" y="111"/>
                      <a:pt x="532" y="149"/>
                    </a:cubicBezTo>
                    <a:cubicBezTo>
                      <a:pt x="532" y="229"/>
                      <a:pt x="477" y="246"/>
                      <a:pt x="416" y="269"/>
                    </a:cubicBezTo>
                    <a:cubicBezTo>
                      <a:pt x="353" y="294"/>
                      <a:pt x="220" y="314"/>
                      <a:pt x="152" y="301"/>
                    </a:cubicBezTo>
                    <a:cubicBezTo>
                      <a:pt x="84" y="288"/>
                      <a:pt x="18" y="227"/>
                      <a:pt x="9" y="189"/>
                    </a:cubicBezTo>
                    <a:cubicBezTo>
                      <a:pt x="0" y="151"/>
                      <a:pt x="52" y="99"/>
                      <a:pt x="96" y="73"/>
                    </a:cubicBezTo>
                    <a:close/>
                  </a:path>
                </a:pathLst>
              </a:custGeom>
              <a:gradFill rotWithShape="1">
                <a:gsLst>
                  <a:gs pos="0">
                    <a:srgbClr val="FD57CC"/>
                  </a:gs>
                  <a:gs pos="100000">
                    <a:srgbClr val="FE90D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647046" fontAlgn="base">
                  <a:spcBef>
                    <a:spcPct val="0"/>
                  </a:spcBef>
                  <a:spcAft>
                    <a:spcPct val="0"/>
                  </a:spcAft>
                </a:pPr>
                <a:endParaRPr lang="hr-HR" sz="800" b="1">
                  <a:solidFill>
                    <a:srgbClr val="000000"/>
                  </a:solidFill>
                </a:endParaRPr>
              </a:p>
            </p:txBody>
          </p:sp>
          <p:sp>
            <p:nvSpPr>
              <p:cNvPr id="2392" name="Oval 376"/>
              <p:cNvSpPr>
                <a:spLocks noChangeArrowheads="1"/>
              </p:cNvSpPr>
              <p:nvPr/>
            </p:nvSpPr>
            <p:spPr bwMode="auto">
              <a:xfrm rot="-171191">
                <a:off x="4696" y="2606"/>
                <a:ext cx="307" cy="157"/>
              </a:xfrm>
              <a:prstGeom prst="ellipse">
                <a:avLst/>
              </a:prstGeom>
              <a:gradFill rotWithShape="1">
                <a:gsLst>
                  <a:gs pos="0">
                    <a:schemeClr val="bg1"/>
                  </a:gs>
                  <a:gs pos="100000">
                    <a:srgbClr val="C029FD">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defTabSz="647046" fontAlgn="base">
                  <a:spcBef>
                    <a:spcPct val="0"/>
                  </a:spcBef>
                  <a:spcAft>
                    <a:spcPct val="0"/>
                  </a:spcAft>
                </a:pPr>
                <a:endParaRPr lang="sr-Latn-RS" b="1">
                  <a:solidFill>
                    <a:srgbClr val="8B8B8B"/>
                  </a:solidFill>
                </a:endParaRPr>
              </a:p>
            </p:txBody>
          </p:sp>
        </p:grpSp>
        <p:sp>
          <p:nvSpPr>
            <p:cNvPr id="2390" name="Text Box 381"/>
            <p:cNvSpPr txBox="1">
              <a:spLocks noChangeArrowheads="1"/>
            </p:cNvSpPr>
            <p:nvPr/>
          </p:nvSpPr>
          <p:spPr bwMode="auto">
            <a:xfrm>
              <a:off x="3275" y="2736"/>
              <a:ext cx="509"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1285875" eaLnBrk="0" hangingPunct="0">
                <a:defRPr sz="1200" b="1">
                  <a:solidFill>
                    <a:schemeClr val="tx1"/>
                  </a:solidFill>
                  <a:latin typeface="Arial" charset="0"/>
                </a:defRPr>
              </a:lvl1pPr>
              <a:lvl2pPr marL="742950" indent="-285750" defTabSz="1285875" eaLnBrk="0" hangingPunct="0">
                <a:defRPr sz="1200" b="1">
                  <a:solidFill>
                    <a:schemeClr val="tx1"/>
                  </a:solidFill>
                  <a:latin typeface="Arial" charset="0"/>
                </a:defRPr>
              </a:lvl2pPr>
              <a:lvl3pPr marL="1143000" indent="-228600" defTabSz="1285875" eaLnBrk="0" hangingPunct="0">
                <a:defRPr sz="1200" b="1">
                  <a:solidFill>
                    <a:schemeClr val="tx1"/>
                  </a:solidFill>
                  <a:latin typeface="Arial" charset="0"/>
                </a:defRPr>
              </a:lvl3pPr>
              <a:lvl4pPr marL="1600200" indent="-228600" defTabSz="1285875" eaLnBrk="0" hangingPunct="0">
                <a:defRPr sz="1200" b="1">
                  <a:solidFill>
                    <a:schemeClr val="tx1"/>
                  </a:solidFill>
                  <a:latin typeface="Arial" charset="0"/>
                </a:defRPr>
              </a:lvl4pPr>
              <a:lvl5pPr marL="2057400" indent="-228600" defTabSz="1285875" eaLnBrk="0" hangingPunct="0">
                <a:defRPr sz="1200" b="1">
                  <a:solidFill>
                    <a:schemeClr val="tx1"/>
                  </a:solidFill>
                  <a:latin typeface="Arial" charset="0"/>
                </a:defRPr>
              </a:lvl5pPr>
              <a:lvl6pPr marL="2514600" indent="-228600" defTabSz="1285875" eaLnBrk="0" fontAlgn="base" hangingPunct="0">
                <a:spcBef>
                  <a:spcPct val="0"/>
                </a:spcBef>
                <a:spcAft>
                  <a:spcPct val="0"/>
                </a:spcAft>
                <a:defRPr sz="1200" b="1">
                  <a:solidFill>
                    <a:schemeClr val="tx1"/>
                  </a:solidFill>
                  <a:latin typeface="Arial" charset="0"/>
                </a:defRPr>
              </a:lvl6pPr>
              <a:lvl7pPr marL="2971800" indent="-228600" defTabSz="1285875" eaLnBrk="0" fontAlgn="base" hangingPunct="0">
                <a:spcBef>
                  <a:spcPct val="0"/>
                </a:spcBef>
                <a:spcAft>
                  <a:spcPct val="0"/>
                </a:spcAft>
                <a:defRPr sz="1200" b="1">
                  <a:solidFill>
                    <a:schemeClr val="tx1"/>
                  </a:solidFill>
                  <a:latin typeface="Arial" charset="0"/>
                </a:defRPr>
              </a:lvl7pPr>
              <a:lvl8pPr marL="3429000" indent="-228600" defTabSz="1285875" eaLnBrk="0" fontAlgn="base" hangingPunct="0">
                <a:spcBef>
                  <a:spcPct val="0"/>
                </a:spcBef>
                <a:spcAft>
                  <a:spcPct val="0"/>
                </a:spcAft>
                <a:defRPr sz="1200" b="1">
                  <a:solidFill>
                    <a:schemeClr val="tx1"/>
                  </a:solidFill>
                  <a:latin typeface="Arial" charset="0"/>
                </a:defRPr>
              </a:lvl8pPr>
              <a:lvl9pPr marL="3886200" indent="-228600" defTabSz="1285875" eaLnBrk="0" fontAlgn="base" hangingPunct="0">
                <a:spcBef>
                  <a:spcPct val="0"/>
                </a:spcBef>
                <a:spcAft>
                  <a:spcPct val="0"/>
                </a:spcAft>
                <a:defRPr sz="1200" b="1">
                  <a:solidFill>
                    <a:schemeClr val="tx1"/>
                  </a:solidFill>
                  <a:latin typeface="Arial" charset="0"/>
                </a:defRPr>
              </a:lvl9pPr>
            </a:lstStyle>
            <a:p>
              <a:pPr algn="ctr" eaLnBrk="1" fontAlgn="base" hangingPunct="1">
                <a:spcBef>
                  <a:spcPct val="0"/>
                </a:spcBef>
                <a:spcAft>
                  <a:spcPct val="0"/>
                </a:spcAft>
              </a:pPr>
              <a:r>
                <a:rPr lang="en-US" sz="1100" dirty="0">
                  <a:solidFill>
                    <a:srgbClr val="000000"/>
                  </a:solidFill>
                </a:rPr>
                <a:t>BID</a:t>
              </a:r>
            </a:p>
          </p:txBody>
        </p:sp>
      </p:grpSp>
      <p:grpSp>
        <p:nvGrpSpPr>
          <p:cNvPr id="2158" name="Group 163"/>
          <p:cNvGrpSpPr>
            <a:grpSpLocks/>
          </p:cNvGrpSpPr>
          <p:nvPr/>
        </p:nvGrpSpPr>
        <p:grpSpPr bwMode="auto">
          <a:xfrm>
            <a:off x="7058094" y="2343414"/>
            <a:ext cx="687485" cy="316286"/>
            <a:chOff x="3822" y="3655"/>
            <a:chExt cx="509" cy="369"/>
          </a:xfrm>
        </p:grpSpPr>
        <p:grpSp>
          <p:nvGrpSpPr>
            <p:cNvPr id="2385" name="Group 147"/>
            <p:cNvGrpSpPr>
              <a:grpSpLocks/>
            </p:cNvGrpSpPr>
            <p:nvPr/>
          </p:nvGrpSpPr>
          <p:grpSpPr bwMode="auto">
            <a:xfrm rot="203243">
              <a:off x="3850" y="3655"/>
              <a:ext cx="424" cy="283"/>
              <a:chOff x="4489" y="2452"/>
              <a:chExt cx="539" cy="338"/>
            </a:xfrm>
          </p:grpSpPr>
          <p:sp>
            <p:nvSpPr>
              <p:cNvPr id="2387" name="Freeform 148"/>
              <p:cNvSpPr>
                <a:spLocks/>
              </p:cNvSpPr>
              <p:nvPr/>
            </p:nvSpPr>
            <p:spPr bwMode="auto">
              <a:xfrm rot="328195">
                <a:off x="4489" y="2452"/>
                <a:ext cx="539" cy="338"/>
              </a:xfrm>
              <a:custGeom>
                <a:avLst/>
                <a:gdLst>
                  <a:gd name="T0" fmla="*/ 96 w 537"/>
                  <a:gd name="T1" fmla="*/ 85 h 314"/>
                  <a:gd name="T2" fmla="*/ 254 w 537"/>
                  <a:gd name="T3" fmla="*/ 5 h 314"/>
                  <a:gd name="T4" fmla="*/ 448 w 537"/>
                  <a:gd name="T5" fmla="*/ 47 h 314"/>
                  <a:gd name="T6" fmla="*/ 536 w 537"/>
                  <a:gd name="T7" fmla="*/ 172 h 314"/>
                  <a:gd name="T8" fmla="*/ 420 w 537"/>
                  <a:gd name="T9" fmla="*/ 312 h 314"/>
                  <a:gd name="T10" fmla="*/ 154 w 537"/>
                  <a:gd name="T11" fmla="*/ 349 h 314"/>
                  <a:gd name="T12" fmla="*/ 9 w 537"/>
                  <a:gd name="T13" fmla="*/ 219 h 314"/>
                  <a:gd name="T14" fmla="*/ 96 w 537"/>
                  <a:gd name="T15" fmla="*/ 85 h 314"/>
                  <a:gd name="T16" fmla="*/ 0 60000 65536"/>
                  <a:gd name="T17" fmla="*/ 0 60000 65536"/>
                  <a:gd name="T18" fmla="*/ 0 60000 65536"/>
                  <a:gd name="T19" fmla="*/ 0 60000 65536"/>
                  <a:gd name="T20" fmla="*/ 0 60000 65536"/>
                  <a:gd name="T21" fmla="*/ 0 60000 65536"/>
                  <a:gd name="T22" fmla="*/ 0 60000 65536"/>
                  <a:gd name="T23" fmla="*/ 0 60000 65536"/>
                  <a:gd name="T24" fmla="*/ 0 w 537"/>
                  <a:gd name="T25" fmla="*/ 0 h 314"/>
                  <a:gd name="T26" fmla="*/ 537 w 537"/>
                  <a:gd name="T27" fmla="*/ 314 h 3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7" h="314">
                    <a:moveTo>
                      <a:pt x="96" y="73"/>
                    </a:moveTo>
                    <a:cubicBezTo>
                      <a:pt x="141" y="47"/>
                      <a:pt x="194" y="10"/>
                      <a:pt x="252" y="5"/>
                    </a:cubicBezTo>
                    <a:cubicBezTo>
                      <a:pt x="310" y="0"/>
                      <a:pt x="398" y="17"/>
                      <a:pt x="444" y="41"/>
                    </a:cubicBezTo>
                    <a:cubicBezTo>
                      <a:pt x="490" y="65"/>
                      <a:pt x="537" y="111"/>
                      <a:pt x="532" y="149"/>
                    </a:cubicBezTo>
                    <a:cubicBezTo>
                      <a:pt x="532" y="229"/>
                      <a:pt x="477" y="246"/>
                      <a:pt x="416" y="269"/>
                    </a:cubicBezTo>
                    <a:cubicBezTo>
                      <a:pt x="353" y="294"/>
                      <a:pt x="220" y="314"/>
                      <a:pt x="152" y="301"/>
                    </a:cubicBezTo>
                    <a:cubicBezTo>
                      <a:pt x="84" y="288"/>
                      <a:pt x="18" y="227"/>
                      <a:pt x="9" y="189"/>
                    </a:cubicBezTo>
                    <a:cubicBezTo>
                      <a:pt x="0" y="151"/>
                      <a:pt x="52" y="99"/>
                      <a:pt x="96" y="73"/>
                    </a:cubicBezTo>
                    <a:close/>
                  </a:path>
                </a:pathLst>
              </a:custGeom>
              <a:gradFill rotWithShape="1">
                <a:gsLst>
                  <a:gs pos="0">
                    <a:srgbClr val="9B9B9B"/>
                  </a:gs>
                  <a:gs pos="100000">
                    <a:srgbClr val="C8C8C8"/>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647046" fontAlgn="base">
                  <a:spcBef>
                    <a:spcPct val="0"/>
                  </a:spcBef>
                  <a:spcAft>
                    <a:spcPct val="0"/>
                  </a:spcAft>
                </a:pPr>
                <a:endParaRPr lang="hr-HR" sz="800" b="1">
                  <a:solidFill>
                    <a:srgbClr val="000000"/>
                  </a:solidFill>
                </a:endParaRPr>
              </a:p>
            </p:txBody>
          </p:sp>
          <p:sp>
            <p:nvSpPr>
              <p:cNvPr id="2388" name="Oval 149"/>
              <p:cNvSpPr>
                <a:spLocks noChangeArrowheads="1"/>
              </p:cNvSpPr>
              <p:nvPr/>
            </p:nvSpPr>
            <p:spPr bwMode="auto">
              <a:xfrm rot="-171191">
                <a:off x="4696" y="2606"/>
                <a:ext cx="307" cy="157"/>
              </a:xfrm>
              <a:prstGeom prst="ellipse">
                <a:avLst/>
              </a:prstGeom>
              <a:gradFill rotWithShape="1">
                <a:gsLst>
                  <a:gs pos="0">
                    <a:schemeClr val="bg1"/>
                  </a:gs>
                  <a:gs pos="100000">
                    <a:srgbClr val="C029FD">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defTabSz="647046" fontAlgn="base">
                  <a:spcBef>
                    <a:spcPct val="0"/>
                  </a:spcBef>
                  <a:spcAft>
                    <a:spcPct val="0"/>
                  </a:spcAft>
                </a:pPr>
                <a:endParaRPr lang="sr-Latn-RS" b="1">
                  <a:solidFill>
                    <a:srgbClr val="8B8B8B"/>
                  </a:solidFill>
                </a:endParaRPr>
              </a:p>
            </p:txBody>
          </p:sp>
        </p:grpSp>
        <p:sp>
          <p:nvSpPr>
            <p:cNvPr id="2386" name="Text Box 162"/>
            <p:cNvSpPr txBox="1">
              <a:spLocks noChangeArrowheads="1"/>
            </p:cNvSpPr>
            <p:nvPr/>
          </p:nvSpPr>
          <p:spPr bwMode="auto">
            <a:xfrm>
              <a:off x="3822" y="3701"/>
              <a:ext cx="509" cy="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1285875" eaLnBrk="0" hangingPunct="0">
                <a:defRPr sz="1200" b="1">
                  <a:solidFill>
                    <a:schemeClr val="tx1"/>
                  </a:solidFill>
                  <a:latin typeface="Arial" charset="0"/>
                </a:defRPr>
              </a:lvl1pPr>
              <a:lvl2pPr marL="742950" indent="-285750" defTabSz="1285875" eaLnBrk="0" hangingPunct="0">
                <a:defRPr sz="1200" b="1">
                  <a:solidFill>
                    <a:schemeClr val="tx1"/>
                  </a:solidFill>
                  <a:latin typeface="Arial" charset="0"/>
                </a:defRPr>
              </a:lvl2pPr>
              <a:lvl3pPr marL="1143000" indent="-228600" defTabSz="1285875" eaLnBrk="0" hangingPunct="0">
                <a:defRPr sz="1200" b="1">
                  <a:solidFill>
                    <a:schemeClr val="tx1"/>
                  </a:solidFill>
                  <a:latin typeface="Arial" charset="0"/>
                </a:defRPr>
              </a:lvl3pPr>
              <a:lvl4pPr marL="1600200" indent="-228600" defTabSz="1285875" eaLnBrk="0" hangingPunct="0">
                <a:defRPr sz="1200" b="1">
                  <a:solidFill>
                    <a:schemeClr val="tx1"/>
                  </a:solidFill>
                  <a:latin typeface="Arial" charset="0"/>
                </a:defRPr>
              </a:lvl4pPr>
              <a:lvl5pPr marL="2057400" indent="-228600" defTabSz="1285875" eaLnBrk="0" hangingPunct="0">
                <a:defRPr sz="1200" b="1">
                  <a:solidFill>
                    <a:schemeClr val="tx1"/>
                  </a:solidFill>
                  <a:latin typeface="Arial" charset="0"/>
                </a:defRPr>
              </a:lvl5pPr>
              <a:lvl6pPr marL="2514600" indent="-228600" defTabSz="1285875" eaLnBrk="0" fontAlgn="base" hangingPunct="0">
                <a:spcBef>
                  <a:spcPct val="0"/>
                </a:spcBef>
                <a:spcAft>
                  <a:spcPct val="0"/>
                </a:spcAft>
                <a:defRPr sz="1200" b="1">
                  <a:solidFill>
                    <a:schemeClr val="tx1"/>
                  </a:solidFill>
                  <a:latin typeface="Arial" charset="0"/>
                </a:defRPr>
              </a:lvl6pPr>
              <a:lvl7pPr marL="2971800" indent="-228600" defTabSz="1285875" eaLnBrk="0" fontAlgn="base" hangingPunct="0">
                <a:spcBef>
                  <a:spcPct val="0"/>
                </a:spcBef>
                <a:spcAft>
                  <a:spcPct val="0"/>
                </a:spcAft>
                <a:defRPr sz="1200" b="1">
                  <a:solidFill>
                    <a:schemeClr val="tx1"/>
                  </a:solidFill>
                  <a:latin typeface="Arial" charset="0"/>
                </a:defRPr>
              </a:lvl7pPr>
              <a:lvl8pPr marL="3429000" indent="-228600" defTabSz="1285875" eaLnBrk="0" fontAlgn="base" hangingPunct="0">
                <a:spcBef>
                  <a:spcPct val="0"/>
                </a:spcBef>
                <a:spcAft>
                  <a:spcPct val="0"/>
                </a:spcAft>
                <a:defRPr sz="1200" b="1">
                  <a:solidFill>
                    <a:schemeClr val="tx1"/>
                  </a:solidFill>
                  <a:latin typeface="Arial" charset="0"/>
                </a:defRPr>
              </a:lvl8pPr>
              <a:lvl9pPr marL="3886200" indent="-228600" defTabSz="1285875" eaLnBrk="0" fontAlgn="base" hangingPunct="0">
                <a:spcBef>
                  <a:spcPct val="0"/>
                </a:spcBef>
                <a:spcAft>
                  <a:spcPct val="0"/>
                </a:spcAft>
                <a:defRPr sz="1200" b="1">
                  <a:solidFill>
                    <a:schemeClr val="tx1"/>
                  </a:solidFill>
                  <a:latin typeface="Arial" charset="0"/>
                </a:defRPr>
              </a:lvl9pPr>
            </a:lstStyle>
            <a:p>
              <a:pPr algn="ctr" eaLnBrk="1" fontAlgn="base" hangingPunct="1">
                <a:spcBef>
                  <a:spcPct val="0"/>
                </a:spcBef>
                <a:spcAft>
                  <a:spcPct val="0"/>
                </a:spcAft>
              </a:pPr>
              <a:r>
                <a:rPr lang="en-US">
                  <a:solidFill>
                    <a:srgbClr val="000000"/>
                  </a:solidFill>
                </a:rPr>
                <a:t>BAD</a:t>
              </a:r>
            </a:p>
          </p:txBody>
        </p:sp>
      </p:grpSp>
      <p:sp>
        <p:nvSpPr>
          <p:cNvPr id="2159" name="Freeform 506"/>
          <p:cNvSpPr>
            <a:spLocks/>
          </p:cNvSpPr>
          <p:nvPr/>
        </p:nvSpPr>
        <p:spPr bwMode="auto">
          <a:xfrm rot="-5400000" flipH="1" flipV="1">
            <a:off x="8434199" y="4876642"/>
            <a:ext cx="222000" cy="39579"/>
          </a:xfrm>
          <a:custGeom>
            <a:avLst/>
            <a:gdLst>
              <a:gd name="T0" fmla="*/ 0 w 513"/>
              <a:gd name="T1" fmla="*/ 45 h 90"/>
              <a:gd name="T2" fmla="*/ 513 w 513"/>
              <a:gd name="T3" fmla="*/ 90 h 90"/>
              <a:gd name="T4" fmla="*/ 0 60000 65536"/>
              <a:gd name="T5" fmla="*/ 0 60000 65536"/>
            </a:gdLst>
            <a:ahLst/>
            <a:cxnLst>
              <a:cxn ang="T4">
                <a:pos x="T0" y="T1"/>
              </a:cxn>
              <a:cxn ang="T5">
                <a:pos x="T2" y="T3"/>
              </a:cxn>
            </a:cxnLst>
            <a:rect l="0" t="0" r="r" b="b"/>
            <a:pathLst>
              <a:path w="513" h="90">
                <a:moveTo>
                  <a:pt x="0" y="45"/>
                </a:moveTo>
                <a:cubicBezTo>
                  <a:pt x="243" y="0"/>
                  <a:pt x="315" y="42"/>
                  <a:pt x="513" y="90"/>
                </a:cubicBezTo>
              </a:path>
            </a:pathLst>
          </a:custGeom>
          <a:noFill/>
          <a:ln w="31750">
            <a:solidFill>
              <a:srgbClr val="FFFF00"/>
            </a:solidFill>
            <a:round/>
            <a:headEnd/>
            <a:tailEnd type="triangle" w="med" len="lg"/>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lIns="64700" tIns="32348" rIns="64700" bIns="32348" anchor="ctr"/>
          <a:lstStyle/>
          <a:p>
            <a:pPr defTabSz="647046" fontAlgn="base">
              <a:spcBef>
                <a:spcPct val="0"/>
              </a:spcBef>
              <a:spcAft>
                <a:spcPct val="0"/>
              </a:spcAft>
            </a:pPr>
            <a:endParaRPr lang="hr-HR" sz="800" b="1">
              <a:solidFill>
                <a:srgbClr val="000000"/>
              </a:solidFill>
            </a:endParaRPr>
          </a:p>
        </p:txBody>
      </p:sp>
      <p:sp>
        <p:nvSpPr>
          <p:cNvPr id="2160" name="Freeform 507"/>
          <p:cNvSpPr>
            <a:spLocks/>
          </p:cNvSpPr>
          <p:nvPr/>
        </p:nvSpPr>
        <p:spPr bwMode="auto">
          <a:xfrm rot="-6852705" flipH="1" flipV="1">
            <a:off x="8387494" y="4202863"/>
            <a:ext cx="259715" cy="89418"/>
          </a:xfrm>
          <a:custGeom>
            <a:avLst/>
            <a:gdLst>
              <a:gd name="T0" fmla="*/ 0 w 513"/>
              <a:gd name="T1" fmla="*/ 45 h 90"/>
              <a:gd name="T2" fmla="*/ 513 w 513"/>
              <a:gd name="T3" fmla="*/ 90 h 90"/>
              <a:gd name="T4" fmla="*/ 0 60000 65536"/>
              <a:gd name="T5" fmla="*/ 0 60000 65536"/>
            </a:gdLst>
            <a:ahLst/>
            <a:cxnLst>
              <a:cxn ang="T4">
                <a:pos x="T0" y="T1"/>
              </a:cxn>
              <a:cxn ang="T5">
                <a:pos x="T2" y="T3"/>
              </a:cxn>
            </a:cxnLst>
            <a:rect l="0" t="0" r="r" b="b"/>
            <a:pathLst>
              <a:path w="513" h="90">
                <a:moveTo>
                  <a:pt x="0" y="45"/>
                </a:moveTo>
                <a:cubicBezTo>
                  <a:pt x="243" y="0"/>
                  <a:pt x="315" y="42"/>
                  <a:pt x="513" y="90"/>
                </a:cubicBezTo>
              </a:path>
            </a:pathLst>
          </a:custGeom>
          <a:noFill/>
          <a:ln w="31750">
            <a:solidFill>
              <a:srgbClr val="FFFF00"/>
            </a:solidFill>
            <a:round/>
            <a:headEnd/>
            <a:tailEnd type="triangle" w="med" len="lg"/>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lIns="64700" tIns="32348" rIns="64700" bIns="32348" anchor="ctr"/>
          <a:lstStyle/>
          <a:p>
            <a:pPr defTabSz="647046" fontAlgn="base">
              <a:spcBef>
                <a:spcPct val="0"/>
              </a:spcBef>
              <a:spcAft>
                <a:spcPct val="0"/>
              </a:spcAft>
            </a:pPr>
            <a:endParaRPr lang="hr-HR" sz="800" b="1">
              <a:solidFill>
                <a:srgbClr val="000000"/>
              </a:solidFill>
            </a:endParaRPr>
          </a:p>
        </p:txBody>
      </p:sp>
      <p:sp>
        <p:nvSpPr>
          <p:cNvPr id="2161" name="Freeform 508"/>
          <p:cNvSpPr>
            <a:spLocks/>
          </p:cNvSpPr>
          <p:nvPr/>
        </p:nvSpPr>
        <p:spPr bwMode="auto">
          <a:xfrm>
            <a:off x="1257708" y="3106286"/>
            <a:ext cx="131927" cy="1069714"/>
          </a:xfrm>
          <a:custGeom>
            <a:avLst/>
            <a:gdLst>
              <a:gd name="T0" fmla="*/ 51 w 90"/>
              <a:gd name="T1" fmla="*/ 0 h 1248"/>
              <a:gd name="T2" fmla="*/ 90 w 90"/>
              <a:gd name="T3" fmla="*/ 1248 h 1248"/>
              <a:gd name="T4" fmla="*/ 0 60000 65536"/>
              <a:gd name="T5" fmla="*/ 0 60000 65536"/>
            </a:gdLst>
            <a:ahLst/>
            <a:cxnLst>
              <a:cxn ang="T4">
                <a:pos x="T0" y="T1"/>
              </a:cxn>
              <a:cxn ang="T5">
                <a:pos x="T2" y="T3"/>
              </a:cxn>
            </a:cxnLst>
            <a:rect l="0" t="0" r="r" b="b"/>
            <a:pathLst>
              <a:path w="90" h="1248">
                <a:moveTo>
                  <a:pt x="51" y="0"/>
                </a:moveTo>
                <a:cubicBezTo>
                  <a:pt x="0" y="372"/>
                  <a:pt x="21" y="765"/>
                  <a:pt x="90" y="1248"/>
                </a:cubicBezTo>
              </a:path>
            </a:pathLst>
          </a:custGeom>
          <a:noFill/>
          <a:ln w="31750">
            <a:solidFill>
              <a:srgbClr val="FFFF00"/>
            </a:solidFill>
            <a:round/>
            <a:headEnd/>
            <a:tailEnd type="triangle" w="med" len="lg"/>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lIns="64700" tIns="32348" rIns="64700" bIns="32348" anchor="ctr"/>
          <a:lstStyle/>
          <a:p>
            <a:pPr defTabSz="647046" fontAlgn="base">
              <a:spcBef>
                <a:spcPct val="0"/>
              </a:spcBef>
              <a:spcAft>
                <a:spcPct val="0"/>
              </a:spcAft>
            </a:pPr>
            <a:endParaRPr lang="hr-HR" sz="800" b="1">
              <a:solidFill>
                <a:srgbClr val="000000"/>
              </a:solidFill>
            </a:endParaRPr>
          </a:p>
        </p:txBody>
      </p:sp>
      <p:grpSp>
        <p:nvGrpSpPr>
          <p:cNvPr id="2162" name="Group 189"/>
          <p:cNvGrpSpPr>
            <a:grpSpLocks/>
          </p:cNvGrpSpPr>
          <p:nvPr/>
        </p:nvGrpSpPr>
        <p:grpSpPr bwMode="auto">
          <a:xfrm>
            <a:off x="926424" y="2880487"/>
            <a:ext cx="876581" cy="275349"/>
            <a:chOff x="746" y="2655"/>
            <a:chExt cx="598" cy="408"/>
          </a:xfrm>
        </p:grpSpPr>
        <p:grpSp>
          <p:nvGrpSpPr>
            <p:cNvPr id="2381" name="Group 190"/>
            <p:cNvGrpSpPr>
              <a:grpSpLocks/>
            </p:cNvGrpSpPr>
            <p:nvPr/>
          </p:nvGrpSpPr>
          <p:grpSpPr bwMode="auto">
            <a:xfrm>
              <a:off x="773" y="2655"/>
              <a:ext cx="534" cy="348"/>
              <a:chOff x="709" y="2664"/>
              <a:chExt cx="634" cy="376"/>
            </a:xfrm>
          </p:grpSpPr>
          <p:sp>
            <p:nvSpPr>
              <p:cNvPr id="2383" name="Freeform 191"/>
              <p:cNvSpPr>
                <a:spLocks/>
              </p:cNvSpPr>
              <p:nvPr/>
            </p:nvSpPr>
            <p:spPr bwMode="auto">
              <a:xfrm>
                <a:off x="709" y="2664"/>
                <a:ext cx="634" cy="376"/>
              </a:xfrm>
              <a:custGeom>
                <a:avLst/>
                <a:gdLst>
                  <a:gd name="T0" fmla="*/ 199 w 980"/>
                  <a:gd name="T1" fmla="*/ 294 h 479"/>
                  <a:gd name="T2" fmla="*/ 43 w 980"/>
                  <a:gd name="T3" fmla="*/ 253 h 479"/>
                  <a:gd name="T4" fmla="*/ 21 w 980"/>
                  <a:gd name="T5" fmla="*/ 124 h 479"/>
                  <a:gd name="T6" fmla="*/ 92 w 980"/>
                  <a:gd name="T7" fmla="*/ 87 h 479"/>
                  <a:gd name="T8" fmla="*/ 172 w 980"/>
                  <a:gd name="T9" fmla="*/ 127 h 479"/>
                  <a:gd name="T10" fmla="*/ 113 w 980"/>
                  <a:gd name="T11" fmla="*/ 57 h 479"/>
                  <a:gd name="T12" fmla="*/ 207 w 980"/>
                  <a:gd name="T13" fmla="*/ 2 h 479"/>
                  <a:gd name="T14" fmla="*/ 298 w 980"/>
                  <a:gd name="T15" fmla="*/ 53 h 479"/>
                  <a:gd name="T16" fmla="*/ 243 w 980"/>
                  <a:gd name="T17" fmla="*/ 124 h 479"/>
                  <a:gd name="T18" fmla="*/ 292 w 980"/>
                  <a:gd name="T19" fmla="*/ 86 h 479"/>
                  <a:gd name="T20" fmla="*/ 366 w 980"/>
                  <a:gd name="T21" fmla="*/ 83 h 479"/>
                  <a:gd name="T22" fmla="*/ 410 w 980"/>
                  <a:gd name="T23" fmla="*/ 156 h 479"/>
                  <a:gd name="T24" fmla="*/ 353 w 980"/>
                  <a:gd name="T25" fmla="*/ 257 h 479"/>
                  <a:gd name="T26" fmla="*/ 200 w 980"/>
                  <a:gd name="T27" fmla="*/ 295 h 479"/>
                  <a:gd name="T28" fmla="*/ 199 w 980"/>
                  <a:gd name="T29" fmla="*/ 294 h 47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80"/>
                  <a:gd name="T46" fmla="*/ 0 h 479"/>
                  <a:gd name="T47" fmla="*/ 980 w 980"/>
                  <a:gd name="T48" fmla="*/ 479 h 47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80" h="479">
                    <a:moveTo>
                      <a:pt x="476" y="478"/>
                    </a:moveTo>
                    <a:cubicBezTo>
                      <a:pt x="304" y="466"/>
                      <a:pt x="204" y="458"/>
                      <a:pt x="104" y="410"/>
                    </a:cubicBezTo>
                    <a:cubicBezTo>
                      <a:pt x="4" y="362"/>
                      <a:pt x="0" y="246"/>
                      <a:pt x="51" y="201"/>
                    </a:cubicBezTo>
                    <a:cubicBezTo>
                      <a:pt x="102" y="156"/>
                      <a:pt x="153" y="141"/>
                      <a:pt x="219" y="141"/>
                    </a:cubicBezTo>
                    <a:cubicBezTo>
                      <a:pt x="285" y="141"/>
                      <a:pt x="334" y="156"/>
                      <a:pt x="411" y="207"/>
                    </a:cubicBezTo>
                    <a:cubicBezTo>
                      <a:pt x="424" y="188"/>
                      <a:pt x="267" y="171"/>
                      <a:pt x="270" y="93"/>
                    </a:cubicBezTo>
                    <a:cubicBezTo>
                      <a:pt x="273" y="15"/>
                      <a:pt x="402" y="6"/>
                      <a:pt x="495" y="3"/>
                    </a:cubicBezTo>
                    <a:cubicBezTo>
                      <a:pt x="588" y="0"/>
                      <a:pt x="705" y="15"/>
                      <a:pt x="711" y="87"/>
                    </a:cubicBezTo>
                    <a:cubicBezTo>
                      <a:pt x="717" y="159"/>
                      <a:pt x="579" y="191"/>
                      <a:pt x="579" y="201"/>
                    </a:cubicBezTo>
                    <a:cubicBezTo>
                      <a:pt x="587" y="189"/>
                      <a:pt x="687" y="147"/>
                      <a:pt x="699" y="139"/>
                    </a:cubicBezTo>
                    <a:cubicBezTo>
                      <a:pt x="730" y="130"/>
                      <a:pt x="806" y="112"/>
                      <a:pt x="873" y="135"/>
                    </a:cubicBezTo>
                    <a:cubicBezTo>
                      <a:pt x="940" y="158"/>
                      <a:pt x="980" y="194"/>
                      <a:pt x="980" y="254"/>
                    </a:cubicBezTo>
                    <a:cubicBezTo>
                      <a:pt x="980" y="314"/>
                      <a:pt x="928" y="378"/>
                      <a:pt x="844" y="416"/>
                    </a:cubicBezTo>
                    <a:cubicBezTo>
                      <a:pt x="760" y="454"/>
                      <a:pt x="539" y="469"/>
                      <a:pt x="478" y="479"/>
                    </a:cubicBezTo>
                    <a:cubicBezTo>
                      <a:pt x="478" y="479"/>
                      <a:pt x="476" y="478"/>
                      <a:pt x="476" y="478"/>
                    </a:cubicBezTo>
                    <a:close/>
                  </a:path>
                </a:pathLst>
              </a:custGeom>
              <a:gradFill rotWithShape="1">
                <a:gsLst>
                  <a:gs pos="0">
                    <a:srgbClr val="00ACA0"/>
                  </a:gs>
                  <a:gs pos="100000">
                    <a:srgbClr val="B7FFFA"/>
                  </a:gs>
                </a:gsLst>
                <a:lin ang="2700000" scaled="1"/>
              </a:gradFill>
              <a:ln w="9525">
                <a:solidFill>
                  <a:srgbClr val="000000">
                    <a:alpha val="39999"/>
                  </a:srgbClr>
                </a:solidFill>
                <a:round/>
                <a:headEnd/>
                <a:tailEnd/>
              </a:ln>
            </p:spPr>
            <p:txBody>
              <a:bodyPr wrap="none" anchor="ctr"/>
              <a:lstStyle/>
              <a:p>
                <a:pPr defTabSz="647046" fontAlgn="base">
                  <a:spcBef>
                    <a:spcPct val="0"/>
                  </a:spcBef>
                  <a:spcAft>
                    <a:spcPct val="0"/>
                  </a:spcAft>
                </a:pPr>
                <a:endParaRPr lang="hr-HR" sz="800" b="1">
                  <a:solidFill>
                    <a:srgbClr val="000000"/>
                  </a:solidFill>
                </a:endParaRPr>
              </a:p>
            </p:txBody>
          </p:sp>
          <p:sp>
            <p:nvSpPr>
              <p:cNvPr id="2384" name="Oval 192"/>
              <p:cNvSpPr>
                <a:spLocks noChangeArrowheads="1"/>
              </p:cNvSpPr>
              <p:nvPr/>
            </p:nvSpPr>
            <p:spPr bwMode="auto">
              <a:xfrm rot="-579012">
                <a:off x="1032" y="2908"/>
                <a:ext cx="264" cy="95"/>
              </a:xfrm>
              <a:prstGeom prst="ellipse">
                <a:avLst/>
              </a:prstGeom>
              <a:gradFill rotWithShape="1">
                <a:gsLst>
                  <a:gs pos="0">
                    <a:schemeClr val="bg1"/>
                  </a:gs>
                  <a:gs pos="100000">
                    <a:srgbClr val="484608">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647046" fontAlgn="base">
                  <a:spcBef>
                    <a:spcPct val="0"/>
                  </a:spcBef>
                  <a:spcAft>
                    <a:spcPct val="0"/>
                  </a:spcAft>
                </a:pPr>
                <a:endParaRPr lang="sr-Latn-RS" sz="800" b="1">
                  <a:solidFill>
                    <a:srgbClr val="000000"/>
                  </a:solidFill>
                </a:endParaRPr>
              </a:p>
            </p:txBody>
          </p:sp>
        </p:grpSp>
        <p:sp>
          <p:nvSpPr>
            <p:cNvPr id="2382" name="Text Box 193"/>
            <p:cNvSpPr txBox="1">
              <a:spLocks noChangeArrowheads="1"/>
            </p:cNvSpPr>
            <p:nvPr/>
          </p:nvSpPr>
          <p:spPr bwMode="auto">
            <a:xfrm>
              <a:off x="746" y="2721"/>
              <a:ext cx="598"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1285875" eaLnBrk="0" hangingPunct="0">
                <a:defRPr sz="1200" b="1">
                  <a:solidFill>
                    <a:schemeClr val="tx1"/>
                  </a:solidFill>
                  <a:latin typeface="Arial" charset="0"/>
                </a:defRPr>
              </a:lvl1pPr>
              <a:lvl2pPr marL="742950" indent="-285750" defTabSz="1285875" eaLnBrk="0" hangingPunct="0">
                <a:defRPr sz="1200" b="1">
                  <a:solidFill>
                    <a:schemeClr val="tx1"/>
                  </a:solidFill>
                  <a:latin typeface="Arial" charset="0"/>
                </a:defRPr>
              </a:lvl2pPr>
              <a:lvl3pPr marL="1143000" indent="-228600" defTabSz="1285875" eaLnBrk="0" hangingPunct="0">
                <a:defRPr sz="1200" b="1">
                  <a:solidFill>
                    <a:schemeClr val="tx1"/>
                  </a:solidFill>
                  <a:latin typeface="Arial" charset="0"/>
                </a:defRPr>
              </a:lvl3pPr>
              <a:lvl4pPr marL="1600200" indent="-228600" defTabSz="1285875" eaLnBrk="0" hangingPunct="0">
                <a:defRPr sz="1200" b="1">
                  <a:solidFill>
                    <a:schemeClr val="tx1"/>
                  </a:solidFill>
                  <a:latin typeface="Arial" charset="0"/>
                </a:defRPr>
              </a:lvl4pPr>
              <a:lvl5pPr marL="2057400" indent="-228600" defTabSz="1285875" eaLnBrk="0" hangingPunct="0">
                <a:defRPr sz="1200" b="1">
                  <a:solidFill>
                    <a:schemeClr val="tx1"/>
                  </a:solidFill>
                  <a:latin typeface="Arial" charset="0"/>
                </a:defRPr>
              </a:lvl5pPr>
              <a:lvl6pPr marL="2514600" indent="-228600" defTabSz="1285875" eaLnBrk="0" fontAlgn="base" hangingPunct="0">
                <a:spcBef>
                  <a:spcPct val="0"/>
                </a:spcBef>
                <a:spcAft>
                  <a:spcPct val="0"/>
                </a:spcAft>
                <a:defRPr sz="1200" b="1">
                  <a:solidFill>
                    <a:schemeClr val="tx1"/>
                  </a:solidFill>
                  <a:latin typeface="Arial" charset="0"/>
                </a:defRPr>
              </a:lvl6pPr>
              <a:lvl7pPr marL="2971800" indent="-228600" defTabSz="1285875" eaLnBrk="0" fontAlgn="base" hangingPunct="0">
                <a:spcBef>
                  <a:spcPct val="0"/>
                </a:spcBef>
                <a:spcAft>
                  <a:spcPct val="0"/>
                </a:spcAft>
                <a:defRPr sz="1200" b="1">
                  <a:solidFill>
                    <a:schemeClr val="tx1"/>
                  </a:solidFill>
                  <a:latin typeface="Arial" charset="0"/>
                </a:defRPr>
              </a:lvl7pPr>
              <a:lvl8pPr marL="3429000" indent="-228600" defTabSz="1285875" eaLnBrk="0" fontAlgn="base" hangingPunct="0">
                <a:spcBef>
                  <a:spcPct val="0"/>
                </a:spcBef>
                <a:spcAft>
                  <a:spcPct val="0"/>
                </a:spcAft>
                <a:defRPr sz="1200" b="1">
                  <a:solidFill>
                    <a:schemeClr val="tx1"/>
                  </a:solidFill>
                  <a:latin typeface="Arial" charset="0"/>
                </a:defRPr>
              </a:lvl8pPr>
              <a:lvl9pPr marL="3886200" indent="-228600" defTabSz="1285875" eaLnBrk="0" fontAlgn="base" hangingPunct="0">
                <a:spcBef>
                  <a:spcPct val="0"/>
                </a:spcBef>
                <a:spcAft>
                  <a:spcPct val="0"/>
                </a:spcAft>
                <a:defRPr sz="1200" b="1">
                  <a:solidFill>
                    <a:schemeClr val="tx1"/>
                  </a:solidFill>
                  <a:latin typeface="Arial" charset="0"/>
                </a:defRPr>
              </a:lvl9pPr>
            </a:lstStyle>
            <a:p>
              <a:pPr algn="ctr" eaLnBrk="1" fontAlgn="base" hangingPunct="1">
                <a:spcBef>
                  <a:spcPct val="0"/>
                </a:spcBef>
                <a:spcAft>
                  <a:spcPct val="0"/>
                </a:spcAft>
              </a:pPr>
              <a:r>
                <a:rPr lang="en-US" sz="900" dirty="0" smtClean="0">
                  <a:solidFill>
                    <a:srgbClr val="000000"/>
                  </a:solidFill>
                </a:rPr>
                <a:t>Caspase3</a:t>
              </a:r>
              <a:endParaRPr lang="en-US" sz="900" dirty="0">
                <a:solidFill>
                  <a:srgbClr val="000000"/>
                </a:solidFill>
              </a:endParaRPr>
            </a:p>
          </p:txBody>
        </p:sp>
      </p:grpSp>
      <p:grpSp>
        <p:nvGrpSpPr>
          <p:cNvPr id="2163" name="Group 194"/>
          <p:cNvGrpSpPr>
            <a:grpSpLocks/>
          </p:cNvGrpSpPr>
          <p:nvPr/>
        </p:nvGrpSpPr>
        <p:grpSpPr bwMode="auto">
          <a:xfrm>
            <a:off x="946946" y="2465998"/>
            <a:ext cx="876581" cy="258021"/>
            <a:chOff x="1642" y="633"/>
            <a:chExt cx="598" cy="374"/>
          </a:xfrm>
        </p:grpSpPr>
        <p:grpSp>
          <p:nvGrpSpPr>
            <p:cNvPr id="2377" name="Group 195"/>
            <p:cNvGrpSpPr>
              <a:grpSpLocks/>
            </p:cNvGrpSpPr>
            <p:nvPr/>
          </p:nvGrpSpPr>
          <p:grpSpPr bwMode="auto">
            <a:xfrm>
              <a:off x="1668" y="633"/>
              <a:ext cx="546" cy="328"/>
              <a:chOff x="1628" y="605"/>
              <a:chExt cx="766" cy="376"/>
            </a:xfrm>
          </p:grpSpPr>
          <p:sp>
            <p:nvSpPr>
              <p:cNvPr id="2379" name="Freeform 196"/>
              <p:cNvSpPr>
                <a:spLocks/>
              </p:cNvSpPr>
              <p:nvPr/>
            </p:nvSpPr>
            <p:spPr bwMode="auto">
              <a:xfrm>
                <a:off x="1628" y="605"/>
                <a:ext cx="766" cy="376"/>
              </a:xfrm>
              <a:custGeom>
                <a:avLst/>
                <a:gdLst>
                  <a:gd name="T0" fmla="*/ 291 w 980"/>
                  <a:gd name="T1" fmla="*/ 294 h 479"/>
                  <a:gd name="T2" fmla="*/ 63 w 980"/>
                  <a:gd name="T3" fmla="*/ 253 h 479"/>
                  <a:gd name="T4" fmla="*/ 31 w 980"/>
                  <a:gd name="T5" fmla="*/ 124 h 479"/>
                  <a:gd name="T6" fmla="*/ 134 w 980"/>
                  <a:gd name="T7" fmla="*/ 87 h 479"/>
                  <a:gd name="T8" fmla="*/ 251 w 980"/>
                  <a:gd name="T9" fmla="*/ 127 h 479"/>
                  <a:gd name="T10" fmla="*/ 165 w 980"/>
                  <a:gd name="T11" fmla="*/ 57 h 479"/>
                  <a:gd name="T12" fmla="*/ 302 w 980"/>
                  <a:gd name="T13" fmla="*/ 2 h 479"/>
                  <a:gd name="T14" fmla="*/ 435 w 980"/>
                  <a:gd name="T15" fmla="*/ 53 h 479"/>
                  <a:gd name="T16" fmla="*/ 354 w 980"/>
                  <a:gd name="T17" fmla="*/ 124 h 479"/>
                  <a:gd name="T18" fmla="*/ 427 w 980"/>
                  <a:gd name="T19" fmla="*/ 86 h 479"/>
                  <a:gd name="T20" fmla="*/ 533 w 980"/>
                  <a:gd name="T21" fmla="*/ 83 h 479"/>
                  <a:gd name="T22" fmla="*/ 599 w 980"/>
                  <a:gd name="T23" fmla="*/ 156 h 479"/>
                  <a:gd name="T24" fmla="*/ 516 w 980"/>
                  <a:gd name="T25" fmla="*/ 257 h 479"/>
                  <a:gd name="T26" fmla="*/ 292 w 980"/>
                  <a:gd name="T27" fmla="*/ 295 h 479"/>
                  <a:gd name="T28" fmla="*/ 291 w 980"/>
                  <a:gd name="T29" fmla="*/ 294 h 47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80"/>
                  <a:gd name="T46" fmla="*/ 0 h 479"/>
                  <a:gd name="T47" fmla="*/ 980 w 980"/>
                  <a:gd name="T48" fmla="*/ 479 h 47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80" h="479">
                    <a:moveTo>
                      <a:pt x="476" y="478"/>
                    </a:moveTo>
                    <a:cubicBezTo>
                      <a:pt x="304" y="466"/>
                      <a:pt x="204" y="458"/>
                      <a:pt x="104" y="410"/>
                    </a:cubicBezTo>
                    <a:cubicBezTo>
                      <a:pt x="4" y="362"/>
                      <a:pt x="0" y="246"/>
                      <a:pt x="51" y="201"/>
                    </a:cubicBezTo>
                    <a:cubicBezTo>
                      <a:pt x="102" y="156"/>
                      <a:pt x="153" y="141"/>
                      <a:pt x="219" y="141"/>
                    </a:cubicBezTo>
                    <a:cubicBezTo>
                      <a:pt x="285" y="141"/>
                      <a:pt x="334" y="156"/>
                      <a:pt x="411" y="207"/>
                    </a:cubicBezTo>
                    <a:cubicBezTo>
                      <a:pt x="424" y="188"/>
                      <a:pt x="267" y="171"/>
                      <a:pt x="270" y="93"/>
                    </a:cubicBezTo>
                    <a:cubicBezTo>
                      <a:pt x="273" y="15"/>
                      <a:pt x="402" y="6"/>
                      <a:pt x="495" y="3"/>
                    </a:cubicBezTo>
                    <a:cubicBezTo>
                      <a:pt x="588" y="0"/>
                      <a:pt x="705" y="15"/>
                      <a:pt x="711" y="87"/>
                    </a:cubicBezTo>
                    <a:cubicBezTo>
                      <a:pt x="717" y="159"/>
                      <a:pt x="579" y="191"/>
                      <a:pt x="579" y="201"/>
                    </a:cubicBezTo>
                    <a:cubicBezTo>
                      <a:pt x="587" y="189"/>
                      <a:pt x="687" y="147"/>
                      <a:pt x="699" y="139"/>
                    </a:cubicBezTo>
                    <a:cubicBezTo>
                      <a:pt x="730" y="130"/>
                      <a:pt x="806" y="112"/>
                      <a:pt x="873" y="135"/>
                    </a:cubicBezTo>
                    <a:cubicBezTo>
                      <a:pt x="940" y="158"/>
                      <a:pt x="980" y="194"/>
                      <a:pt x="980" y="254"/>
                    </a:cubicBezTo>
                    <a:cubicBezTo>
                      <a:pt x="980" y="314"/>
                      <a:pt x="928" y="378"/>
                      <a:pt x="844" y="416"/>
                    </a:cubicBezTo>
                    <a:cubicBezTo>
                      <a:pt x="760" y="454"/>
                      <a:pt x="539" y="469"/>
                      <a:pt x="478" y="479"/>
                    </a:cubicBezTo>
                    <a:cubicBezTo>
                      <a:pt x="478" y="479"/>
                      <a:pt x="476" y="478"/>
                      <a:pt x="476" y="478"/>
                    </a:cubicBezTo>
                    <a:close/>
                  </a:path>
                </a:pathLst>
              </a:custGeom>
              <a:gradFill rotWithShape="1">
                <a:gsLst>
                  <a:gs pos="0">
                    <a:srgbClr val="D88500"/>
                  </a:gs>
                  <a:gs pos="100000">
                    <a:srgbClr val="FFD48F"/>
                  </a:gs>
                </a:gsLst>
                <a:lin ang="5400000" scaled="1"/>
              </a:gradFill>
              <a:ln w="9525">
                <a:solidFill>
                  <a:srgbClr val="000000">
                    <a:alpha val="41960"/>
                  </a:srgbClr>
                </a:solidFill>
                <a:round/>
                <a:headEnd/>
                <a:tailEnd/>
              </a:ln>
            </p:spPr>
            <p:txBody>
              <a:bodyPr wrap="none" anchor="ctr"/>
              <a:lstStyle/>
              <a:p>
                <a:pPr defTabSz="647046" fontAlgn="base">
                  <a:spcBef>
                    <a:spcPct val="0"/>
                  </a:spcBef>
                  <a:spcAft>
                    <a:spcPct val="0"/>
                  </a:spcAft>
                </a:pPr>
                <a:endParaRPr lang="hr-HR" sz="800" b="1">
                  <a:solidFill>
                    <a:srgbClr val="000000"/>
                  </a:solidFill>
                </a:endParaRPr>
              </a:p>
            </p:txBody>
          </p:sp>
          <p:sp>
            <p:nvSpPr>
              <p:cNvPr id="2380" name="Oval 197"/>
              <p:cNvSpPr>
                <a:spLocks noChangeArrowheads="1"/>
              </p:cNvSpPr>
              <p:nvPr/>
            </p:nvSpPr>
            <p:spPr bwMode="auto">
              <a:xfrm rot="-579012">
                <a:off x="2087" y="848"/>
                <a:ext cx="264" cy="95"/>
              </a:xfrm>
              <a:prstGeom prst="ellipse">
                <a:avLst/>
              </a:prstGeom>
              <a:gradFill rotWithShape="1">
                <a:gsLst>
                  <a:gs pos="0">
                    <a:schemeClr val="bg1"/>
                  </a:gs>
                  <a:gs pos="100000">
                    <a:srgbClr val="484608">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647046" fontAlgn="base">
                  <a:spcBef>
                    <a:spcPct val="0"/>
                  </a:spcBef>
                  <a:spcAft>
                    <a:spcPct val="0"/>
                  </a:spcAft>
                </a:pPr>
                <a:endParaRPr lang="sr-Latn-RS" sz="800" b="1">
                  <a:solidFill>
                    <a:srgbClr val="000000"/>
                  </a:solidFill>
                </a:endParaRPr>
              </a:p>
            </p:txBody>
          </p:sp>
        </p:grpSp>
        <p:sp>
          <p:nvSpPr>
            <p:cNvPr id="2378" name="Text Box 198"/>
            <p:cNvSpPr txBox="1">
              <a:spLocks noChangeArrowheads="1"/>
            </p:cNvSpPr>
            <p:nvPr/>
          </p:nvSpPr>
          <p:spPr bwMode="auto">
            <a:xfrm>
              <a:off x="1642" y="672"/>
              <a:ext cx="598" cy="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1285875" eaLnBrk="0" hangingPunct="0">
                <a:defRPr sz="1200" b="1">
                  <a:solidFill>
                    <a:schemeClr val="tx1"/>
                  </a:solidFill>
                  <a:latin typeface="Arial" charset="0"/>
                </a:defRPr>
              </a:lvl1pPr>
              <a:lvl2pPr marL="742950" indent="-285750" defTabSz="1285875" eaLnBrk="0" hangingPunct="0">
                <a:defRPr sz="1200" b="1">
                  <a:solidFill>
                    <a:schemeClr val="tx1"/>
                  </a:solidFill>
                  <a:latin typeface="Arial" charset="0"/>
                </a:defRPr>
              </a:lvl2pPr>
              <a:lvl3pPr marL="1143000" indent="-228600" defTabSz="1285875" eaLnBrk="0" hangingPunct="0">
                <a:defRPr sz="1200" b="1">
                  <a:solidFill>
                    <a:schemeClr val="tx1"/>
                  </a:solidFill>
                  <a:latin typeface="Arial" charset="0"/>
                </a:defRPr>
              </a:lvl3pPr>
              <a:lvl4pPr marL="1600200" indent="-228600" defTabSz="1285875" eaLnBrk="0" hangingPunct="0">
                <a:defRPr sz="1200" b="1">
                  <a:solidFill>
                    <a:schemeClr val="tx1"/>
                  </a:solidFill>
                  <a:latin typeface="Arial" charset="0"/>
                </a:defRPr>
              </a:lvl4pPr>
              <a:lvl5pPr marL="2057400" indent="-228600" defTabSz="1285875" eaLnBrk="0" hangingPunct="0">
                <a:defRPr sz="1200" b="1">
                  <a:solidFill>
                    <a:schemeClr val="tx1"/>
                  </a:solidFill>
                  <a:latin typeface="Arial" charset="0"/>
                </a:defRPr>
              </a:lvl5pPr>
              <a:lvl6pPr marL="2514600" indent="-228600" defTabSz="1285875" eaLnBrk="0" fontAlgn="base" hangingPunct="0">
                <a:spcBef>
                  <a:spcPct val="0"/>
                </a:spcBef>
                <a:spcAft>
                  <a:spcPct val="0"/>
                </a:spcAft>
                <a:defRPr sz="1200" b="1">
                  <a:solidFill>
                    <a:schemeClr val="tx1"/>
                  </a:solidFill>
                  <a:latin typeface="Arial" charset="0"/>
                </a:defRPr>
              </a:lvl6pPr>
              <a:lvl7pPr marL="2971800" indent="-228600" defTabSz="1285875" eaLnBrk="0" fontAlgn="base" hangingPunct="0">
                <a:spcBef>
                  <a:spcPct val="0"/>
                </a:spcBef>
                <a:spcAft>
                  <a:spcPct val="0"/>
                </a:spcAft>
                <a:defRPr sz="1200" b="1">
                  <a:solidFill>
                    <a:schemeClr val="tx1"/>
                  </a:solidFill>
                  <a:latin typeface="Arial" charset="0"/>
                </a:defRPr>
              </a:lvl7pPr>
              <a:lvl8pPr marL="3429000" indent="-228600" defTabSz="1285875" eaLnBrk="0" fontAlgn="base" hangingPunct="0">
                <a:spcBef>
                  <a:spcPct val="0"/>
                </a:spcBef>
                <a:spcAft>
                  <a:spcPct val="0"/>
                </a:spcAft>
                <a:defRPr sz="1200" b="1">
                  <a:solidFill>
                    <a:schemeClr val="tx1"/>
                  </a:solidFill>
                  <a:latin typeface="Arial" charset="0"/>
                </a:defRPr>
              </a:lvl8pPr>
              <a:lvl9pPr marL="3886200" indent="-228600" defTabSz="1285875" eaLnBrk="0" fontAlgn="base" hangingPunct="0">
                <a:spcBef>
                  <a:spcPct val="0"/>
                </a:spcBef>
                <a:spcAft>
                  <a:spcPct val="0"/>
                </a:spcAft>
                <a:defRPr sz="1200" b="1">
                  <a:solidFill>
                    <a:schemeClr val="tx1"/>
                  </a:solidFill>
                  <a:latin typeface="Arial" charset="0"/>
                </a:defRPr>
              </a:lvl9pPr>
            </a:lstStyle>
            <a:p>
              <a:pPr algn="ctr" eaLnBrk="1" fontAlgn="base" hangingPunct="1">
                <a:spcBef>
                  <a:spcPct val="0"/>
                </a:spcBef>
                <a:spcAft>
                  <a:spcPct val="0"/>
                </a:spcAft>
              </a:pPr>
              <a:r>
                <a:rPr lang="en-US" sz="900" dirty="0" err="1" smtClean="0">
                  <a:solidFill>
                    <a:srgbClr val="000000"/>
                  </a:solidFill>
                </a:rPr>
                <a:t>Caspase</a:t>
              </a:r>
              <a:r>
                <a:rPr lang="hr-HR" sz="900" dirty="0" smtClean="0">
                  <a:solidFill>
                    <a:srgbClr val="000000"/>
                  </a:solidFill>
                </a:rPr>
                <a:t> </a:t>
              </a:r>
              <a:r>
                <a:rPr lang="en-US" sz="900" dirty="0" smtClean="0">
                  <a:solidFill>
                    <a:srgbClr val="000000"/>
                  </a:solidFill>
                </a:rPr>
                <a:t>8</a:t>
              </a:r>
              <a:endParaRPr lang="en-US" sz="900" dirty="0">
                <a:solidFill>
                  <a:srgbClr val="000000"/>
                </a:solidFill>
              </a:endParaRPr>
            </a:p>
          </p:txBody>
        </p:sp>
      </p:grpSp>
      <p:sp>
        <p:nvSpPr>
          <p:cNvPr id="2164" name="Freeform 509"/>
          <p:cNvSpPr>
            <a:spLocks/>
          </p:cNvSpPr>
          <p:nvPr/>
        </p:nvSpPr>
        <p:spPr bwMode="auto">
          <a:xfrm rot="-5400000" flipH="1" flipV="1">
            <a:off x="342684" y="3474353"/>
            <a:ext cx="222000" cy="39579"/>
          </a:xfrm>
          <a:custGeom>
            <a:avLst/>
            <a:gdLst>
              <a:gd name="T0" fmla="*/ 0 w 513"/>
              <a:gd name="T1" fmla="*/ 45 h 90"/>
              <a:gd name="T2" fmla="*/ 513 w 513"/>
              <a:gd name="T3" fmla="*/ 90 h 90"/>
              <a:gd name="T4" fmla="*/ 0 60000 65536"/>
              <a:gd name="T5" fmla="*/ 0 60000 65536"/>
            </a:gdLst>
            <a:ahLst/>
            <a:cxnLst>
              <a:cxn ang="T4">
                <a:pos x="T0" y="T1"/>
              </a:cxn>
              <a:cxn ang="T5">
                <a:pos x="T2" y="T3"/>
              </a:cxn>
            </a:cxnLst>
            <a:rect l="0" t="0" r="r" b="b"/>
            <a:pathLst>
              <a:path w="513" h="90">
                <a:moveTo>
                  <a:pt x="0" y="45"/>
                </a:moveTo>
                <a:cubicBezTo>
                  <a:pt x="243" y="0"/>
                  <a:pt x="315" y="42"/>
                  <a:pt x="513" y="90"/>
                </a:cubicBezTo>
              </a:path>
            </a:pathLst>
          </a:custGeom>
          <a:noFill/>
          <a:ln w="31750">
            <a:solidFill>
              <a:srgbClr val="FFFF00"/>
            </a:solidFill>
            <a:round/>
            <a:headEnd/>
            <a:tailEnd type="triangle" w="med" len="lg"/>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lIns="64700" tIns="32348" rIns="64700" bIns="32348" anchor="ctr"/>
          <a:lstStyle/>
          <a:p>
            <a:pPr defTabSz="647046" fontAlgn="base">
              <a:spcBef>
                <a:spcPct val="0"/>
              </a:spcBef>
              <a:spcAft>
                <a:spcPct val="0"/>
              </a:spcAft>
            </a:pPr>
            <a:endParaRPr lang="hr-HR" sz="800" b="1">
              <a:solidFill>
                <a:srgbClr val="000000"/>
              </a:solidFill>
            </a:endParaRPr>
          </a:p>
        </p:txBody>
      </p:sp>
      <p:sp>
        <p:nvSpPr>
          <p:cNvPr id="2165" name="Freeform 510"/>
          <p:cNvSpPr>
            <a:spLocks/>
          </p:cNvSpPr>
          <p:nvPr/>
        </p:nvSpPr>
        <p:spPr bwMode="auto">
          <a:xfrm>
            <a:off x="4089736" y="5693147"/>
            <a:ext cx="457347" cy="207429"/>
          </a:xfrm>
          <a:custGeom>
            <a:avLst/>
            <a:gdLst>
              <a:gd name="T0" fmla="*/ 10 w 312"/>
              <a:gd name="T1" fmla="*/ 242 h 242"/>
              <a:gd name="T2" fmla="*/ 312 w 312"/>
              <a:gd name="T3" fmla="*/ 12 h 242"/>
              <a:gd name="T4" fmla="*/ 0 60000 65536"/>
              <a:gd name="T5" fmla="*/ 0 60000 65536"/>
            </a:gdLst>
            <a:ahLst/>
            <a:cxnLst>
              <a:cxn ang="T4">
                <a:pos x="T0" y="T1"/>
              </a:cxn>
              <a:cxn ang="T5">
                <a:pos x="T2" y="T3"/>
              </a:cxn>
            </a:cxnLst>
            <a:rect l="0" t="0" r="r" b="b"/>
            <a:pathLst>
              <a:path w="312" h="242">
                <a:moveTo>
                  <a:pt x="10" y="242"/>
                </a:moveTo>
                <a:cubicBezTo>
                  <a:pt x="0" y="42"/>
                  <a:pt x="84" y="0"/>
                  <a:pt x="312" y="12"/>
                </a:cubicBezTo>
              </a:path>
            </a:pathLst>
          </a:custGeom>
          <a:noFill/>
          <a:ln w="31750">
            <a:solidFill>
              <a:srgbClr val="FFFF00"/>
            </a:solidFill>
            <a:round/>
            <a:headEnd/>
            <a:tailEnd type="triangle" w="med" len="lg"/>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lIns="64700" tIns="32348" rIns="64700" bIns="32348" anchor="ctr"/>
          <a:lstStyle/>
          <a:p>
            <a:pPr defTabSz="647046" fontAlgn="base">
              <a:spcBef>
                <a:spcPct val="0"/>
              </a:spcBef>
              <a:spcAft>
                <a:spcPct val="0"/>
              </a:spcAft>
            </a:pPr>
            <a:endParaRPr lang="hr-HR" sz="800" b="1">
              <a:solidFill>
                <a:srgbClr val="000000"/>
              </a:solidFill>
            </a:endParaRPr>
          </a:p>
        </p:txBody>
      </p:sp>
      <p:grpSp>
        <p:nvGrpSpPr>
          <p:cNvPr id="2166" name="Group 87"/>
          <p:cNvGrpSpPr>
            <a:grpSpLocks/>
          </p:cNvGrpSpPr>
          <p:nvPr/>
        </p:nvGrpSpPr>
        <p:grpSpPr bwMode="auto">
          <a:xfrm>
            <a:off x="3649982" y="5855145"/>
            <a:ext cx="712405" cy="324000"/>
            <a:chOff x="2548" y="3071"/>
            <a:chExt cx="486" cy="378"/>
          </a:xfrm>
        </p:grpSpPr>
        <p:grpSp>
          <p:nvGrpSpPr>
            <p:cNvPr id="2369" name="Group 88"/>
            <p:cNvGrpSpPr>
              <a:grpSpLocks/>
            </p:cNvGrpSpPr>
            <p:nvPr/>
          </p:nvGrpSpPr>
          <p:grpSpPr bwMode="auto">
            <a:xfrm>
              <a:off x="2548" y="3071"/>
              <a:ext cx="486" cy="377"/>
              <a:chOff x="2645" y="5608"/>
              <a:chExt cx="638" cy="577"/>
            </a:xfrm>
          </p:grpSpPr>
          <p:grpSp>
            <p:nvGrpSpPr>
              <p:cNvPr id="2371" name="Group 89"/>
              <p:cNvGrpSpPr>
                <a:grpSpLocks/>
              </p:cNvGrpSpPr>
              <p:nvPr/>
            </p:nvGrpSpPr>
            <p:grpSpPr bwMode="auto">
              <a:xfrm rot="5400000">
                <a:off x="2822" y="5700"/>
                <a:ext cx="552" cy="370"/>
                <a:chOff x="3181" y="6201"/>
                <a:chExt cx="844" cy="471"/>
              </a:xfrm>
            </p:grpSpPr>
            <p:sp>
              <p:nvSpPr>
                <p:cNvPr id="2375" name="Freeform 90"/>
                <p:cNvSpPr>
                  <a:spLocks/>
                </p:cNvSpPr>
                <p:nvPr/>
              </p:nvSpPr>
              <p:spPr bwMode="auto">
                <a:xfrm flipH="1">
                  <a:off x="3181" y="6201"/>
                  <a:ext cx="844" cy="471"/>
                </a:xfrm>
                <a:custGeom>
                  <a:avLst/>
                  <a:gdLst>
                    <a:gd name="T0" fmla="*/ 307 w 1214"/>
                    <a:gd name="T1" fmla="*/ 15 h 738"/>
                    <a:gd name="T2" fmla="*/ 4 w 1214"/>
                    <a:gd name="T3" fmla="*/ 170 h 738"/>
                    <a:gd name="T4" fmla="*/ 90 w 1214"/>
                    <a:gd name="T5" fmla="*/ 287 h 738"/>
                    <a:gd name="T6" fmla="*/ 289 w 1214"/>
                    <a:gd name="T7" fmla="*/ 256 h 738"/>
                    <a:gd name="T8" fmla="*/ 488 w 1214"/>
                    <a:gd name="T9" fmla="*/ 280 h 738"/>
                    <a:gd name="T10" fmla="*/ 557 w 1214"/>
                    <a:gd name="T11" fmla="*/ 122 h 738"/>
                    <a:gd name="T12" fmla="*/ 307 w 1214"/>
                    <a:gd name="T13" fmla="*/ 15 h 738"/>
                    <a:gd name="T14" fmla="*/ 0 60000 65536"/>
                    <a:gd name="T15" fmla="*/ 0 60000 65536"/>
                    <a:gd name="T16" fmla="*/ 0 60000 65536"/>
                    <a:gd name="T17" fmla="*/ 0 60000 65536"/>
                    <a:gd name="T18" fmla="*/ 0 60000 65536"/>
                    <a:gd name="T19" fmla="*/ 0 60000 65536"/>
                    <a:gd name="T20" fmla="*/ 0 60000 65536"/>
                    <a:gd name="T21" fmla="*/ 0 w 1214"/>
                    <a:gd name="T22" fmla="*/ 0 h 738"/>
                    <a:gd name="T23" fmla="*/ 1214 w 1214"/>
                    <a:gd name="T24" fmla="*/ 738 h 7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4" h="738">
                      <a:moveTo>
                        <a:pt x="636" y="37"/>
                      </a:moveTo>
                      <a:cubicBezTo>
                        <a:pt x="262" y="0"/>
                        <a:pt x="0" y="232"/>
                        <a:pt x="8" y="419"/>
                      </a:cubicBezTo>
                      <a:cubicBezTo>
                        <a:pt x="16" y="606"/>
                        <a:pt x="89" y="668"/>
                        <a:pt x="187" y="703"/>
                      </a:cubicBezTo>
                      <a:cubicBezTo>
                        <a:pt x="285" y="738"/>
                        <a:pt x="462" y="630"/>
                        <a:pt x="599" y="628"/>
                      </a:cubicBezTo>
                      <a:cubicBezTo>
                        <a:pt x="736" y="626"/>
                        <a:pt x="816" y="733"/>
                        <a:pt x="1010" y="688"/>
                      </a:cubicBezTo>
                      <a:cubicBezTo>
                        <a:pt x="1204" y="643"/>
                        <a:pt x="1214" y="407"/>
                        <a:pt x="1152" y="299"/>
                      </a:cubicBezTo>
                      <a:cubicBezTo>
                        <a:pt x="1090" y="191"/>
                        <a:pt x="1010" y="74"/>
                        <a:pt x="636" y="37"/>
                      </a:cubicBezTo>
                      <a:close/>
                    </a:path>
                  </a:pathLst>
                </a:custGeom>
                <a:gradFill rotWithShape="1">
                  <a:gsLst>
                    <a:gs pos="0">
                      <a:srgbClr val="37D5D9"/>
                    </a:gs>
                    <a:gs pos="100000">
                      <a:srgbClr val="D5F6F7"/>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47046" fontAlgn="base">
                    <a:spcBef>
                      <a:spcPct val="0"/>
                    </a:spcBef>
                    <a:spcAft>
                      <a:spcPct val="0"/>
                    </a:spcAft>
                  </a:pPr>
                  <a:endParaRPr lang="hr-HR" sz="800" b="1">
                    <a:solidFill>
                      <a:srgbClr val="000000"/>
                    </a:solidFill>
                  </a:endParaRPr>
                </a:p>
              </p:txBody>
            </p:sp>
            <p:sp>
              <p:nvSpPr>
                <p:cNvPr id="2376" name="Oval 91"/>
                <p:cNvSpPr>
                  <a:spLocks noChangeArrowheads="1"/>
                </p:cNvSpPr>
                <p:nvPr/>
              </p:nvSpPr>
              <p:spPr bwMode="auto">
                <a:xfrm flipH="1">
                  <a:off x="3394" y="6248"/>
                  <a:ext cx="488" cy="157"/>
                </a:xfrm>
                <a:prstGeom prst="ellipse">
                  <a:avLst/>
                </a:prstGeom>
                <a:gradFill rotWithShape="1">
                  <a:gsLst>
                    <a:gs pos="0">
                      <a:schemeClr val="bg1"/>
                    </a:gs>
                    <a:gs pos="100000">
                      <a:schemeClr val="tx2">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647046" fontAlgn="base">
                    <a:spcBef>
                      <a:spcPct val="0"/>
                    </a:spcBef>
                    <a:spcAft>
                      <a:spcPct val="0"/>
                    </a:spcAft>
                  </a:pPr>
                  <a:endParaRPr lang="sr-Latn-RS" sz="800" b="1">
                    <a:solidFill>
                      <a:srgbClr val="000000"/>
                    </a:solidFill>
                  </a:endParaRPr>
                </a:p>
              </p:txBody>
            </p:sp>
          </p:grpSp>
          <p:grpSp>
            <p:nvGrpSpPr>
              <p:cNvPr id="2372" name="Group 92"/>
              <p:cNvGrpSpPr>
                <a:grpSpLocks/>
              </p:cNvGrpSpPr>
              <p:nvPr/>
            </p:nvGrpSpPr>
            <p:grpSpPr bwMode="auto">
              <a:xfrm rot="-244534">
                <a:off x="2645" y="5608"/>
                <a:ext cx="384" cy="577"/>
                <a:chOff x="1433" y="5481"/>
                <a:chExt cx="471" cy="844"/>
              </a:xfrm>
            </p:grpSpPr>
            <p:sp>
              <p:nvSpPr>
                <p:cNvPr id="2373" name="Freeform 93"/>
                <p:cNvSpPr>
                  <a:spLocks/>
                </p:cNvSpPr>
                <p:nvPr/>
              </p:nvSpPr>
              <p:spPr bwMode="auto">
                <a:xfrm rot="16535392" flipH="1">
                  <a:off x="1247" y="5667"/>
                  <a:ext cx="844" cy="471"/>
                </a:xfrm>
                <a:custGeom>
                  <a:avLst/>
                  <a:gdLst>
                    <a:gd name="T0" fmla="*/ 307 w 1214"/>
                    <a:gd name="T1" fmla="*/ 15 h 738"/>
                    <a:gd name="T2" fmla="*/ 4 w 1214"/>
                    <a:gd name="T3" fmla="*/ 170 h 738"/>
                    <a:gd name="T4" fmla="*/ 90 w 1214"/>
                    <a:gd name="T5" fmla="*/ 287 h 738"/>
                    <a:gd name="T6" fmla="*/ 289 w 1214"/>
                    <a:gd name="T7" fmla="*/ 256 h 738"/>
                    <a:gd name="T8" fmla="*/ 488 w 1214"/>
                    <a:gd name="T9" fmla="*/ 280 h 738"/>
                    <a:gd name="T10" fmla="*/ 557 w 1214"/>
                    <a:gd name="T11" fmla="*/ 122 h 738"/>
                    <a:gd name="T12" fmla="*/ 307 w 1214"/>
                    <a:gd name="T13" fmla="*/ 15 h 738"/>
                    <a:gd name="T14" fmla="*/ 0 60000 65536"/>
                    <a:gd name="T15" fmla="*/ 0 60000 65536"/>
                    <a:gd name="T16" fmla="*/ 0 60000 65536"/>
                    <a:gd name="T17" fmla="*/ 0 60000 65536"/>
                    <a:gd name="T18" fmla="*/ 0 60000 65536"/>
                    <a:gd name="T19" fmla="*/ 0 60000 65536"/>
                    <a:gd name="T20" fmla="*/ 0 60000 65536"/>
                    <a:gd name="T21" fmla="*/ 0 w 1214"/>
                    <a:gd name="T22" fmla="*/ 0 h 738"/>
                    <a:gd name="T23" fmla="*/ 1214 w 1214"/>
                    <a:gd name="T24" fmla="*/ 738 h 7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4" h="738">
                      <a:moveTo>
                        <a:pt x="636" y="37"/>
                      </a:moveTo>
                      <a:cubicBezTo>
                        <a:pt x="262" y="0"/>
                        <a:pt x="0" y="232"/>
                        <a:pt x="8" y="419"/>
                      </a:cubicBezTo>
                      <a:cubicBezTo>
                        <a:pt x="16" y="606"/>
                        <a:pt x="89" y="668"/>
                        <a:pt x="187" y="703"/>
                      </a:cubicBezTo>
                      <a:cubicBezTo>
                        <a:pt x="285" y="738"/>
                        <a:pt x="462" y="630"/>
                        <a:pt x="599" y="628"/>
                      </a:cubicBezTo>
                      <a:cubicBezTo>
                        <a:pt x="736" y="626"/>
                        <a:pt x="816" y="733"/>
                        <a:pt x="1010" y="688"/>
                      </a:cubicBezTo>
                      <a:cubicBezTo>
                        <a:pt x="1204" y="643"/>
                        <a:pt x="1214" y="407"/>
                        <a:pt x="1152" y="299"/>
                      </a:cubicBezTo>
                      <a:cubicBezTo>
                        <a:pt x="1090" y="191"/>
                        <a:pt x="1010" y="74"/>
                        <a:pt x="636" y="37"/>
                      </a:cubicBezTo>
                      <a:close/>
                    </a:path>
                  </a:pathLst>
                </a:custGeom>
                <a:gradFill rotWithShape="1">
                  <a:gsLst>
                    <a:gs pos="0">
                      <a:srgbClr val="FF00FF"/>
                    </a:gs>
                    <a:gs pos="100000">
                      <a:srgbClr val="8000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47046" fontAlgn="base">
                    <a:spcBef>
                      <a:spcPct val="0"/>
                    </a:spcBef>
                    <a:spcAft>
                      <a:spcPct val="0"/>
                    </a:spcAft>
                  </a:pPr>
                  <a:endParaRPr lang="hr-HR" sz="800" b="1">
                    <a:solidFill>
                      <a:srgbClr val="000000"/>
                    </a:solidFill>
                  </a:endParaRPr>
                </a:p>
              </p:txBody>
            </p:sp>
            <p:sp>
              <p:nvSpPr>
                <p:cNvPr id="2374" name="Oval 94"/>
                <p:cNvSpPr>
                  <a:spLocks noChangeArrowheads="1"/>
                </p:cNvSpPr>
                <p:nvPr/>
              </p:nvSpPr>
              <p:spPr bwMode="auto">
                <a:xfrm rot="16535392" flipH="1">
                  <a:off x="1318" y="5778"/>
                  <a:ext cx="488" cy="157"/>
                </a:xfrm>
                <a:prstGeom prst="ellipse">
                  <a:avLst/>
                </a:prstGeom>
                <a:gradFill rotWithShape="1">
                  <a:gsLst>
                    <a:gs pos="0">
                      <a:schemeClr val="bg1"/>
                    </a:gs>
                    <a:gs pos="100000">
                      <a:schemeClr val="tx2">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647046" fontAlgn="base">
                    <a:spcBef>
                      <a:spcPct val="0"/>
                    </a:spcBef>
                    <a:spcAft>
                      <a:spcPct val="0"/>
                    </a:spcAft>
                  </a:pPr>
                  <a:endParaRPr lang="sr-Latn-RS" sz="800" b="1">
                    <a:solidFill>
                      <a:srgbClr val="000000"/>
                    </a:solidFill>
                  </a:endParaRPr>
                </a:p>
              </p:txBody>
            </p:sp>
          </p:grpSp>
        </p:grpSp>
        <p:sp>
          <p:nvSpPr>
            <p:cNvPr id="2370" name="Text Box 95"/>
            <p:cNvSpPr txBox="1">
              <a:spLocks noChangeArrowheads="1"/>
            </p:cNvSpPr>
            <p:nvPr/>
          </p:nvSpPr>
          <p:spPr bwMode="auto">
            <a:xfrm>
              <a:off x="2587" y="3108"/>
              <a:ext cx="439"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defTabSz="1285875" eaLnBrk="0" hangingPunct="0">
                <a:defRPr sz="1200" b="1">
                  <a:solidFill>
                    <a:schemeClr val="tx1"/>
                  </a:solidFill>
                  <a:latin typeface="Arial" charset="0"/>
                </a:defRPr>
              </a:lvl1pPr>
              <a:lvl2pPr marL="742950" indent="-285750" defTabSz="1285875" eaLnBrk="0" hangingPunct="0">
                <a:defRPr sz="1200" b="1">
                  <a:solidFill>
                    <a:schemeClr val="tx1"/>
                  </a:solidFill>
                  <a:latin typeface="Arial" charset="0"/>
                </a:defRPr>
              </a:lvl2pPr>
              <a:lvl3pPr marL="1143000" indent="-228600" defTabSz="1285875" eaLnBrk="0" hangingPunct="0">
                <a:defRPr sz="1200" b="1">
                  <a:solidFill>
                    <a:schemeClr val="tx1"/>
                  </a:solidFill>
                  <a:latin typeface="Arial" charset="0"/>
                </a:defRPr>
              </a:lvl3pPr>
              <a:lvl4pPr marL="1600200" indent="-228600" defTabSz="1285875" eaLnBrk="0" hangingPunct="0">
                <a:defRPr sz="1200" b="1">
                  <a:solidFill>
                    <a:schemeClr val="tx1"/>
                  </a:solidFill>
                  <a:latin typeface="Arial" charset="0"/>
                </a:defRPr>
              </a:lvl4pPr>
              <a:lvl5pPr marL="2057400" indent="-228600" defTabSz="1285875" eaLnBrk="0" hangingPunct="0">
                <a:defRPr sz="1200" b="1">
                  <a:solidFill>
                    <a:schemeClr val="tx1"/>
                  </a:solidFill>
                  <a:latin typeface="Arial" charset="0"/>
                </a:defRPr>
              </a:lvl5pPr>
              <a:lvl6pPr marL="2514600" indent="-228600" defTabSz="1285875" eaLnBrk="0" fontAlgn="base" hangingPunct="0">
                <a:spcBef>
                  <a:spcPct val="0"/>
                </a:spcBef>
                <a:spcAft>
                  <a:spcPct val="0"/>
                </a:spcAft>
                <a:defRPr sz="1200" b="1">
                  <a:solidFill>
                    <a:schemeClr val="tx1"/>
                  </a:solidFill>
                  <a:latin typeface="Arial" charset="0"/>
                </a:defRPr>
              </a:lvl6pPr>
              <a:lvl7pPr marL="2971800" indent="-228600" defTabSz="1285875" eaLnBrk="0" fontAlgn="base" hangingPunct="0">
                <a:spcBef>
                  <a:spcPct val="0"/>
                </a:spcBef>
                <a:spcAft>
                  <a:spcPct val="0"/>
                </a:spcAft>
                <a:defRPr sz="1200" b="1">
                  <a:solidFill>
                    <a:schemeClr val="tx1"/>
                  </a:solidFill>
                  <a:latin typeface="Arial" charset="0"/>
                </a:defRPr>
              </a:lvl7pPr>
              <a:lvl8pPr marL="3429000" indent="-228600" defTabSz="1285875" eaLnBrk="0" fontAlgn="base" hangingPunct="0">
                <a:spcBef>
                  <a:spcPct val="0"/>
                </a:spcBef>
                <a:spcAft>
                  <a:spcPct val="0"/>
                </a:spcAft>
                <a:defRPr sz="1200" b="1">
                  <a:solidFill>
                    <a:schemeClr val="tx1"/>
                  </a:solidFill>
                  <a:latin typeface="Arial" charset="0"/>
                </a:defRPr>
              </a:lvl8pPr>
              <a:lvl9pPr marL="3886200" indent="-228600" defTabSz="1285875" eaLnBrk="0" fontAlgn="base" hangingPunct="0">
                <a:spcBef>
                  <a:spcPct val="0"/>
                </a:spcBef>
                <a:spcAft>
                  <a:spcPct val="0"/>
                </a:spcAft>
                <a:defRPr sz="1200" b="1">
                  <a:solidFill>
                    <a:schemeClr val="tx1"/>
                  </a:solidFill>
                  <a:latin typeface="Arial" charset="0"/>
                </a:defRPr>
              </a:lvl9pPr>
            </a:lstStyle>
            <a:p>
              <a:pPr algn="ctr" eaLnBrk="1" fontAlgn="base" hangingPunct="1">
                <a:spcBef>
                  <a:spcPct val="0"/>
                </a:spcBef>
                <a:spcAft>
                  <a:spcPct val="0"/>
                </a:spcAft>
              </a:pPr>
              <a:r>
                <a:rPr lang="en-US">
                  <a:solidFill>
                    <a:srgbClr val="000000"/>
                  </a:solidFill>
                </a:rPr>
                <a:t>NF-</a:t>
              </a:r>
              <a:r>
                <a:rPr lang="en-US" sz="1300">
                  <a:solidFill>
                    <a:srgbClr val="000000"/>
                  </a:solidFill>
                  <a:latin typeface="Symbol" pitchFamily="18" charset="2"/>
                </a:rPr>
                <a:t>k</a:t>
              </a:r>
              <a:r>
                <a:rPr lang="en-US">
                  <a:solidFill>
                    <a:srgbClr val="000000"/>
                  </a:solidFill>
                </a:rPr>
                <a:t>B</a:t>
              </a:r>
            </a:p>
          </p:txBody>
        </p:sp>
      </p:grpSp>
      <p:sp>
        <p:nvSpPr>
          <p:cNvPr id="2167" name="Freeform 511"/>
          <p:cNvSpPr>
            <a:spLocks/>
          </p:cNvSpPr>
          <p:nvPr/>
        </p:nvSpPr>
        <p:spPr bwMode="auto">
          <a:xfrm>
            <a:off x="3869856" y="2921143"/>
            <a:ext cx="738791" cy="2926286"/>
          </a:xfrm>
          <a:custGeom>
            <a:avLst/>
            <a:gdLst>
              <a:gd name="T0" fmla="*/ 150 w 504"/>
              <a:gd name="T1" fmla="*/ 0 h 3414"/>
              <a:gd name="T2" fmla="*/ 0 w 504"/>
              <a:gd name="T3" fmla="*/ 3414 h 3414"/>
              <a:gd name="T4" fmla="*/ 0 60000 65536"/>
              <a:gd name="T5" fmla="*/ 0 60000 65536"/>
            </a:gdLst>
            <a:ahLst/>
            <a:cxnLst>
              <a:cxn ang="T4">
                <a:pos x="T0" y="T1"/>
              </a:cxn>
              <a:cxn ang="T5">
                <a:pos x="T2" y="T3"/>
              </a:cxn>
            </a:cxnLst>
            <a:rect l="0" t="0" r="r" b="b"/>
            <a:pathLst>
              <a:path w="504" h="3414">
                <a:moveTo>
                  <a:pt x="150" y="0"/>
                </a:moveTo>
                <a:cubicBezTo>
                  <a:pt x="504" y="399"/>
                  <a:pt x="198" y="2304"/>
                  <a:pt x="0" y="3414"/>
                </a:cubicBezTo>
              </a:path>
            </a:pathLst>
          </a:custGeom>
          <a:noFill/>
          <a:ln w="31750">
            <a:solidFill>
              <a:srgbClr val="FFFF00"/>
            </a:solidFill>
            <a:round/>
            <a:headEnd/>
            <a:tailEnd type="triangle" w="med" len="lg"/>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lIns="64700" tIns="32348" rIns="64700" bIns="32348" anchor="ctr"/>
          <a:lstStyle/>
          <a:p>
            <a:pPr defTabSz="647046" fontAlgn="base">
              <a:spcBef>
                <a:spcPct val="0"/>
              </a:spcBef>
              <a:spcAft>
                <a:spcPct val="0"/>
              </a:spcAft>
            </a:pPr>
            <a:endParaRPr lang="hr-HR" sz="800" b="1">
              <a:solidFill>
                <a:srgbClr val="000000"/>
              </a:solidFill>
            </a:endParaRPr>
          </a:p>
        </p:txBody>
      </p:sp>
      <p:grpSp>
        <p:nvGrpSpPr>
          <p:cNvPr id="2168" name="Group 66"/>
          <p:cNvGrpSpPr>
            <a:grpSpLocks/>
          </p:cNvGrpSpPr>
          <p:nvPr/>
        </p:nvGrpSpPr>
        <p:grpSpPr bwMode="auto">
          <a:xfrm>
            <a:off x="3828816" y="2646001"/>
            <a:ext cx="712405" cy="324000"/>
            <a:chOff x="2548" y="3071"/>
            <a:chExt cx="486" cy="378"/>
          </a:xfrm>
        </p:grpSpPr>
        <p:grpSp>
          <p:nvGrpSpPr>
            <p:cNvPr id="2361" name="Group 58"/>
            <p:cNvGrpSpPr>
              <a:grpSpLocks/>
            </p:cNvGrpSpPr>
            <p:nvPr/>
          </p:nvGrpSpPr>
          <p:grpSpPr bwMode="auto">
            <a:xfrm>
              <a:off x="2548" y="3071"/>
              <a:ext cx="486" cy="377"/>
              <a:chOff x="2645" y="5608"/>
              <a:chExt cx="638" cy="577"/>
            </a:xfrm>
          </p:grpSpPr>
          <p:grpSp>
            <p:nvGrpSpPr>
              <p:cNvPr id="2363" name="Group 59"/>
              <p:cNvGrpSpPr>
                <a:grpSpLocks/>
              </p:cNvGrpSpPr>
              <p:nvPr/>
            </p:nvGrpSpPr>
            <p:grpSpPr bwMode="auto">
              <a:xfrm rot="5400000">
                <a:off x="2822" y="5700"/>
                <a:ext cx="552" cy="370"/>
                <a:chOff x="3181" y="6201"/>
                <a:chExt cx="844" cy="471"/>
              </a:xfrm>
            </p:grpSpPr>
            <p:sp>
              <p:nvSpPr>
                <p:cNvPr id="2367" name="Freeform 60"/>
                <p:cNvSpPr>
                  <a:spLocks/>
                </p:cNvSpPr>
                <p:nvPr/>
              </p:nvSpPr>
              <p:spPr bwMode="auto">
                <a:xfrm flipH="1">
                  <a:off x="3181" y="6201"/>
                  <a:ext cx="844" cy="471"/>
                </a:xfrm>
                <a:custGeom>
                  <a:avLst/>
                  <a:gdLst>
                    <a:gd name="T0" fmla="*/ 307 w 1214"/>
                    <a:gd name="T1" fmla="*/ 15 h 738"/>
                    <a:gd name="T2" fmla="*/ 4 w 1214"/>
                    <a:gd name="T3" fmla="*/ 170 h 738"/>
                    <a:gd name="T4" fmla="*/ 90 w 1214"/>
                    <a:gd name="T5" fmla="*/ 287 h 738"/>
                    <a:gd name="T6" fmla="*/ 289 w 1214"/>
                    <a:gd name="T7" fmla="*/ 256 h 738"/>
                    <a:gd name="T8" fmla="*/ 488 w 1214"/>
                    <a:gd name="T9" fmla="*/ 280 h 738"/>
                    <a:gd name="T10" fmla="*/ 557 w 1214"/>
                    <a:gd name="T11" fmla="*/ 122 h 738"/>
                    <a:gd name="T12" fmla="*/ 307 w 1214"/>
                    <a:gd name="T13" fmla="*/ 15 h 738"/>
                    <a:gd name="T14" fmla="*/ 0 60000 65536"/>
                    <a:gd name="T15" fmla="*/ 0 60000 65536"/>
                    <a:gd name="T16" fmla="*/ 0 60000 65536"/>
                    <a:gd name="T17" fmla="*/ 0 60000 65536"/>
                    <a:gd name="T18" fmla="*/ 0 60000 65536"/>
                    <a:gd name="T19" fmla="*/ 0 60000 65536"/>
                    <a:gd name="T20" fmla="*/ 0 60000 65536"/>
                    <a:gd name="T21" fmla="*/ 0 w 1214"/>
                    <a:gd name="T22" fmla="*/ 0 h 738"/>
                    <a:gd name="T23" fmla="*/ 1214 w 1214"/>
                    <a:gd name="T24" fmla="*/ 738 h 7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4" h="738">
                      <a:moveTo>
                        <a:pt x="636" y="37"/>
                      </a:moveTo>
                      <a:cubicBezTo>
                        <a:pt x="262" y="0"/>
                        <a:pt x="0" y="232"/>
                        <a:pt x="8" y="419"/>
                      </a:cubicBezTo>
                      <a:cubicBezTo>
                        <a:pt x="16" y="606"/>
                        <a:pt x="89" y="668"/>
                        <a:pt x="187" y="703"/>
                      </a:cubicBezTo>
                      <a:cubicBezTo>
                        <a:pt x="285" y="738"/>
                        <a:pt x="462" y="630"/>
                        <a:pt x="599" y="628"/>
                      </a:cubicBezTo>
                      <a:cubicBezTo>
                        <a:pt x="736" y="626"/>
                        <a:pt x="816" y="733"/>
                        <a:pt x="1010" y="688"/>
                      </a:cubicBezTo>
                      <a:cubicBezTo>
                        <a:pt x="1204" y="643"/>
                        <a:pt x="1214" y="407"/>
                        <a:pt x="1152" y="299"/>
                      </a:cubicBezTo>
                      <a:cubicBezTo>
                        <a:pt x="1090" y="191"/>
                        <a:pt x="1010" y="74"/>
                        <a:pt x="636" y="37"/>
                      </a:cubicBezTo>
                      <a:close/>
                    </a:path>
                  </a:pathLst>
                </a:custGeom>
                <a:gradFill rotWithShape="1">
                  <a:gsLst>
                    <a:gs pos="0">
                      <a:srgbClr val="37D5D9"/>
                    </a:gs>
                    <a:gs pos="100000">
                      <a:srgbClr val="D5F6F7"/>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47046" fontAlgn="base">
                    <a:spcBef>
                      <a:spcPct val="0"/>
                    </a:spcBef>
                    <a:spcAft>
                      <a:spcPct val="0"/>
                    </a:spcAft>
                  </a:pPr>
                  <a:endParaRPr lang="hr-HR" sz="800" b="1">
                    <a:solidFill>
                      <a:srgbClr val="000000"/>
                    </a:solidFill>
                  </a:endParaRPr>
                </a:p>
              </p:txBody>
            </p:sp>
            <p:sp>
              <p:nvSpPr>
                <p:cNvPr id="2368" name="Oval 61"/>
                <p:cNvSpPr>
                  <a:spLocks noChangeArrowheads="1"/>
                </p:cNvSpPr>
                <p:nvPr/>
              </p:nvSpPr>
              <p:spPr bwMode="auto">
                <a:xfrm flipH="1">
                  <a:off x="3394" y="6248"/>
                  <a:ext cx="488" cy="157"/>
                </a:xfrm>
                <a:prstGeom prst="ellipse">
                  <a:avLst/>
                </a:prstGeom>
                <a:gradFill rotWithShape="1">
                  <a:gsLst>
                    <a:gs pos="0">
                      <a:schemeClr val="bg1"/>
                    </a:gs>
                    <a:gs pos="100000">
                      <a:schemeClr val="tx2">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647046" fontAlgn="base">
                    <a:spcBef>
                      <a:spcPct val="0"/>
                    </a:spcBef>
                    <a:spcAft>
                      <a:spcPct val="0"/>
                    </a:spcAft>
                  </a:pPr>
                  <a:endParaRPr lang="sr-Latn-RS" sz="800" b="1">
                    <a:solidFill>
                      <a:srgbClr val="000000"/>
                    </a:solidFill>
                  </a:endParaRPr>
                </a:p>
              </p:txBody>
            </p:sp>
          </p:grpSp>
          <p:grpSp>
            <p:nvGrpSpPr>
              <p:cNvPr id="2364" name="Group 62"/>
              <p:cNvGrpSpPr>
                <a:grpSpLocks/>
              </p:cNvGrpSpPr>
              <p:nvPr/>
            </p:nvGrpSpPr>
            <p:grpSpPr bwMode="auto">
              <a:xfrm rot="-244534">
                <a:off x="2645" y="5608"/>
                <a:ext cx="384" cy="577"/>
                <a:chOff x="1433" y="5481"/>
                <a:chExt cx="471" cy="844"/>
              </a:xfrm>
            </p:grpSpPr>
            <p:sp>
              <p:nvSpPr>
                <p:cNvPr id="2365" name="Freeform 63"/>
                <p:cNvSpPr>
                  <a:spLocks/>
                </p:cNvSpPr>
                <p:nvPr/>
              </p:nvSpPr>
              <p:spPr bwMode="auto">
                <a:xfrm rot="16535392" flipH="1">
                  <a:off x="1247" y="5667"/>
                  <a:ext cx="844" cy="471"/>
                </a:xfrm>
                <a:custGeom>
                  <a:avLst/>
                  <a:gdLst>
                    <a:gd name="T0" fmla="*/ 307 w 1214"/>
                    <a:gd name="T1" fmla="*/ 15 h 738"/>
                    <a:gd name="T2" fmla="*/ 4 w 1214"/>
                    <a:gd name="T3" fmla="*/ 170 h 738"/>
                    <a:gd name="T4" fmla="*/ 90 w 1214"/>
                    <a:gd name="T5" fmla="*/ 287 h 738"/>
                    <a:gd name="T6" fmla="*/ 289 w 1214"/>
                    <a:gd name="T7" fmla="*/ 256 h 738"/>
                    <a:gd name="T8" fmla="*/ 488 w 1214"/>
                    <a:gd name="T9" fmla="*/ 280 h 738"/>
                    <a:gd name="T10" fmla="*/ 557 w 1214"/>
                    <a:gd name="T11" fmla="*/ 122 h 738"/>
                    <a:gd name="T12" fmla="*/ 307 w 1214"/>
                    <a:gd name="T13" fmla="*/ 15 h 738"/>
                    <a:gd name="T14" fmla="*/ 0 60000 65536"/>
                    <a:gd name="T15" fmla="*/ 0 60000 65536"/>
                    <a:gd name="T16" fmla="*/ 0 60000 65536"/>
                    <a:gd name="T17" fmla="*/ 0 60000 65536"/>
                    <a:gd name="T18" fmla="*/ 0 60000 65536"/>
                    <a:gd name="T19" fmla="*/ 0 60000 65536"/>
                    <a:gd name="T20" fmla="*/ 0 60000 65536"/>
                    <a:gd name="T21" fmla="*/ 0 w 1214"/>
                    <a:gd name="T22" fmla="*/ 0 h 738"/>
                    <a:gd name="T23" fmla="*/ 1214 w 1214"/>
                    <a:gd name="T24" fmla="*/ 738 h 7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4" h="738">
                      <a:moveTo>
                        <a:pt x="636" y="37"/>
                      </a:moveTo>
                      <a:cubicBezTo>
                        <a:pt x="262" y="0"/>
                        <a:pt x="0" y="232"/>
                        <a:pt x="8" y="419"/>
                      </a:cubicBezTo>
                      <a:cubicBezTo>
                        <a:pt x="16" y="606"/>
                        <a:pt x="89" y="668"/>
                        <a:pt x="187" y="703"/>
                      </a:cubicBezTo>
                      <a:cubicBezTo>
                        <a:pt x="285" y="738"/>
                        <a:pt x="462" y="630"/>
                        <a:pt x="599" y="628"/>
                      </a:cubicBezTo>
                      <a:cubicBezTo>
                        <a:pt x="736" y="626"/>
                        <a:pt x="816" y="733"/>
                        <a:pt x="1010" y="688"/>
                      </a:cubicBezTo>
                      <a:cubicBezTo>
                        <a:pt x="1204" y="643"/>
                        <a:pt x="1214" y="407"/>
                        <a:pt x="1152" y="299"/>
                      </a:cubicBezTo>
                      <a:cubicBezTo>
                        <a:pt x="1090" y="191"/>
                        <a:pt x="1010" y="74"/>
                        <a:pt x="636" y="37"/>
                      </a:cubicBezTo>
                      <a:close/>
                    </a:path>
                  </a:pathLst>
                </a:custGeom>
                <a:gradFill rotWithShape="1">
                  <a:gsLst>
                    <a:gs pos="0">
                      <a:srgbClr val="FF00FF"/>
                    </a:gs>
                    <a:gs pos="100000">
                      <a:srgbClr val="8000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47046" fontAlgn="base">
                    <a:spcBef>
                      <a:spcPct val="0"/>
                    </a:spcBef>
                    <a:spcAft>
                      <a:spcPct val="0"/>
                    </a:spcAft>
                  </a:pPr>
                  <a:endParaRPr lang="hr-HR" sz="800" b="1">
                    <a:solidFill>
                      <a:srgbClr val="000000"/>
                    </a:solidFill>
                  </a:endParaRPr>
                </a:p>
              </p:txBody>
            </p:sp>
            <p:sp>
              <p:nvSpPr>
                <p:cNvPr id="2366" name="Oval 64"/>
                <p:cNvSpPr>
                  <a:spLocks noChangeArrowheads="1"/>
                </p:cNvSpPr>
                <p:nvPr/>
              </p:nvSpPr>
              <p:spPr bwMode="auto">
                <a:xfrm rot="16535392" flipH="1">
                  <a:off x="1318" y="5778"/>
                  <a:ext cx="488" cy="157"/>
                </a:xfrm>
                <a:prstGeom prst="ellipse">
                  <a:avLst/>
                </a:prstGeom>
                <a:gradFill rotWithShape="1">
                  <a:gsLst>
                    <a:gs pos="0">
                      <a:schemeClr val="bg1"/>
                    </a:gs>
                    <a:gs pos="100000">
                      <a:schemeClr val="tx2">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647046" fontAlgn="base">
                    <a:spcBef>
                      <a:spcPct val="0"/>
                    </a:spcBef>
                    <a:spcAft>
                      <a:spcPct val="0"/>
                    </a:spcAft>
                  </a:pPr>
                  <a:endParaRPr lang="sr-Latn-RS" sz="800" b="1">
                    <a:solidFill>
                      <a:srgbClr val="000000"/>
                    </a:solidFill>
                  </a:endParaRPr>
                </a:p>
              </p:txBody>
            </p:sp>
          </p:grpSp>
        </p:grpSp>
        <p:sp>
          <p:nvSpPr>
            <p:cNvPr id="2362" name="Text Box 65"/>
            <p:cNvSpPr txBox="1">
              <a:spLocks noChangeArrowheads="1"/>
            </p:cNvSpPr>
            <p:nvPr/>
          </p:nvSpPr>
          <p:spPr bwMode="auto">
            <a:xfrm>
              <a:off x="2587" y="3108"/>
              <a:ext cx="439"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defTabSz="1285875" eaLnBrk="0" hangingPunct="0">
                <a:defRPr sz="1200" b="1">
                  <a:solidFill>
                    <a:schemeClr val="tx1"/>
                  </a:solidFill>
                  <a:latin typeface="Arial" charset="0"/>
                </a:defRPr>
              </a:lvl1pPr>
              <a:lvl2pPr marL="742950" indent="-285750" defTabSz="1285875" eaLnBrk="0" hangingPunct="0">
                <a:defRPr sz="1200" b="1">
                  <a:solidFill>
                    <a:schemeClr val="tx1"/>
                  </a:solidFill>
                  <a:latin typeface="Arial" charset="0"/>
                </a:defRPr>
              </a:lvl2pPr>
              <a:lvl3pPr marL="1143000" indent="-228600" defTabSz="1285875" eaLnBrk="0" hangingPunct="0">
                <a:defRPr sz="1200" b="1">
                  <a:solidFill>
                    <a:schemeClr val="tx1"/>
                  </a:solidFill>
                  <a:latin typeface="Arial" charset="0"/>
                </a:defRPr>
              </a:lvl3pPr>
              <a:lvl4pPr marL="1600200" indent="-228600" defTabSz="1285875" eaLnBrk="0" hangingPunct="0">
                <a:defRPr sz="1200" b="1">
                  <a:solidFill>
                    <a:schemeClr val="tx1"/>
                  </a:solidFill>
                  <a:latin typeface="Arial" charset="0"/>
                </a:defRPr>
              </a:lvl4pPr>
              <a:lvl5pPr marL="2057400" indent="-228600" defTabSz="1285875" eaLnBrk="0" hangingPunct="0">
                <a:defRPr sz="1200" b="1">
                  <a:solidFill>
                    <a:schemeClr val="tx1"/>
                  </a:solidFill>
                  <a:latin typeface="Arial" charset="0"/>
                </a:defRPr>
              </a:lvl5pPr>
              <a:lvl6pPr marL="2514600" indent="-228600" defTabSz="1285875" eaLnBrk="0" fontAlgn="base" hangingPunct="0">
                <a:spcBef>
                  <a:spcPct val="0"/>
                </a:spcBef>
                <a:spcAft>
                  <a:spcPct val="0"/>
                </a:spcAft>
                <a:defRPr sz="1200" b="1">
                  <a:solidFill>
                    <a:schemeClr val="tx1"/>
                  </a:solidFill>
                  <a:latin typeface="Arial" charset="0"/>
                </a:defRPr>
              </a:lvl6pPr>
              <a:lvl7pPr marL="2971800" indent="-228600" defTabSz="1285875" eaLnBrk="0" fontAlgn="base" hangingPunct="0">
                <a:spcBef>
                  <a:spcPct val="0"/>
                </a:spcBef>
                <a:spcAft>
                  <a:spcPct val="0"/>
                </a:spcAft>
                <a:defRPr sz="1200" b="1">
                  <a:solidFill>
                    <a:schemeClr val="tx1"/>
                  </a:solidFill>
                  <a:latin typeface="Arial" charset="0"/>
                </a:defRPr>
              </a:lvl7pPr>
              <a:lvl8pPr marL="3429000" indent="-228600" defTabSz="1285875" eaLnBrk="0" fontAlgn="base" hangingPunct="0">
                <a:spcBef>
                  <a:spcPct val="0"/>
                </a:spcBef>
                <a:spcAft>
                  <a:spcPct val="0"/>
                </a:spcAft>
                <a:defRPr sz="1200" b="1">
                  <a:solidFill>
                    <a:schemeClr val="tx1"/>
                  </a:solidFill>
                  <a:latin typeface="Arial" charset="0"/>
                </a:defRPr>
              </a:lvl8pPr>
              <a:lvl9pPr marL="3886200" indent="-228600" defTabSz="1285875" eaLnBrk="0" fontAlgn="base" hangingPunct="0">
                <a:spcBef>
                  <a:spcPct val="0"/>
                </a:spcBef>
                <a:spcAft>
                  <a:spcPct val="0"/>
                </a:spcAft>
                <a:defRPr sz="1200" b="1">
                  <a:solidFill>
                    <a:schemeClr val="tx1"/>
                  </a:solidFill>
                  <a:latin typeface="Arial" charset="0"/>
                </a:defRPr>
              </a:lvl9pPr>
            </a:lstStyle>
            <a:p>
              <a:pPr algn="ctr" eaLnBrk="1" fontAlgn="base" hangingPunct="1">
                <a:spcBef>
                  <a:spcPct val="0"/>
                </a:spcBef>
                <a:spcAft>
                  <a:spcPct val="0"/>
                </a:spcAft>
              </a:pPr>
              <a:r>
                <a:rPr lang="en-US">
                  <a:solidFill>
                    <a:srgbClr val="000000"/>
                  </a:solidFill>
                </a:rPr>
                <a:t>NF-</a:t>
              </a:r>
              <a:r>
                <a:rPr lang="en-US" sz="1300">
                  <a:solidFill>
                    <a:srgbClr val="000000"/>
                  </a:solidFill>
                  <a:latin typeface="Symbol" pitchFamily="18" charset="2"/>
                </a:rPr>
                <a:t>k</a:t>
              </a:r>
              <a:r>
                <a:rPr lang="en-US">
                  <a:solidFill>
                    <a:srgbClr val="000000"/>
                  </a:solidFill>
                </a:rPr>
                <a:t>B</a:t>
              </a:r>
            </a:p>
          </p:txBody>
        </p:sp>
      </p:grpSp>
      <p:sp>
        <p:nvSpPr>
          <p:cNvPr id="2169" name="Freeform 512"/>
          <p:cNvSpPr>
            <a:spLocks/>
          </p:cNvSpPr>
          <p:nvPr/>
        </p:nvSpPr>
        <p:spPr bwMode="auto">
          <a:xfrm>
            <a:off x="1015838" y="2085432"/>
            <a:ext cx="178834" cy="434571"/>
          </a:xfrm>
          <a:custGeom>
            <a:avLst/>
            <a:gdLst>
              <a:gd name="T0" fmla="*/ 0 w 122"/>
              <a:gd name="T1" fmla="*/ 0 h 507"/>
              <a:gd name="T2" fmla="*/ 113 w 122"/>
              <a:gd name="T3" fmla="*/ 253 h 507"/>
              <a:gd name="T4" fmla="*/ 81 w 122"/>
              <a:gd name="T5" fmla="*/ 507 h 507"/>
              <a:gd name="T6" fmla="*/ 0 60000 65536"/>
              <a:gd name="T7" fmla="*/ 0 60000 65536"/>
              <a:gd name="T8" fmla="*/ 0 60000 65536"/>
            </a:gdLst>
            <a:ahLst/>
            <a:cxnLst>
              <a:cxn ang="T6">
                <a:pos x="T0" y="T1"/>
              </a:cxn>
              <a:cxn ang="T7">
                <a:pos x="T2" y="T3"/>
              </a:cxn>
              <a:cxn ang="T8">
                <a:pos x="T4" y="T5"/>
              </a:cxn>
            </a:cxnLst>
            <a:rect l="0" t="0" r="r" b="b"/>
            <a:pathLst>
              <a:path w="122" h="507">
                <a:moveTo>
                  <a:pt x="0" y="0"/>
                </a:moveTo>
                <a:cubicBezTo>
                  <a:pt x="19" y="42"/>
                  <a:pt x="122" y="5"/>
                  <a:pt x="113" y="253"/>
                </a:cubicBezTo>
                <a:cubicBezTo>
                  <a:pt x="104" y="501"/>
                  <a:pt x="88" y="454"/>
                  <a:pt x="81" y="507"/>
                </a:cubicBezTo>
              </a:path>
            </a:pathLst>
          </a:custGeom>
          <a:noFill/>
          <a:ln w="31750">
            <a:solidFill>
              <a:srgbClr val="FFFF00"/>
            </a:solidFill>
            <a:round/>
            <a:headEnd/>
            <a:tailEnd type="triangle" w="med" len="lg"/>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lIns="64700" tIns="32348" rIns="64700" bIns="32348" anchor="ctr"/>
          <a:lstStyle/>
          <a:p>
            <a:pPr defTabSz="647046" fontAlgn="base">
              <a:spcBef>
                <a:spcPct val="0"/>
              </a:spcBef>
              <a:spcAft>
                <a:spcPct val="0"/>
              </a:spcAft>
            </a:pPr>
            <a:endParaRPr lang="hr-HR" sz="800" b="1">
              <a:solidFill>
                <a:srgbClr val="000000"/>
              </a:solidFill>
            </a:endParaRPr>
          </a:p>
        </p:txBody>
      </p:sp>
      <p:sp>
        <p:nvSpPr>
          <p:cNvPr id="2170" name="Freeform 513"/>
          <p:cNvSpPr>
            <a:spLocks/>
          </p:cNvSpPr>
          <p:nvPr/>
        </p:nvSpPr>
        <p:spPr bwMode="auto">
          <a:xfrm>
            <a:off x="5822375" y="5760003"/>
            <a:ext cx="457347" cy="207429"/>
          </a:xfrm>
          <a:custGeom>
            <a:avLst/>
            <a:gdLst>
              <a:gd name="T0" fmla="*/ 10 w 312"/>
              <a:gd name="T1" fmla="*/ 242 h 242"/>
              <a:gd name="T2" fmla="*/ 312 w 312"/>
              <a:gd name="T3" fmla="*/ 12 h 242"/>
              <a:gd name="T4" fmla="*/ 0 60000 65536"/>
              <a:gd name="T5" fmla="*/ 0 60000 65536"/>
            </a:gdLst>
            <a:ahLst/>
            <a:cxnLst>
              <a:cxn ang="T4">
                <a:pos x="T0" y="T1"/>
              </a:cxn>
              <a:cxn ang="T5">
                <a:pos x="T2" y="T3"/>
              </a:cxn>
            </a:cxnLst>
            <a:rect l="0" t="0" r="r" b="b"/>
            <a:pathLst>
              <a:path w="312" h="242">
                <a:moveTo>
                  <a:pt x="10" y="242"/>
                </a:moveTo>
                <a:cubicBezTo>
                  <a:pt x="0" y="42"/>
                  <a:pt x="84" y="0"/>
                  <a:pt x="312" y="12"/>
                </a:cubicBezTo>
              </a:path>
            </a:pathLst>
          </a:custGeom>
          <a:noFill/>
          <a:ln w="31750">
            <a:solidFill>
              <a:srgbClr val="FFFF00"/>
            </a:solidFill>
            <a:round/>
            <a:headEnd/>
            <a:tailEnd type="triangle" w="med" len="lg"/>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lIns="64700" tIns="32348" rIns="64700" bIns="32348" anchor="ctr"/>
          <a:lstStyle/>
          <a:p>
            <a:pPr defTabSz="647046" fontAlgn="base">
              <a:spcBef>
                <a:spcPct val="0"/>
              </a:spcBef>
              <a:spcAft>
                <a:spcPct val="0"/>
              </a:spcAft>
            </a:pPr>
            <a:endParaRPr lang="hr-HR" sz="800" b="1">
              <a:solidFill>
                <a:srgbClr val="000000"/>
              </a:solidFill>
            </a:endParaRPr>
          </a:p>
        </p:txBody>
      </p:sp>
      <p:sp>
        <p:nvSpPr>
          <p:cNvPr id="2171" name="Text Box 514"/>
          <p:cNvSpPr txBox="1">
            <a:spLocks noChangeArrowheads="1"/>
          </p:cNvSpPr>
          <p:nvPr/>
        </p:nvSpPr>
        <p:spPr bwMode="auto">
          <a:xfrm>
            <a:off x="1653484" y="4185429"/>
            <a:ext cx="929352" cy="249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64700" tIns="32348" rIns="64700" bIns="32348">
            <a:spAutoFit/>
          </a:bodyPr>
          <a:lstStyle>
            <a:lvl1pPr defTabSz="1285875" eaLnBrk="0" hangingPunct="0">
              <a:defRPr sz="1200" b="1">
                <a:solidFill>
                  <a:schemeClr val="tx1"/>
                </a:solidFill>
                <a:latin typeface="Arial" charset="0"/>
              </a:defRPr>
            </a:lvl1pPr>
            <a:lvl2pPr marL="742950" indent="-285750" defTabSz="1285875" eaLnBrk="0" hangingPunct="0">
              <a:defRPr sz="1200" b="1">
                <a:solidFill>
                  <a:schemeClr val="tx1"/>
                </a:solidFill>
                <a:latin typeface="Arial" charset="0"/>
              </a:defRPr>
            </a:lvl2pPr>
            <a:lvl3pPr marL="1143000" indent="-228600" defTabSz="1285875" eaLnBrk="0" hangingPunct="0">
              <a:defRPr sz="1200" b="1">
                <a:solidFill>
                  <a:schemeClr val="tx1"/>
                </a:solidFill>
                <a:latin typeface="Arial" charset="0"/>
              </a:defRPr>
            </a:lvl3pPr>
            <a:lvl4pPr marL="1600200" indent="-228600" defTabSz="1285875" eaLnBrk="0" hangingPunct="0">
              <a:defRPr sz="1200" b="1">
                <a:solidFill>
                  <a:schemeClr val="tx1"/>
                </a:solidFill>
                <a:latin typeface="Arial" charset="0"/>
              </a:defRPr>
            </a:lvl4pPr>
            <a:lvl5pPr marL="2057400" indent="-228600" defTabSz="1285875" eaLnBrk="0" hangingPunct="0">
              <a:defRPr sz="1200" b="1">
                <a:solidFill>
                  <a:schemeClr val="tx1"/>
                </a:solidFill>
                <a:latin typeface="Arial" charset="0"/>
              </a:defRPr>
            </a:lvl5pPr>
            <a:lvl6pPr marL="2514600" indent="-228600" defTabSz="1285875" eaLnBrk="0" fontAlgn="base" hangingPunct="0">
              <a:spcBef>
                <a:spcPct val="0"/>
              </a:spcBef>
              <a:spcAft>
                <a:spcPct val="0"/>
              </a:spcAft>
              <a:defRPr sz="1200" b="1">
                <a:solidFill>
                  <a:schemeClr val="tx1"/>
                </a:solidFill>
                <a:latin typeface="Arial" charset="0"/>
              </a:defRPr>
            </a:lvl6pPr>
            <a:lvl7pPr marL="2971800" indent="-228600" defTabSz="1285875" eaLnBrk="0" fontAlgn="base" hangingPunct="0">
              <a:spcBef>
                <a:spcPct val="0"/>
              </a:spcBef>
              <a:spcAft>
                <a:spcPct val="0"/>
              </a:spcAft>
              <a:defRPr sz="1200" b="1">
                <a:solidFill>
                  <a:schemeClr val="tx1"/>
                </a:solidFill>
                <a:latin typeface="Arial" charset="0"/>
              </a:defRPr>
            </a:lvl7pPr>
            <a:lvl8pPr marL="3429000" indent="-228600" defTabSz="1285875" eaLnBrk="0" fontAlgn="base" hangingPunct="0">
              <a:spcBef>
                <a:spcPct val="0"/>
              </a:spcBef>
              <a:spcAft>
                <a:spcPct val="0"/>
              </a:spcAft>
              <a:defRPr sz="1200" b="1">
                <a:solidFill>
                  <a:schemeClr val="tx1"/>
                </a:solidFill>
                <a:latin typeface="Arial" charset="0"/>
              </a:defRPr>
            </a:lvl8pPr>
            <a:lvl9pPr marL="3886200" indent="-228600" defTabSz="1285875" eaLnBrk="0" fontAlgn="base" hangingPunct="0">
              <a:spcBef>
                <a:spcPct val="0"/>
              </a:spcBef>
              <a:spcAft>
                <a:spcPct val="0"/>
              </a:spcAft>
              <a:defRPr sz="1200" b="1">
                <a:solidFill>
                  <a:schemeClr val="tx1"/>
                </a:solidFill>
                <a:latin typeface="Arial" charset="0"/>
              </a:defRPr>
            </a:lvl9pPr>
          </a:lstStyle>
          <a:p>
            <a:pPr algn="ctr" eaLnBrk="1" fontAlgn="base" hangingPunct="1">
              <a:spcBef>
                <a:spcPct val="0"/>
              </a:spcBef>
              <a:spcAft>
                <a:spcPct val="0"/>
              </a:spcAft>
            </a:pPr>
            <a:r>
              <a:rPr lang="en-US">
                <a:solidFill>
                  <a:srgbClr val="FFFFFF"/>
                </a:solidFill>
              </a:rPr>
              <a:t>Apoptosis</a:t>
            </a:r>
          </a:p>
        </p:txBody>
      </p:sp>
      <p:sp>
        <p:nvSpPr>
          <p:cNvPr id="2172" name="Text Box 515"/>
          <p:cNvSpPr txBox="1">
            <a:spLocks noChangeArrowheads="1"/>
          </p:cNvSpPr>
          <p:nvPr/>
        </p:nvSpPr>
        <p:spPr bwMode="auto">
          <a:xfrm>
            <a:off x="4388769" y="4324286"/>
            <a:ext cx="929352" cy="249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64700" tIns="32348" rIns="64700" bIns="32348">
            <a:spAutoFit/>
          </a:bodyPr>
          <a:lstStyle>
            <a:lvl1pPr defTabSz="1285875" eaLnBrk="0" hangingPunct="0">
              <a:defRPr sz="1200" b="1">
                <a:solidFill>
                  <a:schemeClr val="tx1"/>
                </a:solidFill>
                <a:latin typeface="Arial" charset="0"/>
              </a:defRPr>
            </a:lvl1pPr>
            <a:lvl2pPr marL="742950" indent="-285750" defTabSz="1285875" eaLnBrk="0" hangingPunct="0">
              <a:defRPr sz="1200" b="1">
                <a:solidFill>
                  <a:schemeClr val="tx1"/>
                </a:solidFill>
                <a:latin typeface="Arial" charset="0"/>
              </a:defRPr>
            </a:lvl2pPr>
            <a:lvl3pPr marL="1143000" indent="-228600" defTabSz="1285875" eaLnBrk="0" hangingPunct="0">
              <a:defRPr sz="1200" b="1">
                <a:solidFill>
                  <a:schemeClr val="tx1"/>
                </a:solidFill>
                <a:latin typeface="Arial" charset="0"/>
              </a:defRPr>
            </a:lvl3pPr>
            <a:lvl4pPr marL="1600200" indent="-228600" defTabSz="1285875" eaLnBrk="0" hangingPunct="0">
              <a:defRPr sz="1200" b="1">
                <a:solidFill>
                  <a:schemeClr val="tx1"/>
                </a:solidFill>
                <a:latin typeface="Arial" charset="0"/>
              </a:defRPr>
            </a:lvl4pPr>
            <a:lvl5pPr marL="2057400" indent="-228600" defTabSz="1285875" eaLnBrk="0" hangingPunct="0">
              <a:defRPr sz="1200" b="1">
                <a:solidFill>
                  <a:schemeClr val="tx1"/>
                </a:solidFill>
                <a:latin typeface="Arial" charset="0"/>
              </a:defRPr>
            </a:lvl5pPr>
            <a:lvl6pPr marL="2514600" indent="-228600" defTabSz="1285875" eaLnBrk="0" fontAlgn="base" hangingPunct="0">
              <a:spcBef>
                <a:spcPct val="0"/>
              </a:spcBef>
              <a:spcAft>
                <a:spcPct val="0"/>
              </a:spcAft>
              <a:defRPr sz="1200" b="1">
                <a:solidFill>
                  <a:schemeClr val="tx1"/>
                </a:solidFill>
                <a:latin typeface="Arial" charset="0"/>
              </a:defRPr>
            </a:lvl6pPr>
            <a:lvl7pPr marL="2971800" indent="-228600" defTabSz="1285875" eaLnBrk="0" fontAlgn="base" hangingPunct="0">
              <a:spcBef>
                <a:spcPct val="0"/>
              </a:spcBef>
              <a:spcAft>
                <a:spcPct val="0"/>
              </a:spcAft>
              <a:defRPr sz="1200" b="1">
                <a:solidFill>
                  <a:schemeClr val="tx1"/>
                </a:solidFill>
                <a:latin typeface="Arial" charset="0"/>
              </a:defRPr>
            </a:lvl7pPr>
            <a:lvl8pPr marL="3429000" indent="-228600" defTabSz="1285875" eaLnBrk="0" fontAlgn="base" hangingPunct="0">
              <a:spcBef>
                <a:spcPct val="0"/>
              </a:spcBef>
              <a:spcAft>
                <a:spcPct val="0"/>
              </a:spcAft>
              <a:defRPr sz="1200" b="1">
                <a:solidFill>
                  <a:schemeClr val="tx1"/>
                </a:solidFill>
                <a:latin typeface="Arial" charset="0"/>
              </a:defRPr>
            </a:lvl8pPr>
            <a:lvl9pPr marL="3886200" indent="-228600" defTabSz="1285875" eaLnBrk="0" fontAlgn="base" hangingPunct="0">
              <a:spcBef>
                <a:spcPct val="0"/>
              </a:spcBef>
              <a:spcAft>
                <a:spcPct val="0"/>
              </a:spcAft>
              <a:defRPr sz="1200" b="1">
                <a:solidFill>
                  <a:schemeClr val="tx1"/>
                </a:solidFill>
                <a:latin typeface="Arial" charset="0"/>
              </a:defRPr>
            </a:lvl9pPr>
          </a:lstStyle>
          <a:p>
            <a:pPr algn="ctr" eaLnBrk="1" fontAlgn="base" hangingPunct="1">
              <a:spcBef>
                <a:spcPct val="0"/>
              </a:spcBef>
              <a:spcAft>
                <a:spcPct val="0"/>
              </a:spcAft>
            </a:pPr>
            <a:r>
              <a:rPr lang="en-US">
                <a:solidFill>
                  <a:srgbClr val="FFFFFF"/>
                </a:solidFill>
              </a:rPr>
              <a:t>Apoptosis</a:t>
            </a:r>
          </a:p>
        </p:txBody>
      </p:sp>
      <p:sp>
        <p:nvSpPr>
          <p:cNvPr id="2173" name="Text Box 516"/>
          <p:cNvSpPr txBox="1">
            <a:spLocks noChangeArrowheads="1"/>
          </p:cNvSpPr>
          <p:nvPr/>
        </p:nvSpPr>
        <p:spPr bwMode="auto">
          <a:xfrm>
            <a:off x="7838755" y="4350000"/>
            <a:ext cx="1557781" cy="203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64700" tIns="32348" rIns="64700" bIns="32348">
            <a:spAutoFit/>
          </a:bodyPr>
          <a:lstStyle>
            <a:lvl1pPr defTabSz="1285875" eaLnBrk="0" hangingPunct="0">
              <a:defRPr sz="1200" b="1">
                <a:solidFill>
                  <a:schemeClr val="tx1"/>
                </a:solidFill>
                <a:latin typeface="Arial" charset="0"/>
              </a:defRPr>
            </a:lvl1pPr>
            <a:lvl2pPr marL="742950" indent="-285750" defTabSz="1285875" eaLnBrk="0" hangingPunct="0">
              <a:defRPr sz="1200" b="1">
                <a:solidFill>
                  <a:schemeClr val="tx1"/>
                </a:solidFill>
                <a:latin typeface="Arial" charset="0"/>
              </a:defRPr>
            </a:lvl2pPr>
            <a:lvl3pPr marL="1143000" indent="-228600" defTabSz="1285875" eaLnBrk="0" hangingPunct="0">
              <a:defRPr sz="1200" b="1">
                <a:solidFill>
                  <a:schemeClr val="tx1"/>
                </a:solidFill>
                <a:latin typeface="Arial" charset="0"/>
              </a:defRPr>
            </a:lvl3pPr>
            <a:lvl4pPr marL="1600200" indent="-228600" defTabSz="1285875" eaLnBrk="0" hangingPunct="0">
              <a:defRPr sz="1200" b="1">
                <a:solidFill>
                  <a:schemeClr val="tx1"/>
                </a:solidFill>
                <a:latin typeface="Arial" charset="0"/>
              </a:defRPr>
            </a:lvl4pPr>
            <a:lvl5pPr marL="2057400" indent="-228600" defTabSz="1285875" eaLnBrk="0" hangingPunct="0">
              <a:defRPr sz="1200" b="1">
                <a:solidFill>
                  <a:schemeClr val="tx1"/>
                </a:solidFill>
                <a:latin typeface="Arial" charset="0"/>
              </a:defRPr>
            </a:lvl5pPr>
            <a:lvl6pPr marL="2514600" indent="-228600" defTabSz="1285875" eaLnBrk="0" fontAlgn="base" hangingPunct="0">
              <a:spcBef>
                <a:spcPct val="0"/>
              </a:spcBef>
              <a:spcAft>
                <a:spcPct val="0"/>
              </a:spcAft>
              <a:defRPr sz="1200" b="1">
                <a:solidFill>
                  <a:schemeClr val="tx1"/>
                </a:solidFill>
                <a:latin typeface="Arial" charset="0"/>
              </a:defRPr>
            </a:lvl6pPr>
            <a:lvl7pPr marL="2971800" indent="-228600" defTabSz="1285875" eaLnBrk="0" fontAlgn="base" hangingPunct="0">
              <a:spcBef>
                <a:spcPct val="0"/>
              </a:spcBef>
              <a:spcAft>
                <a:spcPct val="0"/>
              </a:spcAft>
              <a:defRPr sz="1200" b="1">
                <a:solidFill>
                  <a:schemeClr val="tx1"/>
                </a:solidFill>
                <a:latin typeface="Arial" charset="0"/>
              </a:defRPr>
            </a:lvl7pPr>
            <a:lvl8pPr marL="3429000" indent="-228600" defTabSz="1285875" eaLnBrk="0" fontAlgn="base" hangingPunct="0">
              <a:spcBef>
                <a:spcPct val="0"/>
              </a:spcBef>
              <a:spcAft>
                <a:spcPct val="0"/>
              </a:spcAft>
              <a:defRPr sz="1200" b="1">
                <a:solidFill>
                  <a:schemeClr val="tx1"/>
                </a:solidFill>
                <a:latin typeface="Arial" charset="0"/>
              </a:defRPr>
            </a:lvl8pPr>
            <a:lvl9pPr marL="3886200" indent="-228600" defTabSz="1285875" eaLnBrk="0" fontAlgn="base" hangingPunct="0">
              <a:spcBef>
                <a:spcPct val="0"/>
              </a:spcBef>
              <a:spcAft>
                <a:spcPct val="0"/>
              </a:spcAft>
              <a:defRPr sz="1200" b="1">
                <a:solidFill>
                  <a:schemeClr val="tx1"/>
                </a:solidFill>
                <a:latin typeface="Arial" charset="0"/>
              </a:defRPr>
            </a:lvl9pPr>
          </a:lstStyle>
          <a:p>
            <a:pPr algn="ctr" eaLnBrk="1" fontAlgn="base" hangingPunct="1">
              <a:spcBef>
                <a:spcPct val="0"/>
              </a:spcBef>
              <a:spcAft>
                <a:spcPct val="0"/>
              </a:spcAft>
            </a:pPr>
            <a:r>
              <a:rPr lang="en-US" sz="900" dirty="0" smtClean="0">
                <a:solidFill>
                  <a:srgbClr val="FFFFFF"/>
                </a:solidFill>
              </a:rPr>
              <a:t>Depolarization</a:t>
            </a:r>
            <a:endParaRPr lang="en-US" sz="900" dirty="0">
              <a:solidFill>
                <a:srgbClr val="FFFFFF"/>
              </a:solidFill>
            </a:endParaRPr>
          </a:p>
        </p:txBody>
      </p:sp>
      <p:sp>
        <p:nvSpPr>
          <p:cNvPr id="2174" name="Text Box 517"/>
          <p:cNvSpPr txBox="1">
            <a:spLocks noChangeArrowheads="1"/>
          </p:cNvSpPr>
          <p:nvPr/>
        </p:nvSpPr>
        <p:spPr bwMode="auto">
          <a:xfrm>
            <a:off x="8073928" y="4602002"/>
            <a:ext cx="929352" cy="434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64700" tIns="32348" rIns="64700" bIns="32348">
            <a:spAutoFit/>
          </a:bodyPr>
          <a:lstStyle>
            <a:lvl1pPr defTabSz="1285875" eaLnBrk="0" hangingPunct="0">
              <a:defRPr sz="1200" b="1">
                <a:solidFill>
                  <a:schemeClr val="tx1"/>
                </a:solidFill>
                <a:latin typeface="Arial" charset="0"/>
              </a:defRPr>
            </a:lvl1pPr>
            <a:lvl2pPr marL="742950" indent="-285750" defTabSz="1285875" eaLnBrk="0" hangingPunct="0">
              <a:defRPr sz="1200" b="1">
                <a:solidFill>
                  <a:schemeClr val="tx1"/>
                </a:solidFill>
                <a:latin typeface="Arial" charset="0"/>
              </a:defRPr>
            </a:lvl2pPr>
            <a:lvl3pPr marL="1143000" indent="-228600" defTabSz="1285875" eaLnBrk="0" hangingPunct="0">
              <a:defRPr sz="1200" b="1">
                <a:solidFill>
                  <a:schemeClr val="tx1"/>
                </a:solidFill>
                <a:latin typeface="Arial" charset="0"/>
              </a:defRPr>
            </a:lvl3pPr>
            <a:lvl4pPr marL="1600200" indent="-228600" defTabSz="1285875" eaLnBrk="0" hangingPunct="0">
              <a:defRPr sz="1200" b="1">
                <a:solidFill>
                  <a:schemeClr val="tx1"/>
                </a:solidFill>
                <a:latin typeface="Arial" charset="0"/>
              </a:defRPr>
            </a:lvl4pPr>
            <a:lvl5pPr marL="2057400" indent="-228600" defTabSz="1285875" eaLnBrk="0" hangingPunct="0">
              <a:defRPr sz="1200" b="1">
                <a:solidFill>
                  <a:schemeClr val="tx1"/>
                </a:solidFill>
                <a:latin typeface="Arial" charset="0"/>
              </a:defRPr>
            </a:lvl5pPr>
            <a:lvl6pPr marL="2514600" indent="-228600" defTabSz="1285875" eaLnBrk="0" fontAlgn="base" hangingPunct="0">
              <a:spcBef>
                <a:spcPct val="0"/>
              </a:spcBef>
              <a:spcAft>
                <a:spcPct val="0"/>
              </a:spcAft>
              <a:defRPr sz="1200" b="1">
                <a:solidFill>
                  <a:schemeClr val="tx1"/>
                </a:solidFill>
                <a:latin typeface="Arial" charset="0"/>
              </a:defRPr>
            </a:lvl6pPr>
            <a:lvl7pPr marL="2971800" indent="-228600" defTabSz="1285875" eaLnBrk="0" fontAlgn="base" hangingPunct="0">
              <a:spcBef>
                <a:spcPct val="0"/>
              </a:spcBef>
              <a:spcAft>
                <a:spcPct val="0"/>
              </a:spcAft>
              <a:defRPr sz="1200" b="1">
                <a:solidFill>
                  <a:schemeClr val="tx1"/>
                </a:solidFill>
                <a:latin typeface="Arial" charset="0"/>
              </a:defRPr>
            </a:lvl7pPr>
            <a:lvl8pPr marL="3429000" indent="-228600" defTabSz="1285875" eaLnBrk="0" fontAlgn="base" hangingPunct="0">
              <a:spcBef>
                <a:spcPct val="0"/>
              </a:spcBef>
              <a:spcAft>
                <a:spcPct val="0"/>
              </a:spcAft>
              <a:defRPr sz="1200" b="1">
                <a:solidFill>
                  <a:schemeClr val="tx1"/>
                </a:solidFill>
                <a:latin typeface="Arial" charset="0"/>
              </a:defRPr>
            </a:lvl8pPr>
            <a:lvl9pPr marL="3886200" indent="-228600" defTabSz="1285875" eaLnBrk="0" fontAlgn="base" hangingPunct="0">
              <a:spcBef>
                <a:spcPct val="0"/>
              </a:spcBef>
              <a:spcAft>
                <a:spcPct val="0"/>
              </a:spcAft>
              <a:defRPr sz="1200" b="1">
                <a:solidFill>
                  <a:schemeClr val="tx1"/>
                </a:solidFill>
                <a:latin typeface="Arial" charset="0"/>
              </a:defRPr>
            </a:lvl9pPr>
          </a:lstStyle>
          <a:p>
            <a:pPr algn="ctr" eaLnBrk="1" fontAlgn="base" hangingPunct="1">
              <a:spcBef>
                <a:spcPct val="0"/>
              </a:spcBef>
              <a:spcAft>
                <a:spcPct val="0"/>
              </a:spcAft>
            </a:pPr>
            <a:r>
              <a:rPr lang="en-US">
                <a:solidFill>
                  <a:srgbClr val="FFFFFF"/>
                </a:solidFill>
              </a:rPr>
              <a:t>Oncogenic</a:t>
            </a:r>
          </a:p>
          <a:p>
            <a:pPr algn="ctr" eaLnBrk="1" fontAlgn="base" hangingPunct="1">
              <a:spcBef>
                <a:spcPct val="0"/>
              </a:spcBef>
              <a:spcAft>
                <a:spcPct val="0"/>
              </a:spcAft>
            </a:pPr>
            <a:r>
              <a:rPr lang="en-US">
                <a:solidFill>
                  <a:srgbClr val="FFFFFF"/>
                </a:solidFill>
              </a:rPr>
              <a:t>Signal</a:t>
            </a:r>
          </a:p>
        </p:txBody>
      </p:sp>
      <p:sp>
        <p:nvSpPr>
          <p:cNvPr id="2175" name="Text Box 518"/>
          <p:cNvSpPr txBox="1">
            <a:spLocks noChangeArrowheads="1"/>
          </p:cNvSpPr>
          <p:nvPr/>
        </p:nvSpPr>
        <p:spPr bwMode="auto">
          <a:xfrm>
            <a:off x="4415154" y="5604859"/>
            <a:ext cx="1465854" cy="434660"/>
          </a:xfrm>
          <a:prstGeom prst="rect">
            <a:avLst/>
          </a:prstGeom>
          <a:noFill/>
          <a:ln>
            <a:noFill/>
          </a:ln>
          <a:effectLst>
            <a:outerShdw dist="25400" dir="54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64700" tIns="32348" rIns="64700" bIns="32348">
            <a:spAutoFit/>
          </a:bodyPr>
          <a:lstStyle>
            <a:lvl1pPr defTabSz="1285875" eaLnBrk="0" hangingPunct="0">
              <a:defRPr sz="1200" b="1">
                <a:solidFill>
                  <a:schemeClr val="tx1"/>
                </a:solidFill>
                <a:latin typeface="Arial" charset="0"/>
              </a:defRPr>
            </a:lvl1pPr>
            <a:lvl2pPr marL="742950" indent="-285750" defTabSz="1285875" eaLnBrk="0" hangingPunct="0">
              <a:defRPr sz="1200" b="1">
                <a:solidFill>
                  <a:schemeClr val="tx1"/>
                </a:solidFill>
                <a:latin typeface="Arial" charset="0"/>
              </a:defRPr>
            </a:lvl2pPr>
            <a:lvl3pPr marL="1143000" indent="-228600" defTabSz="1285875" eaLnBrk="0" hangingPunct="0">
              <a:defRPr sz="1200" b="1">
                <a:solidFill>
                  <a:schemeClr val="tx1"/>
                </a:solidFill>
                <a:latin typeface="Arial" charset="0"/>
              </a:defRPr>
            </a:lvl3pPr>
            <a:lvl4pPr marL="1600200" indent="-228600" defTabSz="1285875" eaLnBrk="0" hangingPunct="0">
              <a:defRPr sz="1200" b="1">
                <a:solidFill>
                  <a:schemeClr val="tx1"/>
                </a:solidFill>
                <a:latin typeface="Arial" charset="0"/>
              </a:defRPr>
            </a:lvl4pPr>
            <a:lvl5pPr marL="2057400" indent="-228600" defTabSz="1285875" eaLnBrk="0" hangingPunct="0">
              <a:defRPr sz="1200" b="1">
                <a:solidFill>
                  <a:schemeClr val="tx1"/>
                </a:solidFill>
                <a:latin typeface="Arial" charset="0"/>
              </a:defRPr>
            </a:lvl5pPr>
            <a:lvl6pPr marL="2514600" indent="-228600" defTabSz="1285875" eaLnBrk="0" fontAlgn="base" hangingPunct="0">
              <a:spcBef>
                <a:spcPct val="0"/>
              </a:spcBef>
              <a:spcAft>
                <a:spcPct val="0"/>
              </a:spcAft>
              <a:defRPr sz="1200" b="1">
                <a:solidFill>
                  <a:schemeClr val="tx1"/>
                </a:solidFill>
                <a:latin typeface="Arial" charset="0"/>
              </a:defRPr>
            </a:lvl6pPr>
            <a:lvl7pPr marL="2971800" indent="-228600" defTabSz="1285875" eaLnBrk="0" fontAlgn="base" hangingPunct="0">
              <a:spcBef>
                <a:spcPct val="0"/>
              </a:spcBef>
              <a:spcAft>
                <a:spcPct val="0"/>
              </a:spcAft>
              <a:defRPr sz="1200" b="1">
                <a:solidFill>
                  <a:schemeClr val="tx1"/>
                </a:solidFill>
                <a:latin typeface="Arial" charset="0"/>
              </a:defRPr>
            </a:lvl7pPr>
            <a:lvl8pPr marL="3429000" indent="-228600" defTabSz="1285875" eaLnBrk="0" fontAlgn="base" hangingPunct="0">
              <a:spcBef>
                <a:spcPct val="0"/>
              </a:spcBef>
              <a:spcAft>
                <a:spcPct val="0"/>
              </a:spcAft>
              <a:defRPr sz="1200" b="1">
                <a:solidFill>
                  <a:schemeClr val="tx1"/>
                </a:solidFill>
                <a:latin typeface="Arial" charset="0"/>
              </a:defRPr>
            </a:lvl8pPr>
            <a:lvl9pPr marL="3886200" indent="-228600" defTabSz="1285875" eaLnBrk="0" fontAlgn="base" hangingPunct="0">
              <a:spcBef>
                <a:spcPct val="0"/>
              </a:spcBef>
              <a:spcAft>
                <a:spcPct val="0"/>
              </a:spcAft>
              <a:defRPr sz="1200" b="1">
                <a:solidFill>
                  <a:schemeClr val="tx1"/>
                </a:solidFill>
                <a:latin typeface="Arial" charset="0"/>
              </a:defRPr>
            </a:lvl9pPr>
          </a:lstStyle>
          <a:p>
            <a:pPr algn="ctr" eaLnBrk="1" fontAlgn="base" hangingPunct="1">
              <a:spcBef>
                <a:spcPct val="0"/>
              </a:spcBef>
              <a:spcAft>
                <a:spcPct val="0"/>
              </a:spcAft>
            </a:pPr>
            <a:r>
              <a:rPr lang="en-US">
                <a:solidFill>
                  <a:srgbClr val="FFFFFF"/>
                </a:solidFill>
              </a:rPr>
              <a:t>FLIP,CIAP2,BFL1,</a:t>
            </a:r>
          </a:p>
          <a:p>
            <a:pPr algn="ctr" eaLnBrk="1" fontAlgn="base" hangingPunct="1">
              <a:spcBef>
                <a:spcPct val="0"/>
              </a:spcBef>
              <a:spcAft>
                <a:spcPct val="0"/>
              </a:spcAft>
            </a:pPr>
            <a:r>
              <a:rPr lang="en-US">
                <a:solidFill>
                  <a:srgbClr val="FFFFFF"/>
                </a:solidFill>
              </a:rPr>
              <a:t>BCL2</a:t>
            </a:r>
          </a:p>
        </p:txBody>
      </p:sp>
      <p:sp>
        <p:nvSpPr>
          <p:cNvPr id="2176" name="Text Box 519"/>
          <p:cNvSpPr txBox="1">
            <a:spLocks noChangeArrowheads="1"/>
          </p:cNvSpPr>
          <p:nvPr/>
        </p:nvSpPr>
        <p:spPr bwMode="auto">
          <a:xfrm>
            <a:off x="6086228" y="5687143"/>
            <a:ext cx="1465854" cy="803992"/>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64700" tIns="32348" rIns="64700" bIns="32348">
            <a:spAutoFit/>
          </a:bodyPr>
          <a:lstStyle>
            <a:lvl1pPr defTabSz="1285875" eaLnBrk="0" hangingPunct="0">
              <a:defRPr sz="1200" b="1">
                <a:solidFill>
                  <a:schemeClr val="tx1"/>
                </a:solidFill>
                <a:latin typeface="Arial" charset="0"/>
              </a:defRPr>
            </a:lvl1pPr>
            <a:lvl2pPr marL="742950" indent="-285750" defTabSz="1285875" eaLnBrk="0" hangingPunct="0">
              <a:defRPr sz="1200" b="1">
                <a:solidFill>
                  <a:schemeClr val="tx1"/>
                </a:solidFill>
                <a:latin typeface="Arial" charset="0"/>
              </a:defRPr>
            </a:lvl2pPr>
            <a:lvl3pPr marL="1143000" indent="-228600" defTabSz="1285875" eaLnBrk="0" hangingPunct="0">
              <a:defRPr sz="1200" b="1">
                <a:solidFill>
                  <a:schemeClr val="tx1"/>
                </a:solidFill>
                <a:latin typeface="Arial" charset="0"/>
              </a:defRPr>
            </a:lvl3pPr>
            <a:lvl4pPr marL="1600200" indent="-228600" defTabSz="1285875" eaLnBrk="0" hangingPunct="0">
              <a:defRPr sz="1200" b="1">
                <a:solidFill>
                  <a:schemeClr val="tx1"/>
                </a:solidFill>
                <a:latin typeface="Arial" charset="0"/>
              </a:defRPr>
            </a:lvl4pPr>
            <a:lvl5pPr marL="2057400" indent="-228600" defTabSz="1285875" eaLnBrk="0" hangingPunct="0">
              <a:defRPr sz="1200" b="1">
                <a:solidFill>
                  <a:schemeClr val="tx1"/>
                </a:solidFill>
                <a:latin typeface="Arial" charset="0"/>
              </a:defRPr>
            </a:lvl5pPr>
            <a:lvl6pPr marL="2514600" indent="-228600" defTabSz="1285875" eaLnBrk="0" fontAlgn="base" hangingPunct="0">
              <a:spcBef>
                <a:spcPct val="0"/>
              </a:spcBef>
              <a:spcAft>
                <a:spcPct val="0"/>
              </a:spcAft>
              <a:defRPr sz="1200" b="1">
                <a:solidFill>
                  <a:schemeClr val="tx1"/>
                </a:solidFill>
                <a:latin typeface="Arial" charset="0"/>
              </a:defRPr>
            </a:lvl6pPr>
            <a:lvl7pPr marL="2971800" indent="-228600" defTabSz="1285875" eaLnBrk="0" fontAlgn="base" hangingPunct="0">
              <a:spcBef>
                <a:spcPct val="0"/>
              </a:spcBef>
              <a:spcAft>
                <a:spcPct val="0"/>
              </a:spcAft>
              <a:defRPr sz="1200" b="1">
                <a:solidFill>
                  <a:schemeClr val="tx1"/>
                </a:solidFill>
                <a:latin typeface="Arial" charset="0"/>
              </a:defRPr>
            </a:lvl7pPr>
            <a:lvl8pPr marL="3429000" indent="-228600" defTabSz="1285875" eaLnBrk="0" fontAlgn="base" hangingPunct="0">
              <a:spcBef>
                <a:spcPct val="0"/>
              </a:spcBef>
              <a:spcAft>
                <a:spcPct val="0"/>
              </a:spcAft>
              <a:defRPr sz="1200" b="1">
                <a:solidFill>
                  <a:schemeClr val="tx1"/>
                </a:solidFill>
                <a:latin typeface="Arial" charset="0"/>
              </a:defRPr>
            </a:lvl8pPr>
            <a:lvl9pPr marL="3886200" indent="-228600" defTabSz="1285875" eaLnBrk="0" fontAlgn="base" hangingPunct="0">
              <a:spcBef>
                <a:spcPct val="0"/>
              </a:spcBef>
              <a:spcAft>
                <a:spcPct val="0"/>
              </a:spcAft>
              <a:defRPr sz="1200" b="1">
                <a:solidFill>
                  <a:schemeClr val="tx1"/>
                </a:solidFill>
                <a:latin typeface="Arial" charset="0"/>
              </a:defRPr>
            </a:lvl9pPr>
          </a:lstStyle>
          <a:p>
            <a:pPr algn="ctr" eaLnBrk="1" fontAlgn="base" hangingPunct="1">
              <a:spcBef>
                <a:spcPct val="0"/>
              </a:spcBef>
              <a:spcAft>
                <a:spcPct val="0"/>
              </a:spcAft>
            </a:pPr>
            <a:r>
              <a:rPr lang="en-US">
                <a:solidFill>
                  <a:srgbClr val="FFFFFF"/>
                </a:solidFill>
              </a:rPr>
              <a:t>BAK,BAK,BID,</a:t>
            </a:r>
          </a:p>
          <a:p>
            <a:pPr algn="ctr" eaLnBrk="1" fontAlgn="base" hangingPunct="1">
              <a:spcBef>
                <a:spcPct val="0"/>
              </a:spcBef>
              <a:spcAft>
                <a:spcPct val="0"/>
              </a:spcAft>
            </a:pPr>
            <a:r>
              <a:rPr lang="en-US">
                <a:solidFill>
                  <a:srgbClr val="FFFFFF"/>
                </a:solidFill>
              </a:rPr>
              <a:t>Ras,Noxa,PUMA,</a:t>
            </a:r>
          </a:p>
          <a:p>
            <a:pPr algn="ctr" eaLnBrk="1" fontAlgn="base" hangingPunct="1">
              <a:spcBef>
                <a:spcPct val="0"/>
              </a:spcBef>
              <a:spcAft>
                <a:spcPct val="0"/>
              </a:spcAft>
            </a:pPr>
            <a:r>
              <a:rPr lang="en-US">
                <a:solidFill>
                  <a:srgbClr val="FFFFFF"/>
                </a:solidFill>
              </a:rPr>
              <a:t>APAF1,Survivin,</a:t>
            </a:r>
          </a:p>
          <a:p>
            <a:pPr algn="ctr" eaLnBrk="1" fontAlgn="base" hangingPunct="1">
              <a:spcBef>
                <a:spcPct val="0"/>
              </a:spcBef>
              <a:spcAft>
                <a:spcPct val="0"/>
              </a:spcAft>
            </a:pPr>
            <a:r>
              <a:rPr lang="en-US">
                <a:solidFill>
                  <a:srgbClr val="FFFFFF"/>
                </a:solidFill>
              </a:rPr>
              <a:t>BCL2</a:t>
            </a:r>
          </a:p>
        </p:txBody>
      </p:sp>
      <p:sp>
        <p:nvSpPr>
          <p:cNvPr id="2177" name="Text Box 520"/>
          <p:cNvSpPr txBox="1">
            <a:spLocks noChangeArrowheads="1"/>
          </p:cNvSpPr>
          <p:nvPr/>
        </p:nvSpPr>
        <p:spPr bwMode="auto">
          <a:xfrm rot="769059">
            <a:off x="5452979" y="5186957"/>
            <a:ext cx="1465854" cy="43466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64700" tIns="32348" rIns="64700" bIns="32348">
            <a:spAutoFit/>
          </a:bodyPr>
          <a:lstStyle>
            <a:lvl1pPr defTabSz="1285875" eaLnBrk="0" hangingPunct="0">
              <a:defRPr sz="1200" b="1">
                <a:solidFill>
                  <a:schemeClr val="tx1"/>
                </a:solidFill>
                <a:latin typeface="Arial" charset="0"/>
              </a:defRPr>
            </a:lvl1pPr>
            <a:lvl2pPr marL="742950" indent="-285750" defTabSz="1285875" eaLnBrk="0" hangingPunct="0">
              <a:defRPr sz="1200" b="1">
                <a:solidFill>
                  <a:schemeClr val="tx1"/>
                </a:solidFill>
                <a:latin typeface="Arial" charset="0"/>
              </a:defRPr>
            </a:lvl2pPr>
            <a:lvl3pPr marL="1143000" indent="-228600" defTabSz="1285875" eaLnBrk="0" hangingPunct="0">
              <a:defRPr sz="1200" b="1">
                <a:solidFill>
                  <a:schemeClr val="tx1"/>
                </a:solidFill>
                <a:latin typeface="Arial" charset="0"/>
              </a:defRPr>
            </a:lvl3pPr>
            <a:lvl4pPr marL="1600200" indent="-228600" defTabSz="1285875" eaLnBrk="0" hangingPunct="0">
              <a:defRPr sz="1200" b="1">
                <a:solidFill>
                  <a:schemeClr val="tx1"/>
                </a:solidFill>
                <a:latin typeface="Arial" charset="0"/>
              </a:defRPr>
            </a:lvl4pPr>
            <a:lvl5pPr marL="2057400" indent="-228600" defTabSz="1285875" eaLnBrk="0" hangingPunct="0">
              <a:defRPr sz="1200" b="1">
                <a:solidFill>
                  <a:schemeClr val="tx1"/>
                </a:solidFill>
                <a:latin typeface="Arial" charset="0"/>
              </a:defRPr>
            </a:lvl5pPr>
            <a:lvl6pPr marL="2514600" indent="-228600" defTabSz="1285875" eaLnBrk="0" fontAlgn="base" hangingPunct="0">
              <a:spcBef>
                <a:spcPct val="0"/>
              </a:spcBef>
              <a:spcAft>
                <a:spcPct val="0"/>
              </a:spcAft>
              <a:defRPr sz="1200" b="1">
                <a:solidFill>
                  <a:schemeClr val="tx1"/>
                </a:solidFill>
                <a:latin typeface="Arial" charset="0"/>
              </a:defRPr>
            </a:lvl6pPr>
            <a:lvl7pPr marL="2971800" indent="-228600" defTabSz="1285875" eaLnBrk="0" fontAlgn="base" hangingPunct="0">
              <a:spcBef>
                <a:spcPct val="0"/>
              </a:spcBef>
              <a:spcAft>
                <a:spcPct val="0"/>
              </a:spcAft>
              <a:defRPr sz="1200" b="1">
                <a:solidFill>
                  <a:schemeClr val="tx1"/>
                </a:solidFill>
                <a:latin typeface="Arial" charset="0"/>
              </a:defRPr>
            </a:lvl7pPr>
            <a:lvl8pPr marL="3429000" indent="-228600" defTabSz="1285875" eaLnBrk="0" fontAlgn="base" hangingPunct="0">
              <a:spcBef>
                <a:spcPct val="0"/>
              </a:spcBef>
              <a:spcAft>
                <a:spcPct val="0"/>
              </a:spcAft>
              <a:defRPr sz="1200" b="1">
                <a:solidFill>
                  <a:schemeClr val="tx1"/>
                </a:solidFill>
                <a:latin typeface="Arial" charset="0"/>
              </a:defRPr>
            </a:lvl8pPr>
            <a:lvl9pPr marL="3886200" indent="-228600" defTabSz="1285875" eaLnBrk="0" fontAlgn="base" hangingPunct="0">
              <a:spcBef>
                <a:spcPct val="0"/>
              </a:spcBef>
              <a:spcAft>
                <a:spcPct val="0"/>
              </a:spcAft>
              <a:defRPr sz="1200" b="1">
                <a:solidFill>
                  <a:schemeClr val="tx1"/>
                </a:solidFill>
                <a:latin typeface="Arial" charset="0"/>
              </a:defRPr>
            </a:lvl9pPr>
          </a:lstStyle>
          <a:p>
            <a:pPr algn="ctr" eaLnBrk="1" fontAlgn="base" hangingPunct="1">
              <a:spcBef>
                <a:spcPct val="0"/>
              </a:spcBef>
              <a:spcAft>
                <a:spcPct val="0"/>
              </a:spcAft>
            </a:pPr>
            <a:r>
              <a:rPr lang="en-US">
                <a:solidFill>
                  <a:srgbClr val="FFFFFF"/>
                </a:solidFill>
              </a:rPr>
              <a:t>DNA </a:t>
            </a:r>
          </a:p>
          <a:p>
            <a:pPr algn="ctr" eaLnBrk="1" fontAlgn="base" hangingPunct="1">
              <a:spcBef>
                <a:spcPct val="0"/>
              </a:spcBef>
              <a:spcAft>
                <a:spcPct val="0"/>
              </a:spcAft>
            </a:pPr>
            <a:r>
              <a:rPr lang="en-US">
                <a:solidFill>
                  <a:srgbClr val="FFFFFF"/>
                </a:solidFill>
              </a:rPr>
              <a:t>Fragmentation</a:t>
            </a:r>
          </a:p>
        </p:txBody>
      </p:sp>
      <p:sp>
        <p:nvSpPr>
          <p:cNvPr id="2178" name="Text Box 521"/>
          <p:cNvSpPr txBox="1">
            <a:spLocks noChangeArrowheads="1"/>
          </p:cNvSpPr>
          <p:nvPr/>
        </p:nvSpPr>
        <p:spPr bwMode="auto">
          <a:xfrm>
            <a:off x="1240113" y="6227143"/>
            <a:ext cx="1729708" cy="249994"/>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64700" tIns="32348" rIns="64700" bIns="32348">
            <a:spAutoFit/>
          </a:bodyPr>
          <a:lstStyle>
            <a:lvl1pPr defTabSz="1285875" eaLnBrk="0" hangingPunct="0">
              <a:defRPr sz="1200" b="1">
                <a:solidFill>
                  <a:schemeClr val="tx1"/>
                </a:solidFill>
                <a:latin typeface="Arial" charset="0"/>
              </a:defRPr>
            </a:lvl1pPr>
            <a:lvl2pPr marL="742950" indent="-285750" defTabSz="1285875" eaLnBrk="0" hangingPunct="0">
              <a:defRPr sz="1200" b="1">
                <a:solidFill>
                  <a:schemeClr val="tx1"/>
                </a:solidFill>
                <a:latin typeface="Arial" charset="0"/>
              </a:defRPr>
            </a:lvl2pPr>
            <a:lvl3pPr marL="1143000" indent="-228600" defTabSz="1285875" eaLnBrk="0" hangingPunct="0">
              <a:defRPr sz="1200" b="1">
                <a:solidFill>
                  <a:schemeClr val="tx1"/>
                </a:solidFill>
                <a:latin typeface="Arial" charset="0"/>
              </a:defRPr>
            </a:lvl3pPr>
            <a:lvl4pPr marL="1600200" indent="-228600" defTabSz="1285875" eaLnBrk="0" hangingPunct="0">
              <a:defRPr sz="1200" b="1">
                <a:solidFill>
                  <a:schemeClr val="tx1"/>
                </a:solidFill>
                <a:latin typeface="Arial" charset="0"/>
              </a:defRPr>
            </a:lvl4pPr>
            <a:lvl5pPr marL="2057400" indent="-228600" defTabSz="1285875" eaLnBrk="0" hangingPunct="0">
              <a:defRPr sz="1200" b="1">
                <a:solidFill>
                  <a:schemeClr val="tx1"/>
                </a:solidFill>
                <a:latin typeface="Arial" charset="0"/>
              </a:defRPr>
            </a:lvl5pPr>
            <a:lvl6pPr marL="2514600" indent="-228600" defTabSz="1285875" eaLnBrk="0" fontAlgn="base" hangingPunct="0">
              <a:spcBef>
                <a:spcPct val="0"/>
              </a:spcBef>
              <a:spcAft>
                <a:spcPct val="0"/>
              </a:spcAft>
              <a:defRPr sz="1200" b="1">
                <a:solidFill>
                  <a:schemeClr val="tx1"/>
                </a:solidFill>
                <a:latin typeface="Arial" charset="0"/>
              </a:defRPr>
            </a:lvl6pPr>
            <a:lvl7pPr marL="2971800" indent="-228600" defTabSz="1285875" eaLnBrk="0" fontAlgn="base" hangingPunct="0">
              <a:spcBef>
                <a:spcPct val="0"/>
              </a:spcBef>
              <a:spcAft>
                <a:spcPct val="0"/>
              </a:spcAft>
              <a:defRPr sz="1200" b="1">
                <a:solidFill>
                  <a:schemeClr val="tx1"/>
                </a:solidFill>
                <a:latin typeface="Arial" charset="0"/>
              </a:defRPr>
            </a:lvl7pPr>
            <a:lvl8pPr marL="3429000" indent="-228600" defTabSz="1285875" eaLnBrk="0" fontAlgn="base" hangingPunct="0">
              <a:spcBef>
                <a:spcPct val="0"/>
              </a:spcBef>
              <a:spcAft>
                <a:spcPct val="0"/>
              </a:spcAft>
              <a:defRPr sz="1200" b="1">
                <a:solidFill>
                  <a:schemeClr val="tx1"/>
                </a:solidFill>
                <a:latin typeface="Arial" charset="0"/>
              </a:defRPr>
            </a:lvl8pPr>
            <a:lvl9pPr marL="3886200" indent="-228600" defTabSz="1285875" eaLnBrk="0" fontAlgn="base" hangingPunct="0">
              <a:spcBef>
                <a:spcPct val="0"/>
              </a:spcBef>
              <a:spcAft>
                <a:spcPct val="0"/>
              </a:spcAft>
              <a:defRPr sz="1200" b="1">
                <a:solidFill>
                  <a:schemeClr val="tx1"/>
                </a:solidFill>
                <a:latin typeface="Arial" charset="0"/>
              </a:defRPr>
            </a:lvl9pPr>
          </a:lstStyle>
          <a:p>
            <a:pPr algn="ctr" eaLnBrk="1" fontAlgn="base" hangingPunct="1">
              <a:spcBef>
                <a:spcPct val="0"/>
              </a:spcBef>
              <a:spcAft>
                <a:spcPct val="0"/>
              </a:spcAft>
            </a:pPr>
            <a:r>
              <a:rPr lang="en-US" dirty="0">
                <a:solidFill>
                  <a:srgbClr val="FFFFFF"/>
                </a:solidFill>
              </a:rPr>
              <a:t>DNA Fragmentation</a:t>
            </a:r>
          </a:p>
        </p:txBody>
      </p:sp>
      <p:sp>
        <p:nvSpPr>
          <p:cNvPr id="2179" name="Text Box 522"/>
          <p:cNvSpPr txBox="1">
            <a:spLocks noChangeArrowheads="1"/>
          </p:cNvSpPr>
          <p:nvPr/>
        </p:nvSpPr>
        <p:spPr bwMode="auto">
          <a:xfrm rot="-3942716">
            <a:off x="7736823" y="3706353"/>
            <a:ext cx="778286" cy="188438"/>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64700" tIns="32348" rIns="64700" bIns="32348">
            <a:spAutoFit/>
          </a:bodyPr>
          <a:lstStyle>
            <a:lvl1pPr defTabSz="1285875" eaLnBrk="0" hangingPunct="0">
              <a:defRPr sz="1200" b="1">
                <a:solidFill>
                  <a:schemeClr val="tx1"/>
                </a:solidFill>
                <a:latin typeface="Arial" charset="0"/>
              </a:defRPr>
            </a:lvl1pPr>
            <a:lvl2pPr marL="742950" indent="-285750" defTabSz="1285875" eaLnBrk="0" hangingPunct="0">
              <a:defRPr sz="1200" b="1">
                <a:solidFill>
                  <a:schemeClr val="tx1"/>
                </a:solidFill>
                <a:latin typeface="Arial" charset="0"/>
              </a:defRPr>
            </a:lvl2pPr>
            <a:lvl3pPr marL="1143000" indent="-228600" defTabSz="1285875" eaLnBrk="0" hangingPunct="0">
              <a:defRPr sz="1200" b="1">
                <a:solidFill>
                  <a:schemeClr val="tx1"/>
                </a:solidFill>
                <a:latin typeface="Arial" charset="0"/>
              </a:defRPr>
            </a:lvl3pPr>
            <a:lvl4pPr marL="1600200" indent="-228600" defTabSz="1285875" eaLnBrk="0" hangingPunct="0">
              <a:defRPr sz="1200" b="1">
                <a:solidFill>
                  <a:schemeClr val="tx1"/>
                </a:solidFill>
                <a:latin typeface="Arial" charset="0"/>
              </a:defRPr>
            </a:lvl4pPr>
            <a:lvl5pPr marL="2057400" indent="-228600" defTabSz="1285875" eaLnBrk="0" hangingPunct="0">
              <a:defRPr sz="1200" b="1">
                <a:solidFill>
                  <a:schemeClr val="tx1"/>
                </a:solidFill>
                <a:latin typeface="Arial" charset="0"/>
              </a:defRPr>
            </a:lvl5pPr>
            <a:lvl6pPr marL="2514600" indent="-228600" defTabSz="1285875" eaLnBrk="0" fontAlgn="base" hangingPunct="0">
              <a:spcBef>
                <a:spcPct val="0"/>
              </a:spcBef>
              <a:spcAft>
                <a:spcPct val="0"/>
              </a:spcAft>
              <a:defRPr sz="1200" b="1">
                <a:solidFill>
                  <a:schemeClr val="tx1"/>
                </a:solidFill>
                <a:latin typeface="Arial" charset="0"/>
              </a:defRPr>
            </a:lvl6pPr>
            <a:lvl7pPr marL="2971800" indent="-228600" defTabSz="1285875" eaLnBrk="0" fontAlgn="base" hangingPunct="0">
              <a:spcBef>
                <a:spcPct val="0"/>
              </a:spcBef>
              <a:spcAft>
                <a:spcPct val="0"/>
              </a:spcAft>
              <a:defRPr sz="1200" b="1">
                <a:solidFill>
                  <a:schemeClr val="tx1"/>
                </a:solidFill>
                <a:latin typeface="Arial" charset="0"/>
              </a:defRPr>
            </a:lvl7pPr>
            <a:lvl8pPr marL="3429000" indent="-228600" defTabSz="1285875" eaLnBrk="0" fontAlgn="base" hangingPunct="0">
              <a:spcBef>
                <a:spcPct val="0"/>
              </a:spcBef>
              <a:spcAft>
                <a:spcPct val="0"/>
              </a:spcAft>
              <a:defRPr sz="1200" b="1">
                <a:solidFill>
                  <a:schemeClr val="tx1"/>
                </a:solidFill>
                <a:latin typeface="Arial" charset="0"/>
              </a:defRPr>
            </a:lvl8pPr>
            <a:lvl9pPr marL="3886200" indent="-228600" defTabSz="1285875" eaLnBrk="0" fontAlgn="base" hangingPunct="0">
              <a:spcBef>
                <a:spcPct val="0"/>
              </a:spcBef>
              <a:spcAft>
                <a:spcPct val="0"/>
              </a:spcAft>
              <a:defRPr sz="1200" b="1">
                <a:solidFill>
                  <a:schemeClr val="tx1"/>
                </a:solidFill>
                <a:latin typeface="Arial" charset="0"/>
              </a:defRPr>
            </a:lvl9pPr>
          </a:lstStyle>
          <a:p>
            <a:pPr algn="ctr" eaLnBrk="1" fontAlgn="base" hangingPunct="1">
              <a:spcBef>
                <a:spcPct val="0"/>
              </a:spcBef>
              <a:spcAft>
                <a:spcPct val="0"/>
              </a:spcAft>
            </a:pPr>
            <a:r>
              <a:rPr lang="en-US" sz="800" dirty="0">
                <a:solidFill>
                  <a:srgbClr val="FFFFFF"/>
                </a:solidFill>
              </a:rPr>
              <a:t>Mitochondria</a:t>
            </a:r>
          </a:p>
        </p:txBody>
      </p:sp>
      <p:sp>
        <p:nvSpPr>
          <p:cNvPr id="2180" name="Text Box 524"/>
          <p:cNvSpPr txBox="1">
            <a:spLocks noChangeArrowheads="1"/>
          </p:cNvSpPr>
          <p:nvPr/>
        </p:nvSpPr>
        <p:spPr bwMode="auto">
          <a:xfrm>
            <a:off x="7813004" y="480000"/>
            <a:ext cx="1330996" cy="803992"/>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64700" tIns="32348" rIns="64700" bIns="32348">
            <a:spAutoFit/>
          </a:bodyPr>
          <a:lstStyle>
            <a:lvl1pPr defTabSz="1285875" eaLnBrk="0" hangingPunct="0">
              <a:defRPr sz="1200" b="1">
                <a:solidFill>
                  <a:schemeClr val="tx1"/>
                </a:solidFill>
                <a:latin typeface="Arial" charset="0"/>
              </a:defRPr>
            </a:lvl1pPr>
            <a:lvl2pPr marL="742950" indent="-285750" defTabSz="1285875" eaLnBrk="0" hangingPunct="0">
              <a:defRPr sz="1200" b="1">
                <a:solidFill>
                  <a:schemeClr val="tx1"/>
                </a:solidFill>
                <a:latin typeface="Arial" charset="0"/>
              </a:defRPr>
            </a:lvl2pPr>
            <a:lvl3pPr marL="1143000" indent="-228600" defTabSz="1285875" eaLnBrk="0" hangingPunct="0">
              <a:defRPr sz="1200" b="1">
                <a:solidFill>
                  <a:schemeClr val="tx1"/>
                </a:solidFill>
                <a:latin typeface="Arial" charset="0"/>
              </a:defRPr>
            </a:lvl3pPr>
            <a:lvl4pPr marL="1600200" indent="-228600" defTabSz="1285875" eaLnBrk="0" hangingPunct="0">
              <a:defRPr sz="1200" b="1">
                <a:solidFill>
                  <a:schemeClr val="tx1"/>
                </a:solidFill>
                <a:latin typeface="Arial" charset="0"/>
              </a:defRPr>
            </a:lvl4pPr>
            <a:lvl5pPr marL="2057400" indent="-228600" defTabSz="1285875" eaLnBrk="0" hangingPunct="0">
              <a:defRPr sz="1200" b="1">
                <a:solidFill>
                  <a:schemeClr val="tx1"/>
                </a:solidFill>
                <a:latin typeface="Arial" charset="0"/>
              </a:defRPr>
            </a:lvl5pPr>
            <a:lvl6pPr marL="2514600" indent="-228600" defTabSz="1285875" eaLnBrk="0" fontAlgn="base" hangingPunct="0">
              <a:spcBef>
                <a:spcPct val="0"/>
              </a:spcBef>
              <a:spcAft>
                <a:spcPct val="0"/>
              </a:spcAft>
              <a:defRPr sz="1200" b="1">
                <a:solidFill>
                  <a:schemeClr val="tx1"/>
                </a:solidFill>
                <a:latin typeface="Arial" charset="0"/>
              </a:defRPr>
            </a:lvl6pPr>
            <a:lvl7pPr marL="2971800" indent="-228600" defTabSz="1285875" eaLnBrk="0" fontAlgn="base" hangingPunct="0">
              <a:spcBef>
                <a:spcPct val="0"/>
              </a:spcBef>
              <a:spcAft>
                <a:spcPct val="0"/>
              </a:spcAft>
              <a:defRPr sz="1200" b="1">
                <a:solidFill>
                  <a:schemeClr val="tx1"/>
                </a:solidFill>
                <a:latin typeface="Arial" charset="0"/>
              </a:defRPr>
            </a:lvl7pPr>
            <a:lvl8pPr marL="3429000" indent="-228600" defTabSz="1285875" eaLnBrk="0" fontAlgn="base" hangingPunct="0">
              <a:spcBef>
                <a:spcPct val="0"/>
              </a:spcBef>
              <a:spcAft>
                <a:spcPct val="0"/>
              </a:spcAft>
              <a:defRPr sz="1200" b="1">
                <a:solidFill>
                  <a:schemeClr val="tx1"/>
                </a:solidFill>
                <a:latin typeface="Arial" charset="0"/>
              </a:defRPr>
            </a:lvl8pPr>
            <a:lvl9pPr marL="3886200" indent="-228600" defTabSz="1285875" eaLnBrk="0" fontAlgn="base" hangingPunct="0">
              <a:spcBef>
                <a:spcPct val="0"/>
              </a:spcBef>
              <a:spcAft>
                <a:spcPct val="0"/>
              </a:spcAft>
              <a:defRPr sz="1200" b="1">
                <a:solidFill>
                  <a:schemeClr val="tx1"/>
                </a:solidFill>
                <a:latin typeface="Arial" charset="0"/>
              </a:defRPr>
            </a:lvl9pPr>
          </a:lstStyle>
          <a:p>
            <a:pPr algn="ctr" eaLnBrk="1" fontAlgn="base" hangingPunct="1">
              <a:spcBef>
                <a:spcPct val="0"/>
              </a:spcBef>
              <a:spcAft>
                <a:spcPct val="0"/>
              </a:spcAft>
            </a:pPr>
            <a:r>
              <a:rPr lang="en-US" dirty="0" smtClean="0">
                <a:solidFill>
                  <a:srgbClr val="FFFFFF"/>
                </a:solidFill>
              </a:rPr>
              <a:t>Withdraw</a:t>
            </a:r>
            <a:r>
              <a:rPr lang="hr-HR" dirty="0" smtClean="0">
                <a:solidFill>
                  <a:srgbClr val="FFFFFF"/>
                </a:solidFill>
              </a:rPr>
              <a:t>a</a:t>
            </a:r>
            <a:r>
              <a:rPr lang="en-US" dirty="0" smtClean="0">
                <a:solidFill>
                  <a:srgbClr val="FFFFFF"/>
                </a:solidFill>
              </a:rPr>
              <a:t>l</a:t>
            </a:r>
            <a:endParaRPr lang="en-US" dirty="0">
              <a:solidFill>
                <a:srgbClr val="FFFFFF"/>
              </a:solidFill>
            </a:endParaRPr>
          </a:p>
          <a:p>
            <a:pPr algn="ctr" eaLnBrk="1" fontAlgn="base" hangingPunct="1">
              <a:spcBef>
                <a:spcPct val="0"/>
              </a:spcBef>
              <a:spcAft>
                <a:spcPct val="0"/>
              </a:spcAft>
            </a:pPr>
            <a:r>
              <a:rPr lang="en-US" dirty="0">
                <a:solidFill>
                  <a:srgbClr val="FFFFFF"/>
                </a:solidFill>
              </a:rPr>
              <a:t>of</a:t>
            </a:r>
          </a:p>
          <a:p>
            <a:pPr algn="ctr" eaLnBrk="1" fontAlgn="base" hangingPunct="1">
              <a:spcBef>
                <a:spcPct val="0"/>
              </a:spcBef>
              <a:spcAft>
                <a:spcPct val="0"/>
              </a:spcAft>
            </a:pPr>
            <a:r>
              <a:rPr lang="en-US" dirty="0">
                <a:solidFill>
                  <a:srgbClr val="FFFFFF"/>
                </a:solidFill>
              </a:rPr>
              <a:t>Growth</a:t>
            </a:r>
          </a:p>
          <a:p>
            <a:pPr algn="ctr" eaLnBrk="1" fontAlgn="base" hangingPunct="1">
              <a:spcBef>
                <a:spcPct val="0"/>
              </a:spcBef>
              <a:spcAft>
                <a:spcPct val="0"/>
              </a:spcAft>
            </a:pPr>
            <a:r>
              <a:rPr lang="en-US" dirty="0">
                <a:solidFill>
                  <a:srgbClr val="FFFFFF"/>
                </a:solidFill>
              </a:rPr>
              <a:t>Factors</a:t>
            </a:r>
          </a:p>
        </p:txBody>
      </p:sp>
      <p:sp>
        <p:nvSpPr>
          <p:cNvPr id="2181" name="Text Box 526"/>
          <p:cNvSpPr txBox="1">
            <a:spLocks noChangeArrowheads="1"/>
          </p:cNvSpPr>
          <p:nvPr/>
        </p:nvSpPr>
        <p:spPr bwMode="auto">
          <a:xfrm>
            <a:off x="817947" y="6422572"/>
            <a:ext cx="929352" cy="249994"/>
          </a:xfrm>
          <a:prstGeom prst="rect">
            <a:avLst/>
          </a:prstGeom>
          <a:noFill/>
          <a:ln>
            <a:noFill/>
          </a:ln>
          <a:effectLst>
            <a:outerShdw dist="28398" dir="1593903"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64700" tIns="32348" rIns="64700" bIns="32348">
            <a:spAutoFit/>
          </a:bodyPr>
          <a:lstStyle>
            <a:lvl1pPr defTabSz="1285875" eaLnBrk="0" hangingPunct="0">
              <a:defRPr sz="1200" b="1">
                <a:solidFill>
                  <a:schemeClr val="tx1"/>
                </a:solidFill>
                <a:latin typeface="Arial" charset="0"/>
              </a:defRPr>
            </a:lvl1pPr>
            <a:lvl2pPr marL="742950" indent="-285750" defTabSz="1285875" eaLnBrk="0" hangingPunct="0">
              <a:defRPr sz="1200" b="1">
                <a:solidFill>
                  <a:schemeClr val="tx1"/>
                </a:solidFill>
                <a:latin typeface="Arial" charset="0"/>
              </a:defRPr>
            </a:lvl2pPr>
            <a:lvl3pPr marL="1143000" indent="-228600" defTabSz="1285875" eaLnBrk="0" hangingPunct="0">
              <a:defRPr sz="1200" b="1">
                <a:solidFill>
                  <a:schemeClr val="tx1"/>
                </a:solidFill>
                <a:latin typeface="Arial" charset="0"/>
              </a:defRPr>
            </a:lvl3pPr>
            <a:lvl4pPr marL="1600200" indent="-228600" defTabSz="1285875" eaLnBrk="0" hangingPunct="0">
              <a:defRPr sz="1200" b="1">
                <a:solidFill>
                  <a:schemeClr val="tx1"/>
                </a:solidFill>
                <a:latin typeface="Arial" charset="0"/>
              </a:defRPr>
            </a:lvl4pPr>
            <a:lvl5pPr marL="2057400" indent="-228600" defTabSz="1285875" eaLnBrk="0" hangingPunct="0">
              <a:defRPr sz="1200" b="1">
                <a:solidFill>
                  <a:schemeClr val="tx1"/>
                </a:solidFill>
                <a:latin typeface="Arial" charset="0"/>
              </a:defRPr>
            </a:lvl5pPr>
            <a:lvl6pPr marL="2514600" indent="-228600" defTabSz="1285875" eaLnBrk="0" fontAlgn="base" hangingPunct="0">
              <a:spcBef>
                <a:spcPct val="0"/>
              </a:spcBef>
              <a:spcAft>
                <a:spcPct val="0"/>
              </a:spcAft>
              <a:defRPr sz="1200" b="1">
                <a:solidFill>
                  <a:schemeClr val="tx1"/>
                </a:solidFill>
                <a:latin typeface="Arial" charset="0"/>
              </a:defRPr>
            </a:lvl6pPr>
            <a:lvl7pPr marL="2971800" indent="-228600" defTabSz="1285875" eaLnBrk="0" fontAlgn="base" hangingPunct="0">
              <a:spcBef>
                <a:spcPct val="0"/>
              </a:spcBef>
              <a:spcAft>
                <a:spcPct val="0"/>
              </a:spcAft>
              <a:defRPr sz="1200" b="1">
                <a:solidFill>
                  <a:schemeClr val="tx1"/>
                </a:solidFill>
                <a:latin typeface="Arial" charset="0"/>
              </a:defRPr>
            </a:lvl7pPr>
            <a:lvl8pPr marL="3429000" indent="-228600" defTabSz="1285875" eaLnBrk="0" fontAlgn="base" hangingPunct="0">
              <a:spcBef>
                <a:spcPct val="0"/>
              </a:spcBef>
              <a:spcAft>
                <a:spcPct val="0"/>
              </a:spcAft>
              <a:defRPr sz="1200" b="1">
                <a:solidFill>
                  <a:schemeClr val="tx1"/>
                </a:solidFill>
                <a:latin typeface="Arial" charset="0"/>
              </a:defRPr>
            </a:lvl8pPr>
            <a:lvl9pPr marL="3886200" indent="-228600" defTabSz="1285875" eaLnBrk="0" fontAlgn="base" hangingPunct="0">
              <a:spcBef>
                <a:spcPct val="0"/>
              </a:spcBef>
              <a:spcAft>
                <a:spcPct val="0"/>
              </a:spcAft>
              <a:defRPr sz="1200" b="1">
                <a:solidFill>
                  <a:schemeClr val="tx1"/>
                </a:solidFill>
                <a:latin typeface="Arial" charset="0"/>
              </a:defRPr>
            </a:lvl9pPr>
          </a:lstStyle>
          <a:p>
            <a:pPr algn="ctr" eaLnBrk="1" fontAlgn="base" hangingPunct="1">
              <a:spcBef>
                <a:spcPct val="0"/>
              </a:spcBef>
              <a:spcAft>
                <a:spcPct val="0"/>
              </a:spcAft>
            </a:pPr>
            <a:r>
              <a:rPr lang="en-US">
                <a:solidFill>
                  <a:srgbClr val="FFFFFF"/>
                </a:solidFill>
              </a:rPr>
              <a:t>Apoptosis</a:t>
            </a:r>
          </a:p>
        </p:txBody>
      </p:sp>
      <p:pic>
        <p:nvPicPr>
          <p:cNvPr id="2182" name="Picture 527" descr="Scisso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71218" y="3858857"/>
            <a:ext cx="386986" cy="49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83" name="Group 536"/>
          <p:cNvGrpSpPr>
            <a:grpSpLocks/>
          </p:cNvGrpSpPr>
          <p:nvPr/>
        </p:nvGrpSpPr>
        <p:grpSpPr bwMode="auto">
          <a:xfrm>
            <a:off x="2940508" y="2589438"/>
            <a:ext cx="694815" cy="310285"/>
            <a:chOff x="1748" y="2421"/>
            <a:chExt cx="474" cy="362"/>
          </a:xfrm>
        </p:grpSpPr>
        <p:grpSp>
          <p:nvGrpSpPr>
            <p:cNvPr id="2357" name="Group 528"/>
            <p:cNvGrpSpPr>
              <a:grpSpLocks/>
            </p:cNvGrpSpPr>
            <p:nvPr/>
          </p:nvGrpSpPr>
          <p:grpSpPr bwMode="auto">
            <a:xfrm>
              <a:off x="1767" y="2421"/>
              <a:ext cx="385" cy="263"/>
              <a:chOff x="6105" y="3765"/>
              <a:chExt cx="481" cy="281"/>
            </a:xfrm>
          </p:grpSpPr>
          <p:sp>
            <p:nvSpPr>
              <p:cNvPr id="2359" name="AutoShape 529"/>
              <p:cNvSpPr>
                <a:spLocks noChangeArrowheads="1"/>
              </p:cNvSpPr>
              <p:nvPr/>
            </p:nvSpPr>
            <p:spPr bwMode="auto">
              <a:xfrm>
                <a:off x="6105" y="3765"/>
                <a:ext cx="481" cy="281"/>
              </a:xfrm>
              <a:prstGeom prst="octagon">
                <a:avLst>
                  <a:gd name="adj" fmla="val 30806"/>
                </a:avLst>
              </a:prstGeom>
              <a:gradFill rotWithShape="1">
                <a:gsLst>
                  <a:gs pos="0">
                    <a:srgbClr val="4A4C00"/>
                  </a:gs>
                  <a:gs pos="50000">
                    <a:srgbClr val="F6FF00"/>
                  </a:gs>
                  <a:gs pos="100000">
                    <a:srgbClr val="4A4C00"/>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defTabSz="647046" fontAlgn="base">
                  <a:spcBef>
                    <a:spcPct val="0"/>
                  </a:spcBef>
                  <a:spcAft>
                    <a:spcPct val="0"/>
                  </a:spcAft>
                </a:pPr>
                <a:endParaRPr lang="sr-Latn-RS" sz="800" b="1">
                  <a:solidFill>
                    <a:srgbClr val="000000"/>
                  </a:solidFill>
                </a:endParaRPr>
              </a:p>
            </p:txBody>
          </p:sp>
          <p:sp>
            <p:nvSpPr>
              <p:cNvPr id="2360" name="Oval 530"/>
              <p:cNvSpPr>
                <a:spLocks noChangeArrowheads="1"/>
              </p:cNvSpPr>
              <p:nvPr/>
            </p:nvSpPr>
            <p:spPr bwMode="auto">
              <a:xfrm rot="-123334">
                <a:off x="6336" y="3882"/>
                <a:ext cx="248" cy="118"/>
              </a:xfrm>
              <a:prstGeom prst="ellipse">
                <a:avLst/>
              </a:prstGeom>
              <a:gradFill rotWithShape="1">
                <a:gsLst>
                  <a:gs pos="0">
                    <a:schemeClr val="bg1"/>
                  </a:gs>
                  <a:gs pos="100000">
                    <a:srgbClr val="484608">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647046" fontAlgn="base">
                  <a:spcBef>
                    <a:spcPct val="0"/>
                  </a:spcBef>
                  <a:spcAft>
                    <a:spcPct val="0"/>
                  </a:spcAft>
                </a:pPr>
                <a:endParaRPr lang="sr-Latn-RS" sz="800" b="1">
                  <a:solidFill>
                    <a:srgbClr val="000000"/>
                  </a:solidFill>
                </a:endParaRPr>
              </a:p>
            </p:txBody>
          </p:sp>
        </p:grpSp>
        <p:sp>
          <p:nvSpPr>
            <p:cNvPr id="2358" name="Text Box 535"/>
            <p:cNvSpPr txBox="1">
              <a:spLocks noChangeArrowheads="1"/>
            </p:cNvSpPr>
            <p:nvPr/>
          </p:nvSpPr>
          <p:spPr bwMode="auto">
            <a:xfrm>
              <a:off x="1748" y="2460"/>
              <a:ext cx="474" cy="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1285875" eaLnBrk="0" hangingPunct="0">
                <a:defRPr sz="1200" b="1">
                  <a:solidFill>
                    <a:schemeClr val="tx1"/>
                  </a:solidFill>
                  <a:latin typeface="Arial" charset="0"/>
                </a:defRPr>
              </a:lvl1pPr>
              <a:lvl2pPr marL="742950" indent="-285750" defTabSz="1285875" eaLnBrk="0" hangingPunct="0">
                <a:defRPr sz="1200" b="1">
                  <a:solidFill>
                    <a:schemeClr val="tx1"/>
                  </a:solidFill>
                  <a:latin typeface="Arial" charset="0"/>
                </a:defRPr>
              </a:lvl2pPr>
              <a:lvl3pPr marL="1143000" indent="-228600" defTabSz="1285875" eaLnBrk="0" hangingPunct="0">
                <a:defRPr sz="1200" b="1">
                  <a:solidFill>
                    <a:schemeClr val="tx1"/>
                  </a:solidFill>
                  <a:latin typeface="Arial" charset="0"/>
                </a:defRPr>
              </a:lvl3pPr>
              <a:lvl4pPr marL="1600200" indent="-228600" defTabSz="1285875" eaLnBrk="0" hangingPunct="0">
                <a:defRPr sz="1200" b="1">
                  <a:solidFill>
                    <a:schemeClr val="tx1"/>
                  </a:solidFill>
                  <a:latin typeface="Arial" charset="0"/>
                </a:defRPr>
              </a:lvl4pPr>
              <a:lvl5pPr marL="2057400" indent="-228600" defTabSz="1285875" eaLnBrk="0" hangingPunct="0">
                <a:defRPr sz="1200" b="1">
                  <a:solidFill>
                    <a:schemeClr val="tx1"/>
                  </a:solidFill>
                  <a:latin typeface="Arial" charset="0"/>
                </a:defRPr>
              </a:lvl5pPr>
              <a:lvl6pPr marL="2514600" indent="-228600" defTabSz="1285875" eaLnBrk="0" fontAlgn="base" hangingPunct="0">
                <a:spcBef>
                  <a:spcPct val="0"/>
                </a:spcBef>
                <a:spcAft>
                  <a:spcPct val="0"/>
                </a:spcAft>
                <a:defRPr sz="1200" b="1">
                  <a:solidFill>
                    <a:schemeClr val="tx1"/>
                  </a:solidFill>
                  <a:latin typeface="Arial" charset="0"/>
                </a:defRPr>
              </a:lvl6pPr>
              <a:lvl7pPr marL="2971800" indent="-228600" defTabSz="1285875" eaLnBrk="0" fontAlgn="base" hangingPunct="0">
                <a:spcBef>
                  <a:spcPct val="0"/>
                </a:spcBef>
                <a:spcAft>
                  <a:spcPct val="0"/>
                </a:spcAft>
                <a:defRPr sz="1200" b="1">
                  <a:solidFill>
                    <a:schemeClr val="tx1"/>
                  </a:solidFill>
                  <a:latin typeface="Arial" charset="0"/>
                </a:defRPr>
              </a:lvl7pPr>
              <a:lvl8pPr marL="3429000" indent="-228600" defTabSz="1285875" eaLnBrk="0" fontAlgn="base" hangingPunct="0">
                <a:spcBef>
                  <a:spcPct val="0"/>
                </a:spcBef>
                <a:spcAft>
                  <a:spcPct val="0"/>
                </a:spcAft>
                <a:defRPr sz="1200" b="1">
                  <a:solidFill>
                    <a:schemeClr val="tx1"/>
                  </a:solidFill>
                  <a:latin typeface="Arial" charset="0"/>
                </a:defRPr>
              </a:lvl8pPr>
              <a:lvl9pPr marL="3886200" indent="-228600" defTabSz="1285875" eaLnBrk="0" fontAlgn="base" hangingPunct="0">
                <a:spcBef>
                  <a:spcPct val="0"/>
                </a:spcBef>
                <a:spcAft>
                  <a:spcPct val="0"/>
                </a:spcAft>
                <a:defRPr sz="1200" b="1">
                  <a:solidFill>
                    <a:schemeClr val="tx1"/>
                  </a:solidFill>
                  <a:latin typeface="Arial" charset="0"/>
                </a:defRPr>
              </a:lvl9pPr>
            </a:lstStyle>
            <a:p>
              <a:pPr algn="ctr" eaLnBrk="1" fontAlgn="base" hangingPunct="1">
                <a:spcBef>
                  <a:spcPct val="0"/>
                </a:spcBef>
                <a:spcAft>
                  <a:spcPct val="0"/>
                </a:spcAft>
              </a:pPr>
              <a:r>
                <a:rPr lang="en-US">
                  <a:solidFill>
                    <a:srgbClr val="000000"/>
                  </a:solidFill>
                </a:rPr>
                <a:t>IKKs</a:t>
              </a:r>
            </a:p>
          </p:txBody>
        </p:sp>
      </p:grpSp>
      <p:grpSp>
        <p:nvGrpSpPr>
          <p:cNvPr id="2184" name="Group 569"/>
          <p:cNvGrpSpPr>
            <a:grpSpLocks/>
          </p:cNvGrpSpPr>
          <p:nvPr/>
        </p:nvGrpSpPr>
        <p:grpSpPr bwMode="auto">
          <a:xfrm rot="3912658">
            <a:off x="5278784" y="1271097"/>
            <a:ext cx="512571" cy="533571"/>
            <a:chOff x="3393" y="1192"/>
            <a:chExt cx="598" cy="364"/>
          </a:xfrm>
        </p:grpSpPr>
        <p:grpSp>
          <p:nvGrpSpPr>
            <p:cNvPr id="2353" name="Group 568"/>
            <p:cNvGrpSpPr>
              <a:grpSpLocks/>
            </p:cNvGrpSpPr>
            <p:nvPr/>
          </p:nvGrpSpPr>
          <p:grpSpPr bwMode="auto">
            <a:xfrm>
              <a:off x="3393" y="1192"/>
              <a:ext cx="598" cy="364"/>
              <a:chOff x="3531" y="1222"/>
              <a:chExt cx="688" cy="418"/>
            </a:xfrm>
          </p:grpSpPr>
          <p:sp>
            <p:nvSpPr>
              <p:cNvPr id="2355" name="Freeform 566"/>
              <p:cNvSpPr>
                <a:spLocks/>
              </p:cNvSpPr>
              <p:nvPr/>
            </p:nvSpPr>
            <p:spPr bwMode="auto">
              <a:xfrm>
                <a:off x="3531" y="1222"/>
                <a:ext cx="688" cy="418"/>
              </a:xfrm>
              <a:custGeom>
                <a:avLst/>
                <a:gdLst>
                  <a:gd name="T0" fmla="*/ 33 w 852"/>
                  <a:gd name="T1" fmla="*/ 22 h 518"/>
                  <a:gd name="T2" fmla="*/ 76 w 852"/>
                  <a:gd name="T3" fmla="*/ 168 h 518"/>
                  <a:gd name="T4" fmla="*/ 5 w 852"/>
                  <a:gd name="T5" fmla="*/ 288 h 518"/>
                  <a:gd name="T6" fmla="*/ 297 w 852"/>
                  <a:gd name="T7" fmla="*/ 275 h 518"/>
                  <a:gd name="T8" fmla="*/ 506 w 852"/>
                  <a:gd name="T9" fmla="*/ 314 h 518"/>
                  <a:gd name="T10" fmla="*/ 456 w 852"/>
                  <a:gd name="T11" fmla="*/ 165 h 518"/>
                  <a:gd name="T12" fmla="*/ 540 w 852"/>
                  <a:gd name="T13" fmla="*/ 19 h 518"/>
                  <a:gd name="T14" fmla="*/ 428 w 852"/>
                  <a:gd name="T15" fmla="*/ 32 h 518"/>
                  <a:gd name="T16" fmla="*/ 250 w 852"/>
                  <a:gd name="T17" fmla="*/ 53 h 518"/>
                  <a:gd name="T18" fmla="*/ 33 w 852"/>
                  <a:gd name="T19" fmla="*/ 22 h 5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52"/>
                  <a:gd name="T31" fmla="*/ 0 h 518"/>
                  <a:gd name="T32" fmla="*/ 852 w 852"/>
                  <a:gd name="T33" fmla="*/ 518 h 5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52" h="518">
                    <a:moveTo>
                      <a:pt x="51" y="34"/>
                    </a:moveTo>
                    <a:cubicBezTo>
                      <a:pt x="112" y="122"/>
                      <a:pt x="124" y="186"/>
                      <a:pt x="116" y="258"/>
                    </a:cubicBezTo>
                    <a:cubicBezTo>
                      <a:pt x="108" y="330"/>
                      <a:pt x="0" y="430"/>
                      <a:pt x="8" y="442"/>
                    </a:cubicBezTo>
                    <a:cubicBezTo>
                      <a:pt x="50" y="479"/>
                      <a:pt x="284" y="326"/>
                      <a:pt x="456" y="422"/>
                    </a:cubicBezTo>
                    <a:cubicBezTo>
                      <a:pt x="628" y="518"/>
                      <a:pt x="708" y="514"/>
                      <a:pt x="776" y="482"/>
                    </a:cubicBezTo>
                    <a:cubicBezTo>
                      <a:pt x="852" y="422"/>
                      <a:pt x="688" y="402"/>
                      <a:pt x="700" y="254"/>
                    </a:cubicBezTo>
                    <a:cubicBezTo>
                      <a:pt x="712" y="106"/>
                      <a:pt x="844" y="54"/>
                      <a:pt x="828" y="30"/>
                    </a:cubicBezTo>
                    <a:cubicBezTo>
                      <a:pt x="812" y="6"/>
                      <a:pt x="712" y="22"/>
                      <a:pt x="656" y="50"/>
                    </a:cubicBezTo>
                    <a:cubicBezTo>
                      <a:pt x="600" y="78"/>
                      <a:pt x="504" y="146"/>
                      <a:pt x="384" y="82"/>
                    </a:cubicBezTo>
                    <a:cubicBezTo>
                      <a:pt x="264" y="18"/>
                      <a:pt x="121" y="0"/>
                      <a:pt x="51" y="34"/>
                    </a:cubicBezTo>
                    <a:close/>
                  </a:path>
                </a:pathLst>
              </a:custGeom>
              <a:gradFill rotWithShape="1">
                <a:gsLst>
                  <a:gs pos="0">
                    <a:srgbClr val="FD57CC"/>
                  </a:gs>
                  <a:gs pos="100000">
                    <a:srgbClr val="FE8CDD"/>
                  </a:gs>
                </a:gsLst>
                <a:lin ang="2700000" scaled="1"/>
              </a:gradFill>
              <a:ln w="9525">
                <a:solidFill>
                  <a:srgbClr val="000000">
                    <a:alpha val="36078"/>
                  </a:srgbClr>
                </a:solidFill>
                <a:round/>
                <a:headEnd/>
                <a:tailEnd/>
              </a:ln>
            </p:spPr>
            <p:txBody>
              <a:bodyPr wrap="none" anchor="ctr"/>
              <a:lstStyle/>
              <a:p>
                <a:pPr defTabSz="647046" fontAlgn="base">
                  <a:spcBef>
                    <a:spcPct val="0"/>
                  </a:spcBef>
                  <a:spcAft>
                    <a:spcPct val="0"/>
                  </a:spcAft>
                </a:pPr>
                <a:endParaRPr lang="hr-HR" sz="800" b="1">
                  <a:solidFill>
                    <a:srgbClr val="000000"/>
                  </a:solidFill>
                </a:endParaRPr>
              </a:p>
            </p:txBody>
          </p:sp>
          <p:sp>
            <p:nvSpPr>
              <p:cNvPr id="2356" name="Oval 567"/>
              <p:cNvSpPr>
                <a:spLocks noChangeArrowheads="1"/>
              </p:cNvSpPr>
              <p:nvPr/>
            </p:nvSpPr>
            <p:spPr bwMode="auto">
              <a:xfrm rot="557454">
                <a:off x="3915" y="1490"/>
                <a:ext cx="196" cy="88"/>
              </a:xfrm>
              <a:prstGeom prst="ellipse">
                <a:avLst/>
              </a:prstGeom>
              <a:gradFill rotWithShape="1">
                <a:gsLst>
                  <a:gs pos="0">
                    <a:schemeClr val="bg1"/>
                  </a:gs>
                  <a:gs pos="100000">
                    <a:srgbClr val="484608">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647046" fontAlgn="base">
                  <a:spcBef>
                    <a:spcPct val="0"/>
                  </a:spcBef>
                  <a:spcAft>
                    <a:spcPct val="0"/>
                  </a:spcAft>
                </a:pPr>
                <a:endParaRPr lang="sr-Latn-RS" sz="800" b="1">
                  <a:solidFill>
                    <a:srgbClr val="000000"/>
                  </a:solidFill>
                </a:endParaRPr>
              </a:p>
            </p:txBody>
          </p:sp>
        </p:grpSp>
        <p:sp>
          <p:nvSpPr>
            <p:cNvPr id="2354" name="Text Box 178"/>
            <p:cNvSpPr txBox="1">
              <a:spLocks noChangeArrowheads="1"/>
            </p:cNvSpPr>
            <p:nvPr/>
          </p:nvSpPr>
          <p:spPr bwMode="auto">
            <a:xfrm rot="76650" flipH="1">
              <a:off x="3442" y="1248"/>
              <a:ext cx="46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1285875" eaLnBrk="0" hangingPunct="0">
                <a:defRPr sz="1200" b="1">
                  <a:solidFill>
                    <a:schemeClr val="tx1"/>
                  </a:solidFill>
                  <a:latin typeface="Arial" charset="0"/>
                </a:defRPr>
              </a:lvl1pPr>
              <a:lvl2pPr marL="742950" indent="-285750" defTabSz="1285875" eaLnBrk="0" hangingPunct="0">
                <a:defRPr sz="1200" b="1">
                  <a:solidFill>
                    <a:schemeClr val="tx1"/>
                  </a:solidFill>
                  <a:latin typeface="Arial" charset="0"/>
                </a:defRPr>
              </a:lvl2pPr>
              <a:lvl3pPr marL="1143000" indent="-228600" defTabSz="1285875" eaLnBrk="0" hangingPunct="0">
                <a:defRPr sz="1200" b="1">
                  <a:solidFill>
                    <a:schemeClr val="tx1"/>
                  </a:solidFill>
                  <a:latin typeface="Arial" charset="0"/>
                </a:defRPr>
              </a:lvl3pPr>
              <a:lvl4pPr marL="1600200" indent="-228600" defTabSz="1285875" eaLnBrk="0" hangingPunct="0">
                <a:defRPr sz="1200" b="1">
                  <a:solidFill>
                    <a:schemeClr val="tx1"/>
                  </a:solidFill>
                  <a:latin typeface="Arial" charset="0"/>
                </a:defRPr>
              </a:lvl4pPr>
              <a:lvl5pPr marL="2057400" indent="-228600" defTabSz="1285875" eaLnBrk="0" hangingPunct="0">
                <a:defRPr sz="1200" b="1">
                  <a:solidFill>
                    <a:schemeClr val="tx1"/>
                  </a:solidFill>
                  <a:latin typeface="Arial" charset="0"/>
                </a:defRPr>
              </a:lvl5pPr>
              <a:lvl6pPr marL="2514600" indent="-228600" defTabSz="1285875" eaLnBrk="0" fontAlgn="base" hangingPunct="0">
                <a:spcBef>
                  <a:spcPct val="0"/>
                </a:spcBef>
                <a:spcAft>
                  <a:spcPct val="0"/>
                </a:spcAft>
                <a:defRPr sz="1200" b="1">
                  <a:solidFill>
                    <a:schemeClr val="tx1"/>
                  </a:solidFill>
                  <a:latin typeface="Arial" charset="0"/>
                </a:defRPr>
              </a:lvl6pPr>
              <a:lvl7pPr marL="2971800" indent="-228600" defTabSz="1285875" eaLnBrk="0" fontAlgn="base" hangingPunct="0">
                <a:spcBef>
                  <a:spcPct val="0"/>
                </a:spcBef>
                <a:spcAft>
                  <a:spcPct val="0"/>
                </a:spcAft>
                <a:defRPr sz="1200" b="1">
                  <a:solidFill>
                    <a:schemeClr val="tx1"/>
                  </a:solidFill>
                  <a:latin typeface="Arial" charset="0"/>
                </a:defRPr>
              </a:lvl7pPr>
              <a:lvl8pPr marL="3429000" indent="-228600" defTabSz="1285875" eaLnBrk="0" fontAlgn="base" hangingPunct="0">
                <a:spcBef>
                  <a:spcPct val="0"/>
                </a:spcBef>
                <a:spcAft>
                  <a:spcPct val="0"/>
                </a:spcAft>
                <a:defRPr sz="1200" b="1">
                  <a:solidFill>
                    <a:schemeClr val="tx1"/>
                  </a:solidFill>
                  <a:latin typeface="Arial" charset="0"/>
                </a:defRPr>
              </a:lvl8pPr>
              <a:lvl9pPr marL="3886200" indent="-228600" defTabSz="1285875" eaLnBrk="0" fontAlgn="base" hangingPunct="0">
                <a:spcBef>
                  <a:spcPct val="0"/>
                </a:spcBef>
                <a:spcAft>
                  <a:spcPct val="0"/>
                </a:spcAft>
                <a:defRPr sz="1200" b="1">
                  <a:solidFill>
                    <a:schemeClr val="tx1"/>
                  </a:solidFill>
                  <a:latin typeface="Arial" charset="0"/>
                </a:defRPr>
              </a:lvl9pPr>
            </a:lstStyle>
            <a:p>
              <a:pPr algn="ctr" eaLnBrk="1" fontAlgn="base" hangingPunct="1">
                <a:spcBef>
                  <a:spcPct val="0"/>
                </a:spcBef>
                <a:spcAft>
                  <a:spcPct val="0"/>
                </a:spcAft>
              </a:pPr>
              <a:r>
                <a:rPr lang="en-US" sz="800" dirty="0">
                  <a:solidFill>
                    <a:srgbClr val="000000"/>
                  </a:solidFill>
                </a:rPr>
                <a:t>TRADD</a:t>
              </a:r>
            </a:p>
          </p:txBody>
        </p:sp>
      </p:grpSp>
      <p:grpSp>
        <p:nvGrpSpPr>
          <p:cNvPr id="2185" name="Group 570"/>
          <p:cNvGrpSpPr>
            <a:grpSpLocks/>
          </p:cNvGrpSpPr>
          <p:nvPr/>
        </p:nvGrpSpPr>
        <p:grpSpPr bwMode="auto">
          <a:xfrm rot="18824530" flipH="1">
            <a:off x="4478427" y="1207961"/>
            <a:ext cx="512571" cy="533571"/>
            <a:chOff x="3393" y="1192"/>
            <a:chExt cx="598" cy="364"/>
          </a:xfrm>
        </p:grpSpPr>
        <p:grpSp>
          <p:nvGrpSpPr>
            <p:cNvPr id="2349" name="Group 571"/>
            <p:cNvGrpSpPr>
              <a:grpSpLocks/>
            </p:cNvGrpSpPr>
            <p:nvPr/>
          </p:nvGrpSpPr>
          <p:grpSpPr bwMode="auto">
            <a:xfrm>
              <a:off x="3393" y="1192"/>
              <a:ext cx="598" cy="364"/>
              <a:chOff x="3531" y="1222"/>
              <a:chExt cx="688" cy="418"/>
            </a:xfrm>
          </p:grpSpPr>
          <p:sp>
            <p:nvSpPr>
              <p:cNvPr id="2351" name="Freeform 572"/>
              <p:cNvSpPr>
                <a:spLocks/>
              </p:cNvSpPr>
              <p:nvPr/>
            </p:nvSpPr>
            <p:spPr bwMode="auto">
              <a:xfrm>
                <a:off x="3531" y="1222"/>
                <a:ext cx="688" cy="418"/>
              </a:xfrm>
              <a:custGeom>
                <a:avLst/>
                <a:gdLst>
                  <a:gd name="T0" fmla="*/ 33 w 852"/>
                  <a:gd name="T1" fmla="*/ 22 h 518"/>
                  <a:gd name="T2" fmla="*/ 76 w 852"/>
                  <a:gd name="T3" fmla="*/ 168 h 518"/>
                  <a:gd name="T4" fmla="*/ 5 w 852"/>
                  <a:gd name="T5" fmla="*/ 288 h 518"/>
                  <a:gd name="T6" fmla="*/ 297 w 852"/>
                  <a:gd name="T7" fmla="*/ 275 h 518"/>
                  <a:gd name="T8" fmla="*/ 506 w 852"/>
                  <a:gd name="T9" fmla="*/ 314 h 518"/>
                  <a:gd name="T10" fmla="*/ 456 w 852"/>
                  <a:gd name="T11" fmla="*/ 165 h 518"/>
                  <a:gd name="T12" fmla="*/ 540 w 852"/>
                  <a:gd name="T13" fmla="*/ 19 h 518"/>
                  <a:gd name="T14" fmla="*/ 428 w 852"/>
                  <a:gd name="T15" fmla="*/ 32 h 518"/>
                  <a:gd name="T16" fmla="*/ 250 w 852"/>
                  <a:gd name="T17" fmla="*/ 53 h 518"/>
                  <a:gd name="T18" fmla="*/ 33 w 852"/>
                  <a:gd name="T19" fmla="*/ 22 h 5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52"/>
                  <a:gd name="T31" fmla="*/ 0 h 518"/>
                  <a:gd name="T32" fmla="*/ 852 w 852"/>
                  <a:gd name="T33" fmla="*/ 518 h 5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52" h="518">
                    <a:moveTo>
                      <a:pt x="51" y="34"/>
                    </a:moveTo>
                    <a:cubicBezTo>
                      <a:pt x="112" y="122"/>
                      <a:pt x="124" y="186"/>
                      <a:pt x="116" y="258"/>
                    </a:cubicBezTo>
                    <a:cubicBezTo>
                      <a:pt x="108" y="330"/>
                      <a:pt x="0" y="430"/>
                      <a:pt x="8" y="442"/>
                    </a:cubicBezTo>
                    <a:cubicBezTo>
                      <a:pt x="50" y="479"/>
                      <a:pt x="284" y="326"/>
                      <a:pt x="456" y="422"/>
                    </a:cubicBezTo>
                    <a:cubicBezTo>
                      <a:pt x="628" y="518"/>
                      <a:pt x="708" y="514"/>
                      <a:pt x="776" y="482"/>
                    </a:cubicBezTo>
                    <a:cubicBezTo>
                      <a:pt x="852" y="422"/>
                      <a:pt x="688" y="402"/>
                      <a:pt x="700" y="254"/>
                    </a:cubicBezTo>
                    <a:cubicBezTo>
                      <a:pt x="712" y="106"/>
                      <a:pt x="844" y="54"/>
                      <a:pt x="828" y="30"/>
                    </a:cubicBezTo>
                    <a:cubicBezTo>
                      <a:pt x="812" y="6"/>
                      <a:pt x="712" y="22"/>
                      <a:pt x="656" y="50"/>
                    </a:cubicBezTo>
                    <a:cubicBezTo>
                      <a:pt x="600" y="78"/>
                      <a:pt x="504" y="146"/>
                      <a:pt x="384" y="82"/>
                    </a:cubicBezTo>
                    <a:cubicBezTo>
                      <a:pt x="264" y="18"/>
                      <a:pt x="121" y="0"/>
                      <a:pt x="51" y="34"/>
                    </a:cubicBezTo>
                    <a:close/>
                  </a:path>
                </a:pathLst>
              </a:custGeom>
              <a:gradFill rotWithShape="1">
                <a:gsLst>
                  <a:gs pos="0">
                    <a:srgbClr val="FD57CC"/>
                  </a:gs>
                  <a:gs pos="100000">
                    <a:srgbClr val="FE8CDD"/>
                  </a:gs>
                </a:gsLst>
                <a:lin ang="2700000" scaled="1"/>
              </a:gradFill>
              <a:ln w="9525">
                <a:solidFill>
                  <a:srgbClr val="000000">
                    <a:alpha val="36078"/>
                  </a:srgbClr>
                </a:solidFill>
                <a:round/>
                <a:headEnd/>
                <a:tailEnd/>
              </a:ln>
            </p:spPr>
            <p:txBody>
              <a:bodyPr wrap="none" anchor="ctr"/>
              <a:lstStyle/>
              <a:p>
                <a:pPr defTabSz="647046" fontAlgn="base">
                  <a:spcBef>
                    <a:spcPct val="0"/>
                  </a:spcBef>
                  <a:spcAft>
                    <a:spcPct val="0"/>
                  </a:spcAft>
                </a:pPr>
                <a:endParaRPr lang="hr-HR" sz="800" b="1">
                  <a:solidFill>
                    <a:srgbClr val="000000"/>
                  </a:solidFill>
                </a:endParaRPr>
              </a:p>
            </p:txBody>
          </p:sp>
          <p:sp>
            <p:nvSpPr>
              <p:cNvPr id="2352" name="Oval 573"/>
              <p:cNvSpPr>
                <a:spLocks noChangeArrowheads="1"/>
              </p:cNvSpPr>
              <p:nvPr/>
            </p:nvSpPr>
            <p:spPr bwMode="auto">
              <a:xfrm rot="557454">
                <a:off x="3915" y="1490"/>
                <a:ext cx="196" cy="88"/>
              </a:xfrm>
              <a:prstGeom prst="ellipse">
                <a:avLst/>
              </a:prstGeom>
              <a:gradFill rotWithShape="1">
                <a:gsLst>
                  <a:gs pos="0">
                    <a:schemeClr val="bg1"/>
                  </a:gs>
                  <a:gs pos="100000">
                    <a:srgbClr val="484608">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647046" fontAlgn="base">
                  <a:spcBef>
                    <a:spcPct val="0"/>
                  </a:spcBef>
                  <a:spcAft>
                    <a:spcPct val="0"/>
                  </a:spcAft>
                </a:pPr>
                <a:endParaRPr lang="sr-Latn-RS" sz="800" b="1">
                  <a:solidFill>
                    <a:srgbClr val="000000"/>
                  </a:solidFill>
                </a:endParaRPr>
              </a:p>
            </p:txBody>
          </p:sp>
        </p:grpSp>
        <p:sp>
          <p:nvSpPr>
            <p:cNvPr id="2350" name="Text Box 574"/>
            <p:cNvSpPr txBox="1">
              <a:spLocks noChangeArrowheads="1"/>
            </p:cNvSpPr>
            <p:nvPr/>
          </p:nvSpPr>
          <p:spPr bwMode="auto">
            <a:xfrm rot="76650" flipH="1">
              <a:off x="3442" y="1248"/>
              <a:ext cx="46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1285875" eaLnBrk="0" hangingPunct="0">
                <a:defRPr sz="1200" b="1">
                  <a:solidFill>
                    <a:schemeClr val="tx1"/>
                  </a:solidFill>
                  <a:latin typeface="Arial" charset="0"/>
                </a:defRPr>
              </a:lvl1pPr>
              <a:lvl2pPr marL="742950" indent="-285750" defTabSz="1285875" eaLnBrk="0" hangingPunct="0">
                <a:defRPr sz="1200" b="1">
                  <a:solidFill>
                    <a:schemeClr val="tx1"/>
                  </a:solidFill>
                  <a:latin typeface="Arial" charset="0"/>
                </a:defRPr>
              </a:lvl2pPr>
              <a:lvl3pPr marL="1143000" indent="-228600" defTabSz="1285875" eaLnBrk="0" hangingPunct="0">
                <a:defRPr sz="1200" b="1">
                  <a:solidFill>
                    <a:schemeClr val="tx1"/>
                  </a:solidFill>
                  <a:latin typeface="Arial" charset="0"/>
                </a:defRPr>
              </a:lvl3pPr>
              <a:lvl4pPr marL="1600200" indent="-228600" defTabSz="1285875" eaLnBrk="0" hangingPunct="0">
                <a:defRPr sz="1200" b="1">
                  <a:solidFill>
                    <a:schemeClr val="tx1"/>
                  </a:solidFill>
                  <a:latin typeface="Arial" charset="0"/>
                </a:defRPr>
              </a:lvl4pPr>
              <a:lvl5pPr marL="2057400" indent="-228600" defTabSz="1285875" eaLnBrk="0" hangingPunct="0">
                <a:defRPr sz="1200" b="1">
                  <a:solidFill>
                    <a:schemeClr val="tx1"/>
                  </a:solidFill>
                  <a:latin typeface="Arial" charset="0"/>
                </a:defRPr>
              </a:lvl5pPr>
              <a:lvl6pPr marL="2514600" indent="-228600" defTabSz="1285875" eaLnBrk="0" fontAlgn="base" hangingPunct="0">
                <a:spcBef>
                  <a:spcPct val="0"/>
                </a:spcBef>
                <a:spcAft>
                  <a:spcPct val="0"/>
                </a:spcAft>
                <a:defRPr sz="1200" b="1">
                  <a:solidFill>
                    <a:schemeClr val="tx1"/>
                  </a:solidFill>
                  <a:latin typeface="Arial" charset="0"/>
                </a:defRPr>
              </a:lvl6pPr>
              <a:lvl7pPr marL="2971800" indent="-228600" defTabSz="1285875" eaLnBrk="0" fontAlgn="base" hangingPunct="0">
                <a:spcBef>
                  <a:spcPct val="0"/>
                </a:spcBef>
                <a:spcAft>
                  <a:spcPct val="0"/>
                </a:spcAft>
                <a:defRPr sz="1200" b="1">
                  <a:solidFill>
                    <a:schemeClr val="tx1"/>
                  </a:solidFill>
                  <a:latin typeface="Arial" charset="0"/>
                </a:defRPr>
              </a:lvl7pPr>
              <a:lvl8pPr marL="3429000" indent="-228600" defTabSz="1285875" eaLnBrk="0" fontAlgn="base" hangingPunct="0">
                <a:spcBef>
                  <a:spcPct val="0"/>
                </a:spcBef>
                <a:spcAft>
                  <a:spcPct val="0"/>
                </a:spcAft>
                <a:defRPr sz="1200" b="1">
                  <a:solidFill>
                    <a:schemeClr val="tx1"/>
                  </a:solidFill>
                  <a:latin typeface="Arial" charset="0"/>
                </a:defRPr>
              </a:lvl8pPr>
              <a:lvl9pPr marL="3886200" indent="-228600" defTabSz="1285875" eaLnBrk="0" fontAlgn="base" hangingPunct="0">
                <a:spcBef>
                  <a:spcPct val="0"/>
                </a:spcBef>
                <a:spcAft>
                  <a:spcPct val="0"/>
                </a:spcAft>
                <a:defRPr sz="1200" b="1">
                  <a:solidFill>
                    <a:schemeClr val="tx1"/>
                  </a:solidFill>
                  <a:latin typeface="Arial" charset="0"/>
                </a:defRPr>
              </a:lvl9pPr>
            </a:lstStyle>
            <a:p>
              <a:pPr algn="ctr" eaLnBrk="1" fontAlgn="base" hangingPunct="1">
                <a:spcBef>
                  <a:spcPct val="0"/>
                </a:spcBef>
                <a:spcAft>
                  <a:spcPct val="0"/>
                </a:spcAft>
              </a:pPr>
              <a:r>
                <a:rPr lang="en-US" sz="800" dirty="0">
                  <a:solidFill>
                    <a:srgbClr val="000000"/>
                  </a:solidFill>
                </a:rPr>
                <a:t>TRADD</a:t>
              </a:r>
            </a:p>
          </p:txBody>
        </p:sp>
      </p:grpSp>
      <p:grpSp>
        <p:nvGrpSpPr>
          <p:cNvPr id="2186" name="Group 557"/>
          <p:cNvGrpSpPr>
            <a:grpSpLocks/>
          </p:cNvGrpSpPr>
          <p:nvPr/>
        </p:nvGrpSpPr>
        <p:grpSpPr bwMode="auto">
          <a:xfrm>
            <a:off x="5260956" y="1674002"/>
            <a:ext cx="1061279" cy="395878"/>
            <a:chOff x="1642" y="633"/>
            <a:chExt cx="598" cy="549"/>
          </a:xfrm>
        </p:grpSpPr>
        <p:grpSp>
          <p:nvGrpSpPr>
            <p:cNvPr id="2345" name="Group 558"/>
            <p:cNvGrpSpPr>
              <a:grpSpLocks/>
            </p:cNvGrpSpPr>
            <p:nvPr/>
          </p:nvGrpSpPr>
          <p:grpSpPr bwMode="auto">
            <a:xfrm>
              <a:off x="1668" y="633"/>
              <a:ext cx="546" cy="328"/>
              <a:chOff x="1628" y="605"/>
              <a:chExt cx="766" cy="376"/>
            </a:xfrm>
          </p:grpSpPr>
          <p:sp>
            <p:nvSpPr>
              <p:cNvPr id="2347" name="Freeform 559"/>
              <p:cNvSpPr>
                <a:spLocks/>
              </p:cNvSpPr>
              <p:nvPr/>
            </p:nvSpPr>
            <p:spPr bwMode="auto">
              <a:xfrm>
                <a:off x="1628" y="605"/>
                <a:ext cx="766" cy="376"/>
              </a:xfrm>
              <a:custGeom>
                <a:avLst/>
                <a:gdLst>
                  <a:gd name="T0" fmla="*/ 291 w 980"/>
                  <a:gd name="T1" fmla="*/ 294 h 479"/>
                  <a:gd name="T2" fmla="*/ 63 w 980"/>
                  <a:gd name="T3" fmla="*/ 253 h 479"/>
                  <a:gd name="T4" fmla="*/ 31 w 980"/>
                  <a:gd name="T5" fmla="*/ 124 h 479"/>
                  <a:gd name="T6" fmla="*/ 134 w 980"/>
                  <a:gd name="T7" fmla="*/ 87 h 479"/>
                  <a:gd name="T8" fmla="*/ 251 w 980"/>
                  <a:gd name="T9" fmla="*/ 127 h 479"/>
                  <a:gd name="T10" fmla="*/ 165 w 980"/>
                  <a:gd name="T11" fmla="*/ 57 h 479"/>
                  <a:gd name="T12" fmla="*/ 302 w 980"/>
                  <a:gd name="T13" fmla="*/ 2 h 479"/>
                  <a:gd name="T14" fmla="*/ 435 w 980"/>
                  <a:gd name="T15" fmla="*/ 53 h 479"/>
                  <a:gd name="T16" fmla="*/ 354 w 980"/>
                  <a:gd name="T17" fmla="*/ 124 h 479"/>
                  <a:gd name="T18" fmla="*/ 427 w 980"/>
                  <a:gd name="T19" fmla="*/ 86 h 479"/>
                  <a:gd name="T20" fmla="*/ 533 w 980"/>
                  <a:gd name="T21" fmla="*/ 83 h 479"/>
                  <a:gd name="T22" fmla="*/ 599 w 980"/>
                  <a:gd name="T23" fmla="*/ 156 h 479"/>
                  <a:gd name="T24" fmla="*/ 516 w 980"/>
                  <a:gd name="T25" fmla="*/ 257 h 479"/>
                  <a:gd name="T26" fmla="*/ 292 w 980"/>
                  <a:gd name="T27" fmla="*/ 295 h 479"/>
                  <a:gd name="T28" fmla="*/ 291 w 980"/>
                  <a:gd name="T29" fmla="*/ 294 h 47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80"/>
                  <a:gd name="T46" fmla="*/ 0 h 479"/>
                  <a:gd name="T47" fmla="*/ 980 w 980"/>
                  <a:gd name="T48" fmla="*/ 479 h 47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80" h="479">
                    <a:moveTo>
                      <a:pt x="476" y="478"/>
                    </a:moveTo>
                    <a:cubicBezTo>
                      <a:pt x="304" y="466"/>
                      <a:pt x="204" y="458"/>
                      <a:pt x="104" y="410"/>
                    </a:cubicBezTo>
                    <a:cubicBezTo>
                      <a:pt x="4" y="362"/>
                      <a:pt x="0" y="246"/>
                      <a:pt x="51" y="201"/>
                    </a:cubicBezTo>
                    <a:cubicBezTo>
                      <a:pt x="102" y="156"/>
                      <a:pt x="153" y="141"/>
                      <a:pt x="219" y="141"/>
                    </a:cubicBezTo>
                    <a:cubicBezTo>
                      <a:pt x="285" y="141"/>
                      <a:pt x="334" y="156"/>
                      <a:pt x="411" y="207"/>
                    </a:cubicBezTo>
                    <a:cubicBezTo>
                      <a:pt x="424" y="188"/>
                      <a:pt x="267" y="171"/>
                      <a:pt x="270" y="93"/>
                    </a:cubicBezTo>
                    <a:cubicBezTo>
                      <a:pt x="273" y="15"/>
                      <a:pt x="402" y="6"/>
                      <a:pt x="495" y="3"/>
                    </a:cubicBezTo>
                    <a:cubicBezTo>
                      <a:pt x="588" y="0"/>
                      <a:pt x="705" y="15"/>
                      <a:pt x="711" y="87"/>
                    </a:cubicBezTo>
                    <a:cubicBezTo>
                      <a:pt x="717" y="159"/>
                      <a:pt x="579" y="191"/>
                      <a:pt x="579" y="201"/>
                    </a:cubicBezTo>
                    <a:cubicBezTo>
                      <a:pt x="587" y="189"/>
                      <a:pt x="687" y="147"/>
                      <a:pt x="699" y="139"/>
                    </a:cubicBezTo>
                    <a:cubicBezTo>
                      <a:pt x="730" y="130"/>
                      <a:pt x="806" y="112"/>
                      <a:pt x="873" y="135"/>
                    </a:cubicBezTo>
                    <a:cubicBezTo>
                      <a:pt x="940" y="158"/>
                      <a:pt x="980" y="194"/>
                      <a:pt x="980" y="254"/>
                    </a:cubicBezTo>
                    <a:cubicBezTo>
                      <a:pt x="980" y="314"/>
                      <a:pt x="928" y="378"/>
                      <a:pt x="844" y="416"/>
                    </a:cubicBezTo>
                    <a:cubicBezTo>
                      <a:pt x="760" y="454"/>
                      <a:pt x="539" y="469"/>
                      <a:pt x="478" y="479"/>
                    </a:cubicBezTo>
                    <a:cubicBezTo>
                      <a:pt x="478" y="479"/>
                      <a:pt x="476" y="478"/>
                      <a:pt x="476" y="478"/>
                    </a:cubicBezTo>
                    <a:close/>
                  </a:path>
                </a:pathLst>
              </a:custGeom>
              <a:gradFill rotWithShape="1">
                <a:gsLst>
                  <a:gs pos="0">
                    <a:srgbClr val="D88500"/>
                  </a:gs>
                  <a:gs pos="100000">
                    <a:srgbClr val="FFD48F"/>
                  </a:gs>
                </a:gsLst>
                <a:lin ang="5400000" scaled="1"/>
              </a:gradFill>
              <a:ln w="9525">
                <a:solidFill>
                  <a:srgbClr val="000000">
                    <a:alpha val="41960"/>
                  </a:srgbClr>
                </a:solidFill>
                <a:round/>
                <a:headEnd/>
                <a:tailEnd/>
              </a:ln>
            </p:spPr>
            <p:txBody>
              <a:bodyPr wrap="none" anchor="ctr"/>
              <a:lstStyle/>
              <a:p>
                <a:pPr defTabSz="647046" fontAlgn="base">
                  <a:spcBef>
                    <a:spcPct val="0"/>
                  </a:spcBef>
                  <a:spcAft>
                    <a:spcPct val="0"/>
                  </a:spcAft>
                </a:pPr>
                <a:endParaRPr lang="hr-HR" sz="800" b="1">
                  <a:solidFill>
                    <a:srgbClr val="000000"/>
                  </a:solidFill>
                </a:endParaRPr>
              </a:p>
            </p:txBody>
          </p:sp>
          <p:sp>
            <p:nvSpPr>
              <p:cNvPr id="2348" name="Oval 560"/>
              <p:cNvSpPr>
                <a:spLocks noChangeArrowheads="1"/>
              </p:cNvSpPr>
              <p:nvPr/>
            </p:nvSpPr>
            <p:spPr bwMode="auto">
              <a:xfrm rot="-579012">
                <a:off x="2087" y="848"/>
                <a:ext cx="264" cy="95"/>
              </a:xfrm>
              <a:prstGeom prst="ellipse">
                <a:avLst/>
              </a:prstGeom>
              <a:gradFill rotWithShape="1">
                <a:gsLst>
                  <a:gs pos="0">
                    <a:schemeClr val="bg1"/>
                  </a:gs>
                  <a:gs pos="100000">
                    <a:srgbClr val="484608">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647046" fontAlgn="base">
                  <a:spcBef>
                    <a:spcPct val="0"/>
                  </a:spcBef>
                  <a:spcAft>
                    <a:spcPct val="0"/>
                  </a:spcAft>
                </a:pPr>
                <a:endParaRPr lang="sr-Latn-RS" sz="800" b="1">
                  <a:solidFill>
                    <a:srgbClr val="000000"/>
                  </a:solidFill>
                </a:endParaRPr>
              </a:p>
            </p:txBody>
          </p:sp>
        </p:grpSp>
        <p:sp>
          <p:nvSpPr>
            <p:cNvPr id="2346" name="Text Box 561"/>
            <p:cNvSpPr txBox="1">
              <a:spLocks noChangeArrowheads="1"/>
            </p:cNvSpPr>
            <p:nvPr/>
          </p:nvSpPr>
          <p:spPr bwMode="auto">
            <a:xfrm>
              <a:off x="1642" y="670"/>
              <a:ext cx="598"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1285875" eaLnBrk="0" hangingPunct="0">
                <a:defRPr sz="1200" b="1">
                  <a:solidFill>
                    <a:schemeClr val="tx1"/>
                  </a:solidFill>
                  <a:latin typeface="Arial" charset="0"/>
                </a:defRPr>
              </a:lvl1pPr>
              <a:lvl2pPr marL="742950" indent="-285750" defTabSz="1285875" eaLnBrk="0" hangingPunct="0">
                <a:defRPr sz="1200" b="1">
                  <a:solidFill>
                    <a:schemeClr val="tx1"/>
                  </a:solidFill>
                  <a:latin typeface="Arial" charset="0"/>
                </a:defRPr>
              </a:lvl2pPr>
              <a:lvl3pPr marL="1143000" indent="-228600" defTabSz="1285875" eaLnBrk="0" hangingPunct="0">
                <a:defRPr sz="1200" b="1">
                  <a:solidFill>
                    <a:schemeClr val="tx1"/>
                  </a:solidFill>
                  <a:latin typeface="Arial" charset="0"/>
                </a:defRPr>
              </a:lvl3pPr>
              <a:lvl4pPr marL="1600200" indent="-228600" defTabSz="1285875" eaLnBrk="0" hangingPunct="0">
                <a:defRPr sz="1200" b="1">
                  <a:solidFill>
                    <a:schemeClr val="tx1"/>
                  </a:solidFill>
                  <a:latin typeface="Arial" charset="0"/>
                </a:defRPr>
              </a:lvl4pPr>
              <a:lvl5pPr marL="2057400" indent="-228600" defTabSz="1285875" eaLnBrk="0" hangingPunct="0">
                <a:defRPr sz="1200" b="1">
                  <a:solidFill>
                    <a:schemeClr val="tx1"/>
                  </a:solidFill>
                  <a:latin typeface="Arial" charset="0"/>
                </a:defRPr>
              </a:lvl5pPr>
              <a:lvl6pPr marL="2514600" indent="-228600" defTabSz="1285875" eaLnBrk="0" fontAlgn="base" hangingPunct="0">
                <a:spcBef>
                  <a:spcPct val="0"/>
                </a:spcBef>
                <a:spcAft>
                  <a:spcPct val="0"/>
                </a:spcAft>
                <a:defRPr sz="1200" b="1">
                  <a:solidFill>
                    <a:schemeClr val="tx1"/>
                  </a:solidFill>
                  <a:latin typeface="Arial" charset="0"/>
                </a:defRPr>
              </a:lvl6pPr>
              <a:lvl7pPr marL="2971800" indent="-228600" defTabSz="1285875" eaLnBrk="0" fontAlgn="base" hangingPunct="0">
                <a:spcBef>
                  <a:spcPct val="0"/>
                </a:spcBef>
                <a:spcAft>
                  <a:spcPct val="0"/>
                </a:spcAft>
                <a:defRPr sz="1200" b="1">
                  <a:solidFill>
                    <a:schemeClr val="tx1"/>
                  </a:solidFill>
                  <a:latin typeface="Arial" charset="0"/>
                </a:defRPr>
              </a:lvl7pPr>
              <a:lvl8pPr marL="3429000" indent="-228600" defTabSz="1285875" eaLnBrk="0" fontAlgn="base" hangingPunct="0">
                <a:spcBef>
                  <a:spcPct val="0"/>
                </a:spcBef>
                <a:spcAft>
                  <a:spcPct val="0"/>
                </a:spcAft>
                <a:defRPr sz="1200" b="1">
                  <a:solidFill>
                    <a:schemeClr val="tx1"/>
                  </a:solidFill>
                  <a:latin typeface="Arial" charset="0"/>
                </a:defRPr>
              </a:lvl8pPr>
              <a:lvl9pPr marL="3886200" indent="-228600" defTabSz="1285875" eaLnBrk="0" fontAlgn="base" hangingPunct="0">
                <a:spcBef>
                  <a:spcPct val="0"/>
                </a:spcBef>
                <a:spcAft>
                  <a:spcPct val="0"/>
                </a:spcAft>
                <a:defRPr sz="1200" b="1">
                  <a:solidFill>
                    <a:schemeClr val="tx1"/>
                  </a:solidFill>
                  <a:latin typeface="Arial" charset="0"/>
                </a:defRPr>
              </a:lvl9pPr>
            </a:lstStyle>
            <a:p>
              <a:pPr algn="ctr" eaLnBrk="1" fontAlgn="base" hangingPunct="1">
                <a:spcBef>
                  <a:spcPct val="0"/>
                </a:spcBef>
                <a:spcAft>
                  <a:spcPct val="0"/>
                </a:spcAft>
              </a:pPr>
              <a:r>
                <a:rPr lang="en-US" sz="900" dirty="0" err="1" smtClean="0">
                  <a:solidFill>
                    <a:srgbClr val="000000"/>
                  </a:solidFill>
                </a:rPr>
                <a:t>Procaspase</a:t>
              </a:r>
              <a:r>
                <a:rPr lang="hr-HR" sz="900" dirty="0" smtClean="0">
                  <a:solidFill>
                    <a:srgbClr val="000000"/>
                  </a:solidFill>
                </a:rPr>
                <a:t> </a:t>
              </a:r>
              <a:r>
                <a:rPr lang="en-US" sz="900" dirty="0" smtClean="0">
                  <a:solidFill>
                    <a:srgbClr val="000000"/>
                  </a:solidFill>
                </a:rPr>
                <a:t>8</a:t>
              </a:r>
              <a:endParaRPr lang="en-US" sz="900" dirty="0">
                <a:solidFill>
                  <a:srgbClr val="000000"/>
                </a:solidFill>
              </a:endParaRPr>
            </a:p>
            <a:p>
              <a:pPr algn="ctr" eaLnBrk="1" fontAlgn="base" hangingPunct="1">
                <a:spcBef>
                  <a:spcPct val="0"/>
                </a:spcBef>
                <a:spcAft>
                  <a:spcPct val="0"/>
                </a:spcAft>
              </a:pPr>
              <a:endParaRPr lang="en-US" sz="900" dirty="0">
                <a:solidFill>
                  <a:srgbClr val="000000"/>
                </a:solidFill>
              </a:endParaRPr>
            </a:p>
          </p:txBody>
        </p:sp>
      </p:grpSp>
      <p:grpSp>
        <p:nvGrpSpPr>
          <p:cNvPr id="2187" name="Group 411"/>
          <p:cNvGrpSpPr>
            <a:grpSpLocks/>
          </p:cNvGrpSpPr>
          <p:nvPr/>
        </p:nvGrpSpPr>
        <p:grpSpPr bwMode="auto">
          <a:xfrm>
            <a:off x="4243654" y="1699725"/>
            <a:ext cx="812083" cy="327428"/>
            <a:chOff x="2709" y="2463"/>
            <a:chExt cx="521" cy="382"/>
          </a:xfrm>
        </p:grpSpPr>
        <p:grpSp>
          <p:nvGrpSpPr>
            <p:cNvPr id="2341" name="Group 403"/>
            <p:cNvGrpSpPr>
              <a:grpSpLocks/>
            </p:cNvGrpSpPr>
            <p:nvPr/>
          </p:nvGrpSpPr>
          <p:grpSpPr bwMode="auto">
            <a:xfrm rot="203243">
              <a:off x="2769" y="2463"/>
              <a:ext cx="400" cy="283"/>
              <a:chOff x="4489" y="2452"/>
              <a:chExt cx="539" cy="338"/>
            </a:xfrm>
          </p:grpSpPr>
          <p:sp>
            <p:nvSpPr>
              <p:cNvPr id="2343" name="Freeform 404"/>
              <p:cNvSpPr>
                <a:spLocks/>
              </p:cNvSpPr>
              <p:nvPr/>
            </p:nvSpPr>
            <p:spPr bwMode="auto">
              <a:xfrm rot="328195">
                <a:off x="4489" y="2452"/>
                <a:ext cx="539" cy="338"/>
              </a:xfrm>
              <a:custGeom>
                <a:avLst/>
                <a:gdLst>
                  <a:gd name="T0" fmla="*/ 96 w 537"/>
                  <a:gd name="T1" fmla="*/ 85 h 314"/>
                  <a:gd name="T2" fmla="*/ 254 w 537"/>
                  <a:gd name="T3" fmla="*/ 5 h 314"/>
                  <a:gd name="T4" fmla="*/ 448 w 537"/>
                  <a:gd name="T5" fmla="*/ 47 h 314"/>
                  <a:gd name="T6" fmla="*/ 536 w 537"/>
                  <a:gd name="T7" fmla="*/ 172 h 314"/>
                  <a:gd name="T8" fmla="*/ 420 w 537"/>
                  <a:gd name="T9" fmla="*/ 312 h 314"/>
                  <a:gd name="T10" fmla="*/ 154 w 537"/>
                  <a:gd name="T11" fmla="*/ 349 h 314"/>
                  <a:gd name="T12" fmla="*/ 9 w 537"/>
                  <a:gd name="T13" fmla="*/ 219 h 314"/>
                  <a:gd name="T14" fmla="*/ 96 w 537"/>
                  <a:gd name="T15" fmla="*/ 85 h 314"/>
                  <a:gd name="T16" fmla="*/ 0 60000 65536"/>
                  <a:gd name="T17" fmla="*/ 0 60000 65536"/>
                  <a:gd name="T18" fmla="*/ 0 60000 65536"/>
                  <a:gd name="T19" fmla="*/ 0 60000 65536"/>
                  <a:gd name="T20" fmla="*/ 0 60000 65536"/>
                  <a:gd name="T21" fmla="*/ 0 60000 65536"/>
                  <a:gd name="T22" fmla="*/ 0 60000 65536"/>
                  <a:gd name="T23" fmla="*/ 0 60000 65536"/>
                  <a:gd name="T24" fmla="*/ 0 w 537"/>
                  <a:gd name="T25" fmla="*/ 0 h 314"/>
                  <a:gd name="T26" fmla="*/ 537 w 537"/>
                  <a:gd name="T27" fmla="*/ 314 h 3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7" h="314">
                    <a:moveTo>
                      <a:pt x="96" y="73"/>
                    </a:moveTo>
                    <a:cubicBezTo>
                      <a:pt x="141" y="47"/>
                      <a:pt x="194" y="10"/>
                      <a:pt x="252" y="5"/>
                    </a:cubicBezTo>
                    <a:cubicBezTo>
                      <a:pt x="310" y="0"/>
                      <a:pt x="398" y="17"/>
                      <a:pt x="444" y="41"/>
                    </a:cubicBezTo>
                    <a:cubicBezTo>
                      <a:pt x="490" y="65"/>
                      <a:pt x="537" y="111"/>
                      <a:pt x="532" y="149"/>
                    </a:cubicBezTo>
                    <a:cubicBezTo>
                      <a:pt x="532" y="229"/>
                      <a:pt x="477" y="246"/>
                      <a:pt x="416" y="269"/>
                    </a:cubicBezTo>
                    <a:cubicBezTo>
                      <a:pt x="353" y="294"/>
                      <a:pt x="220" y="314"/>
                      <a:pt x="152" y="301"/>
                    </a:cubicBezTo>
                    <a:cubicBezTo>
                      <a:pt x="84" y="288"/>
                      <a:pt x="18" y="227"/>
                      <a:pt x="9" y="189"/>
                    </a:cubicBezTo>
                    <a:cubicBezTo>
                      <a:pt x="0" y="151"/>
                      <a:pt x="52" y="99"/>
                      <a:pt x="96" y="73"/>
                    </a:cubicBezTo>
                    <a:close/>
                  </a:path>
                </a:pathLst>
              </a:custGeom>
              <a:gradFill rotWithShape="1">
                <a:gsLst>
                  <a:gs pos="0">
                    <a:srgbClr val="FA6A00"/>
                  </a:gs>
                  <a:gs pos="100000">
                    <a:srgbClr val="FFAC6D"/>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647046" fontAlgn="base">
                  <a:spcBef>
                    <a:spcPct val="0"/>
                  </a:spcBef>
                  <a:spcAft>
                    <a:spcPct val="0"/>
                  </a:spcAft>
                </a:pPr>
                <a:endParaRPr lang="hr-HR" sz="800" b="1">
                  <a:solidFill>
                    <a:srgbClr val="000000"/>
                  </a:solidFill>
                </a:endParaRPr>
              </a:p>
            </p:txBody>
          </p:sp>
          <p:sp>
            <p:nvSpPr>
              <p:cNvPr id="2344" name="Oval 405"/>
              <p:cNvSpPr>
                <a:spLocks noChangeArrowheads="1"/>
              </p:cNvSpPr>
              <p:nvPr/>
            </p:nvSpPr>
            <p:spPr bwMode="auto">
              <a:xfrm rot="-171191">
                <a:off x="4696" y="2606"/>
                <a:ext cx="307" cy="157"/>
              </a:xfrm>
              <a:prstGeom prst="ellipse">
                <a:avLst/>
              </a:prstGeom>
              <a:gradFill rotWithShape="1">
                <a:gsLst>
                  <a:gs pos="0">
                    <a:schemeClr val="bg1"/>
                  </a:gs>
                  <a:gs pos="100000">
                    <a:srgbClr val="C029FD">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defTabSz="647046" fontAlgn="base">
                  <a:spcBef>
                    <a:spcPct val="0"/>
                  </a:spcBef>
                  <a:spcAft>
                    <a:spcPct val="0"/>
                  </a:spcAft>
                </a:pPr>
                <a:endParaRPr lang="sr-Latn-RS" b="1">
                  <a:solidFill>
                    <a:srgbClr val="8B8B8B"/>
                  </a:solidFill>
                </a:endParaRPr>
              </a:p>
            </p:txBody>
          </p:sp>
        </p:grpSp>
        <p:sp>
          <p:nvSpPr>
            <p:cNvPr id="2342" name="Text Box 410"/>
            <p:cNvSpPr txBox="1">
              <a:spLocks noChangeArrowheads="1"/>
            </p:cNvSpPr>
            <p:nvPr/>
          </p:nvSpPr>
          <p:spPr bwMode="auto">
            <a:xfrm>
              <a:off x="2709" y="2522"/>
              <a:ext cx="521" cy="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1285875" eaLnBrk="0" hangingPunct="0">
                <a:defRPr sz="1200" b="1">
                  <a:solidFill>
                    <a:schemeClr val="tx1"/>
                  </a:solidFill>
                  <a:latin typeface="Arial" charset="0"/>
                </a:defRPr>
              </a:lvl1pPr>
              <a:lvl2pPr marL="742950" indent="-285750" defTabSz="1285875" eaLnBrk="0" hangingPunct="0">
                <a:defRPr sz="1200" b="1">
                  <a:solidFill>
                    <a:schemeClr val="tx1"/>
                  </a:solidFill>
                  <a:latin typeface="Arial" charset="0"/>
                </a:defRPr>
              </a:lvl2pPr>
              <a:lvl3pPr marL="1143000" indent="-228600" defTabSz="1285875" eaLnBrk="0" hangingPunct="0">
                <a:defRPr sz="1200" b="1">
                  <a:solidFill>
                    <a:schemeClr val="tx1"/>
                  </a:solidFill>
                  <a:latin typeface="Arial" charset="0"/>
                </a:defRPr>
              </a:lvl3pPr>
              <a:lvl4pPr marL="1600200" indent="-228600" defTabSz="1285875" eaLnBrk="0" hangingPunct="0">
                <a:defRPr sz="1200" b="1">
                  <a:solidFill>
                    <a:schemeClr val="tx1"/>
                  </a:solidFill>
                  <a:latin typeface="Arial" charset="0"/>
                </a:defRPr>
              </a:lvl4pPr>
              <a:lvl5pPr marL="2057400" indent="-228600" defTabSz="1285875" eaLnBrk="0" hangingPunct="0">
                <a:defRPr sz="1200" b="1">
                  <a:solidFill>
                    <a:schemeClr val="tx1"/>
                  </a:solidFill>
                  <a:latin typeface="Arial" charset="0"/>
                </a:defRPr>
              </a:lvl5pPr>
              <a:lvl6pPr marL="2514600" indent="-228600" defTabSz="1285875" eaLnBrk="0" fontAlgn="base" hangingPunct="0">
                <a:spcBef>
                  <a:spcPct val="0"/>
                </a:spcBef>
                <a:spcAft>
                  <a:spcPct val="0"/>
                </a:spcAft>
                <a:defRPr sz="1200" b="1">
                  <a:solidFill>
                    <a:schemeClr val="tx1"/>
                  </a:solidFill>
                  <a:latin typeface="Arial" charset="0"/>
                </a:defRPr>
              </a:lvl6pPr>
              <a:lvl7pPr marL="2971800" indent="-228600" defTabSz="1285875" eaLnBrk="0" fontAlgn="base" hangingPunct="0">
                <a:spcBef>
                  <a:spcPct val="0"/>
                </a:spcBef>
                <a:spcAft>
                  <a:spcPct val="0"/>
                </a:spcAft>
                <a:defRPr sz="1200" b="1">
                  <a:solidFill>
                    <a:schemeClr val="tx1"/>
                  </a:solidFill>
                  <a:latin typeface="Arial" charset="0"/>
                </a:defRPr>
              </a:lvl7pPr>
              <a:lvl8pPr marL="3429000" indent="-228600" defTabSz="1285875" eaLnBrk="0" fontAlgn="base" hangingPunct="0">
                <a:spcBef>
                  <a:spcPct val="0"/>
                </a:spcBef>
                <a:spcAft>
                  <a:spcPct val="0"/>
                </a:spcAft>
                <a:defRPr sz="1200" b="1">
                  <a:solidFill>
                    <a:schemeClr val="tx1"/>
                  </a:solidFill>
                  <a:latin typeface="Arial" charset="0"/>
                </a:defRPr>
              </a:lvl8pPr>
              <a:lvl9pPr marL="3886200" indent="-228600" defTabSz="1285875" eaLnBrk="0" fontAlgn="base" hangingPunct="0">
                <a:spcBef>
                  <a:spcPct val="0"/>
                </a:spcBef>
                <a:spcAft>
                  <a:spcPct val="0"/>
                </a:spcAft>
                <a:defRPr sz="1200" b="1">
                  <a:solidFill>
                    <a:schemeClr val="tx1"/>
                  </a:solidFill>
                  <a:latin typeface="Arial" charset="0"/>
                </a:defRPr>
              </a:lvl9pPr>
            </a:lstStyle>
            <a:p>
              <a:pPr algn="ctr" eaLnBrk="1" fontAlgn="base" hangingPunct="1">
                <a:spcBef>
                  <a:spcPct val="0"/>
                </a:spcBef>
                <a:spcAft>
                  <a:spcPct val="0"/>
                </a:spcAft>
              </a:pPr>
              <a:r>
                <a:rPr lang="en-US">
                  <a:solidFill>
                    <a:srgbClr val="000000"/>
                  </a:solidFill>
                </a:rPr>
                <a:t>TRAF2</a:t>
              </a:r>
            </a:p>
          </p:txBody>
        </p:sp>
      </p:grpSp>
      <p:grpSp>
        <p:nvGrpSpPr>
          <p:cNvPr id="2188" name="Group 578"/>
          <p:cNvGrpSpPr>
            <a:grpSpLocks/>
          </p:cNvGrpSpPr>
          <p:nvPr/>
        </p:nvGrpSpPr>
        <p:grpSpPr bwMode="auto">
          <a:xfrm>
            <a:off x="3988595" y="1555711"/>
            <a:ext cx="605397" cy="312000"/>
            <a:chOff x="2283" y="1809"/>
            <a:chExt cx="413" cy="364"/>
          </a:xfrm>
        </p:grpSpPr>
        <p:grpSp>
          <p:nvGrpSpPr>
            <p:cNvPr id="2337" name="Group 575"/>
            <p:cNvGrpSpPr>
              <a:grpSpLocks/>
            </p:cNvGrpSpPr>
            <p:nvPr/>
          </p:nvGrpSpPr>
          <p:grpSpPr bwMode="auto">
            <a:xfrm>
              <a:off x="2307" y="1809"/>
              <a:ext cx="349" cy="245"/>
              <a:chOff x="989" y="3765"/>
              <a:chExt cx="481" cy="281"/>
            </a:xfrm>
          </p:grpSpPr>
          <p:sp>
            <p:nvSpPr>
              <p:cNvPr id="2339" name="AutoShape 576"/>
              <p:cNvSpPr>
                <a:spLocks noChangeArrowheads="1"/>
              </p:cNvSpPr>
              <p:nvPr/>
            </p:nvSpPr>
            <p:spPr bwMode="auto">
              <a:xfrm>
                <a:off x="989" y="3765"/>
                <a:ext cx="481" cy="281"/>
              </a:xfrm>
              <a:prstGeom prst="octagon">
                <a:avLst>
                  <a:gd name="adj" fmla="val 30806"/>
                </a:avLst>
              </a:prstGeom>
              <a:gradFill rotWithShape="1">
                <a:gsLst>
                  <a:gs pos="0">
                    <a:srgbClr val="FF4A4A"/>
                  </a:gs>
                  <a:gs pos="50000">
                    <a:srgbClr val="FFA3A3"/>
                  </a:gs>
                  <a:gs pos="100000">
                    <a:srgbClr val="FF4A4A"/>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defTabSz="647046" fontAlgn="base">
                  <a:spcBef>
                    <a:spcPct val="0"/>
                  </a:spcBef>
                  <a:spcAft>
                    <a:spcPct val="0"/>
                  </a:spcAft>
                </a:pPr>
                <a:endParaRPr lang="sr-Latn-RS" sz="800" b="1">
                  <a:solidFill>
                    <a:srgbClr val="000000"/>
                  </a:solidFill>
                </a:endParaRPr>
              </a:p>
            </p:txBody>
          </p:sp>
          <p:sp>
            <p:nvSpPr>
              <p:cNvPr id="2340" name="Oval 577"/>
              <p:cNvSpPr>
                <a:spLocks noChangeArrowheads="1"/>
              </p:cNvSpPr>
              <p:nvPr/>
            </p:nvSpPr>
            <p:spPr bwMode="auto">
              <a:xfrm rot="-123334">
                <a:off x="1246" y="3887"/>
                <a:ext cx="196" cy="102"/>
              </a:xfrm>
              <a:prstGeom prst="ellipse">
                <a:avLst/>
              </a:prstGeom>
              <a:gradFill rotWithShape="1">
                <a:gsLst>
                  <a:gs pos="0">
                    <a:schemeClr val="bg1"/>
                  </a:gs>
                  <a:gs pos="100000">
                    <a:srgbClr val="484608">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647046" fontAlgn="base">
                  <a:spcBef>
                    <a:spcPct val="0"/>
                  </a:spcBef>
                  <a:spcAft>
                    <a:spcPct val="0"/>
                  </a:spcAft>
                </a:pPr>
                <a:endParaRPr lang="sr-Latn-RS" sz="800" b="1">
                  <a:solidFill>
                    <a:srgbClr val="000000"/>
                  </a:solidFill>
                </a:endParaRPr>
              </a:p>
            </p:txBody>
          </p:sp>
        </p:grpSp>
        <p:sp>
          <p:nvSpPr>
            <p:cNvPr id="2338" name="Text Box 398"/>
            <p:cNvSpPr txBox="1">
              <a:spLocks noChangeArrowheads="1"/>
            </p:cNvSpPr>
            <p:nvPr/>
          </p:nvSpPr>
          <p:spPr bwMode="auto">
            <a:xfrm>
              <a:off x="2283" y="1850"/>
              <a:ext cx="413" cy="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1285875" eaLnBrk="0" hangingPunct="0">
                <a:defRPr sz="1200" b="1">
                  <a:solidFill>
                    <a:schemeClr val="tx1"/>
                  </a:solidFill>
                  <a:latin typeface="Arial" charset="0"/>
                </a:defRPr>
              </a:lvl1pPr>
              <a:lvl2pPr marL="742950" indent="-285750" defTabSz="1285875" eaLnBrk="0" hangingPunct="0">
                <a:defRPr sz="1200" b="1">
                  <a:solidFill>
                    <a:schemeClr val="tx1"/>
                  </a:solidFill>
                  <a:latin typeface="Arial" charset="0"/>
                </a:defRPr>
              </a:lvl2pPr>
              <a:lvl3pPr marL="1143000" indent="-228600" defTabSz="1285875" eaLnBrk="0" hangingPunct="0">
                <a:defRPr sz="1200" b="1">
                  <a:solidFill>
                    <a:schemeClr val="tx1"/>
                  </a:solidFill>
                  <a:latin typeface="Arial" charset="0"/>
                </a:defRPr>
              </a:lvl3pPr>
              <a:lvl4pPr marL="1600200" indent="-228600" defTabSz="1285875" eaLnBrk="0" hangingPunct="0">
                <a:defRPr sz="1200" b="1">
                  <a:solidFill>
                    <a:schemeClr val="tx1"/>
                  </a:solidFill>
                  <a:latin typeface="Arial" charset="0"/>
                </a:defRPr>
              </a:lvl4pPr>
              <a:lvl5pPr marL="2057400" indent="-228600" defTabSz="1285875" eaLnBrk="0" hangingPunct="0">
                <a:defRPr sz="1200" b="1">
                  <a:solidFill>
                    <a:schemeClr val="tx1"/>
                  </a:solidFill>
                  <a:latin typeface="Arial" charset="0"/>
                </a:defRPr>
              </a:lvl5pPr>
              <a:lvl6pPr marL="2514600" indent="-228600" defTabSz="1285875" eaLnBrk="0" fontAlgn="base" hangingPunct="0">
                <a:spcBef>
                  <a:spcPct val="0"/>
                </a:spcBef>
                <a:spcAft>
                  <a:spcPct val="0"/>
                </a:spcAft>
                <a:defRPr sz="1200" b="1">
                  <a:solidFill>
                    <a:schemeClr val="tx1"/>
                  </a:solidFill>
                  <a:latin typeface="Arial" charset="0"/>
                </a:defRPr>
              </a:lvl6pPr>
              <a:lvl7pPr marL="2971800" indent="-228600" defTabSz="1285875" eaLnBrk="0" fontAlgn="base" hangingPunct="0">
                <a:spcBef>
                  <a:spcPct val="0"/>
                </a:spcBef>
                <a:spcAft>
                  <a:spcPct val="0"/>
                </a:spcAft>
                <a:defRPr sz="1200" b="1">
                  <a:solidFill>
                    <a:schemeClr val="tx1"/>
                  </a:solidFill>
                  <a:latin typeface="Arial" charset="0"/>
                </a:defRPr>
              </a:lvl7pPr>
              <a:lvl8pPr marL="3429000" indent="-228600" defTabSz="1285875" eaLnBrk="0" fontAlgn="base" hangingPunct="0">
                <a:spcBef>
                  <a:spcPct val="0"/>
                </a:spcBef>
                <a:spcAft>
                  <a:spcPct val="0"/>
                </a:spcAft>
                <a:defRPr sz="1200" b="1">
                  <a:solidFill>
                    <a:schemeClr val="tx1"/>
                  </a:solidFill>
                  <a:latin typeface="Arial" charset="0"/>
                </a:defRPr>
              </a:lvl8pPr>
              <a:lvl9pPr marL="3886200" indent="-228600" defTabSz="1285875" eaLnBrk="0" fontAlgn="base" hangingPunct="0">
                <a:spcBef>
                  <a:spcPct val="0"/>
                </a:spcBef>
                <a:spcAft>
                  <a:spcPct val="0"/>
                </a:spcAft>
                <a:defRPr sz="1200" b="1">
                  <a:solidFill>
                    <a:schemeClr val="tx1"/>
                  </a:solidFill>
                  <a:latin typeface="Arial" charset="0"/>
                </a:defRPr>
              </a:lvl9pPr>
            </a:lstStyle>
            <a:p>
              <a:pPr algn="ctr" eaLnBrk="1" fontAlgn="base" hangingPunct="1">
                <a:spcBef>
                  <a:spcPct val="0"/>
                </a:spcBef>
                <a:spcAft>
                  <a:spcPct val="0"/>
                </a:spcAft>
              </a:pPr>
              <a:r>
                <a:rPr lang="en-US">
                  <a:solidFill>
                    <a:srgbClr val="000000"/>
                  </a:solidFill>
                </a:rPr>
                <a:t>RIP</a:t>
              </a:r>
            </a:p>
          </p:txBody>
        </p:sp>
      </p:grpSp>
      <p:sp>
        <p:nvSpPr>
          <p:cNvPr id="2189" name="Text Box 579"/>
          <p:cNvSpPr txBox="1">
            <a:spLocks noChangeArrowheads="1"/>
          </p:cNvSpPr>
          <p:nvPr/>
        </p:nvSpPr>
        <p:spPr bwMode="auto">
          <a:xfrm>
            <a:off x="5848760" y="3794573"/>
            <a:ext cx="929352" cy="249994"/>
          </a:xfrm>
          <a:prstGeom prst="rect">
            <a:avLst/>
          </a:prstGeom>
          <a:noFill/>
          <a:ln>
            <a:noFill/>
          </a:ln>
          <a:effectLst>
            <a:outerShdw dist="28398" dir="3806097"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64700" tIns="32348" rIns="64700" bIns="32348">
            <a:spAutoFit/>
          </a:bodyPr>
          <a:lstStyle>
            <a:lvl1pPr defTabSz="1285875" eaLnBrk="0" hangingPunct="0">
              <a:defRPr sz="1200" b="1">
                <a:solidFill>
                  <a:schemeClr val="tx1"/>
                </a:solidFill>
                <a:latin typeface="Arial" charset="0"/>
              </a:defRPr>
            </a:lvl1pPr>
            <a:lvl2pPr marL="742950" indent="-285750" defTabSz="1285875" eaLnBrk="0" hangingPunct="0">
              <a:defRPr sz="1200" b="1">
                <a:solidFill>
                  <a:schemeClr val="tx1"/>
                </a:solidFill>
                <a:latin typeface="Arial" charset="0"/>
              </a:defRPr>
            </a:lvl2pPr>
            <a:lvl3pPr marL="1143000" indent="-228600" defTabSz="1285875" eaLnBrk="0" hangingPunct="0">
              <a:defRPr sz="1200" b="1">
                <a:solidFill>
                  <a:schemeClr val="tx1"/>
                </a:solidFill>
                <a:latin typeface="Arial" charset="0"/>
              </a:defRPr>
            </a:lvl3pPr>
            <a:lvl4pPr marL="1600200" indent="-228600" defTabSz="1285875" eaLnBrk="0" hangingPunct="0">
              <a:defRPr sz="1200" b="1">
                <a:solidFill>
                  <a:schemeClr val="tx1"/>
                </a:solidFill>
                <a:latin typeface="Arial" charset="0"/>
              </a:defRPr>
            </a:lvl4pPr>
            <a:lvl5pPr marL="2057400" indent="-228600" defTabSz="1285875" eaLnBrk="0" hangingPunct="0">
              <a:defRPr sz="1200" b="1">
                <a:solidFill>
                  <a:schemeClr val="tx1"/>
                </a:solidFill>
                <a:latin typeface="Arial" charset="0"/>
              </a:defRPr>
            </a:lvl5pPr>
            <a:lvl6pPr marL="2514600" indent="-228600" defTabSz="1285875" eaLnBrk="0" fontAlgn="base" hangingPunct="0">
              <a:spcBef>
                <a:spcPct val="0"/>
              </a:spcBef>
              <a:spcAft>
                <a:spcPct val="0"/>
              </a:spcAft>
              <a:defRPr sz="1200" b="1">
                <a:solidFill>
                  <a:schemeClr val="tx1"/>
                </a:solidFill>
                <a:latin typeface="Arial" charset="0"/>
              </a:defRPr>
            </a:lvl6pPr>
            <a:lvl7pPr marL="2971800" indent="-228600" defTabSz="1285875" eaLnBrk="0" fontAlgn="base" hangingPunct="0">
              <a:spcBef>
                <a:spcPct val="0"/>
              </a:spcBef>
              <a:spcAft>
                <a:spcPct val="0"/>
              </a:spcAft>
              <a:defRPr sz="1200" b="1">
                <a:solidFill>
                  <a:schemeClr val="tx1"/>
                </a:solidFill>
                <a:latin typeface="Arial" charset="0"/>
              </a:defRPr>
            </a:lvl7pPr>
            <a:lvl8pPr marL="3429000" indent="-228600" defTabSz="1285875" eaLnBrk="0" fontAlgn="base" hangingPunct="0">
              <a:spcBef>
                <a:spcPct val="0"/>
              </a:spcBef>
              <a:spcAft>
                <a:spcPct val="0"/>
              </a:spcAft>
              <a:defRPr sz="1200" b="1">
                <a:solidFill>
                  <a:schemeClr val="tx1"/>
                </a:solidFill>
                <a:latin typeface="Arial" charset="0"/>
              </a:defRPr>
            </a:lvl8pPr>
            <a:lvl9pPr marL="3886200" indent="-228600" defTabSz="1285875" eaLnBrk="0" fontAlgn="base" hangingPunct="0">
              <a:spcBef>
                <a:spcPct val="0"/>
              </a:spcBef>
              <a:spcAft>
                <a:spcPct val="0"/>
              </a:spcAft>
              <a:defRPr sz="1200" b="1">
                <a:solidFill>
                  <a:schemeClr val="tx1"/>
                </a:solidFill>
                <a:latin typeface="Arial" charset="0"/>
              </a:defRPr>
            </a:lvl9pPr>
          </a:lstStyle>
          <a:p>
            <a:pPr algn="ctr" eaLnBrk="1" fontAlgn="base" hangingPunct="1">
              <a:spcBef>
                <a:spcPct val="0"/>
              </a:spcBef>
              <a:spcAft>
                <a:spcPct val="0"/>
              </a:spcAft>
            </a:pPr>
            <a:r>
              <a:rPr lang="en-US">
                <a:solidFill>
                  <a:srgbClr val="FFFFFF"/>
                </a:solidFill>
              </a:rPr>
              <a:t>MMP</a:t>
            </a:r>
          </a:p>
        </p:txBody>
      </p:sp>
      <p:sp>
        <p:nvSpPr>
          <p:cNvPr id="2190" name="Freeform 580"/>
          <p:cNvSpPr>
            <a:spLocks/>
          </p:cNvSpPr>
          <p:nvPr/>
        </p:nvSpPr>
        <p:spPr bwMode="auto">
          <a:xfrm>
            <a:off x="6007071" y="2535430"/>
            <a:ext cx="2198782" cy="714857"/>
          </a:xfrm>
          <a:custGeom>
            <a:avLst/>
            <a:gdLst>
              <a:gd name="T0" fmla="*/ 1500 w 1500"/>
              <a:gd name="T1" fmla="*/ 834 h 834"/>
              <a:gd name="T2" fmla="*/ 864 w 1500"/>
              <a:gd name="T3" fmla="*/ 132 h 834"/>
              <a:gd name="T4" fmla="*/ 0 w 1500"/>
              <a:gd name="T5" fmla="*/ 192 h 834"/>
              <a:gd name="T6" fmla="*/ 0 60000 65536"/>
              <a:gd name="T7" fmla="*/ 0 60000 65536"/>
              <a:gd name="T8" fmla="*/ 0 60000 65536"/>
            </a:gdLst>
            <a:ahLst/>
            <a:cxnLst>
              <a:cxn ang="T6">
                <a:pos x="T0" y="T1"/>
              </a:cxn>
              <a:cxn ang="T7">
                <a:pos x="T2" y="T3"/>
              </a:cxn>
              <a:cxn ang="T8">
                <a:pos x="T4" y="T5"/>
              </a:cxn>
            </a:cxnLst>
            <a:rect l="0" t="0" r="r" b="b"/>
            <a:pathLst>
              <a:path w="1500" h="834">
                <a:moveTo>
                  <a:pt x="1500" y="834"/>
                </a:moveTo>
                <a:cubicBezTo>
                  <a:pt x="1500" y="690"/>
                  <a:pt x="1278" y="264"/>
                  <a:pt x="864" y="132"/>
                </a:cubicBezTo>
                <a:cubicBezTo>
                  <a:pt x="450" y="0"/>
                  <a:pt x="96" y="72"/>
                  <a:pt x="0" y="192"/>
                </a:cubicBezTo>
              </a:path>
            </a:pathLst>
          </a:custGeom>
          <a:noFill/>
          <a:ln w="31750">
            <a:solidFill>
              <a:srgbClr val="FF0000"/>
            </a:solidFill>
            <a:round/>
            <a:headEnd/>
            <a:tailEnd type="oval" w="med" len="lg"/>
          </a:ln>
          <a:effectLst>
            <a:outerShdw dist="127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lIns="64700" tIns="32348" rIns="64700" bIns="32348" anchor="ctr"/>
          <a:lstStyle/>
          <a:p>
            <a:pPr defTabSz="647046" fontAlgn="base">
              <a:spcBef>
                <a:spcPct val="0"/>
              </a:spcBef>
              <a:spcAft>
                <a:spcPct val="0"/>
              </a:spcAft>
            </a:pPr>
            <a:endParaRPr lang="hr-HR" sz="800" b="1">
              <a:solidFill>
                <a:srgbClr val="000000"/>
              </a:solidFill>
            </a:endParaRPr>
          </a:p>
        </p:txBody>
      </p:sp>
      <p:grpSp>
        <p:nvGrpSpPr>
          <p:cNvPr id="2191" name="Group 330"/>
          <p:cNvGrpSpPr>
            <a:grpSpLocks/>
          </p:cNvGrpSpPr>
          <p:nvPr/>
        </p:nvGrpSpPr>
        <p:grpSpPr bwMode="auto">
          <a:xfrm>
            <a:off x="7708930" y="3140565"/>
            <a:ext cx="642044" cy="276857"/>
            <a:chOff x="5265" y="3139"/>
            <a:chExt cx="438" cy="323"/>
          </a:xfrm>
        </p:grpSpPr>
        <p:grpSp>
          <p:nvGrpSpPr>
            <p:cNvPr id="2333" name="Group 322"/>
            <p:cNvGrpSpPr>
              <a:grpSpLocks/>
            </p:cNvGrpSpPr>
            <p:nvPr/>
          </p:nvGrpSpPr>
          <p:grpSpPr bwMode="auto">
            <a:xfrm>
              <a:off x="5283" y="3201"/>
              <a:ext cx="402" cy="217"/>
              <a:chOff x="2589" y="6759"/>
              <a:chExt cx="855" cy="544"/>
            </a:xfrm>
          </p:grpSpPr>
          <p:sp>
            <p:nvSpPr>
              <p:cNvPr id="2335" name="Freeform 323"/>
              <p:cNvSpPr>
                <a:spLocks/>
              </p:cNvSpPr>
              <p:nvPr/>
            </p:nvSpPr>
            <p:spPr bwMode="auto">
              <a:xfrm>
                <a:off x="2589" y="6759"/>
                <a:ext cx="855" cy="544"/>
              </a:xfrm>
              <a:custGeom>
                <a:avLst/>
                <a:gdLst>
                  <a:gd name="T0" fmla="*/ 158 w 974"/>
                  <a:gd name="T1" fmla="*/ 139 h 449"/>
                  <a:gd name="T2" fmla="*/ 224 w 974"/>
                  <a:gd name="T3" fmla="*/ 40 h 449"/>
                  <a:gd name="T4" fmla="*/ 336 w 974"/>
                  <a:gd name="T5" fmla="*/ 88 h 449"/>
                  <a:gd name="T6" fmla="*/ 421 w 974"/>
                  <a:gd name="T7" fmla="*/ 7 h 449"/>
                  <a:gd name="T8" fmla="*/ 529 w 974"/>
                  <a:gd name="T9" fmla="*/ 116 h 449"/>
                  <a:gd name="T10" fmla="*/ 636 w 974"/>
                  <a:gd name="T11" fmla="*/ 102 h 449"/>
                  <a:gd name="T12" fmla="*/ 665 w 974"/>
                  <a:gd name="T13" fmla="*/ 231 h 449"/>
                  <a:gd name="T14" fmla="*/ 735 w 974"/>
                  <a:gd name="T15" fmla="*/ 296 h 449"/>
                  <a:gd name="T16" fmla="*/ 691 w 974"/>
                  <a:gd name="T17" fmla="*/ 425 h 449"/>
                  <a:gd name="T18" fmla="*/ 666 w 974"/>
                  <a:gd name="T19" fmla="*/ 557 h 449"/>
                  <a:gd name="T20" fmla="*/ 570 w 974"/>
                  <a:gd name="T21" fmla="*/ 563 h 449"/>
                  <a:gd name="T22" fmla="*/ 485 w 974"/>
                  <a:gd name="T23" fmla="*/ 654 h 449"/>
                  <a:gd name="T24" fmla="*/ 392 w 974"/>
                  <a:gd name="T25" fmla="*/ 577 h 449"/>
                  <a:gd name="T26" fmla="*/ 306 w 974"/>
                  <a:gd name="T27" fmla="*/ 654 h 449"/>
                  <a:gd name="T28" fmla="*/ 225 w 974"/>
                  <a:gd name="T29" fmla="*/ 571 h 449"/>
                  <a:gd name="T30" fmla="*/ 121 w 974"/>
                  <a:gd name="T31" fmla="*/ 576 h 449"/>
                  <a:gd name="T32" fmla="*/ 78 w 974"/>
                  <a:gd name="T33" fmla="*/ 476 h 449"/>
                  <a:gd name="T34" fmla="*/ 5 w 974"/>
                  <a:gd name="T35" fmla="*/ 395 h 449"/>
                  <a:gd name="T36" fmla="*/ 46 w 974"/>
                  <a:gd name="T37" fmla="*/ 293 h 449"/>
                  <a:gd name="T38" fmla="*/ 45 w 974"/>
                  <a:gd name="T39" fmla="*/ 162 h 449"/>
                  <a:gd name="T40" fmla="*/ 158 w 974"/>
                  <a:gd name="T41" fmla="*/ 139 h 4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74"/>
                  <a:gd name="T64" fmla="*/ 0 h 449"/>
                  <a:gd name="T65" fmla="*/ 974 w 974"/>
                  <a:gd name="T66" fmla="*/ 449 h 4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74" h="449">
                    <a:moveTo>
                      <a:pt x="205" y="95"/>
                    </a:moveTo>
                    <a:cubicBezTo>
                      <a:pt x="203" y="35"/>
                      <a:pt x="250" y="33"/>
                      <a:pt x="290" y="27"/>
                    </a:cubicBezTo>
                    <a:cubicBezTo>
                      <a:pt x="330" y="21"/>
                      <a:pt x="413" y="18"/>
                      <a:pt x="436" y="60"/>
                    </a:cubicBezTo>
                    <a:cubicBezTo>
                      <a:pt x="454" y="36"/>
                      <a:pt x="505" y="2"/>
                      <a:pt x="547" y="5"/>
                    </a:cubicBezTo>
                    <a:cubicBezTo>
                      <a:pt x="589" y="8"/>
                      <a:pt x="695" y="0"/>
                      <a:pt x="687" y="79"/>
                    </a:cubicBezTo>
                    <a:cubicBezTo>
                      <a:pt x="754" y="54"/>
                      <a:pt x="776" y="61"/>
                      <a:pt x="826" y="69"/>
                    </a:cubicBezTo>
                    <a:cubicBezTo>
                      <a:pt x="876" y="77"/>
                      <a:pt x="887" y="111"/>
                      <a:pt x="863" y="158"/>
                    </a:cubicBezTo>
                    <a:cubicBezTo>
                      <a:pt x="913" y="164"/>
                      <a:pt x="948" y="179"/>
                      <a:pt x="953" y="201"/>
                    </a:cubicBezTo>
                    <a:cubicBezTo>
                      <a:pt x="974" y="244"/>
                      <a:pt x="938" y="275"/>
                      <a:pt x="896" y="290"/>
                    </a:cubicBezTo>
                    <a:cubicBezTo>
                      <a:pt x="922" y="343"/>
                      <a:pt x="895" y="359"/>
                      <a:pt x="865" y="380"/>
                    </a:cubicBezTo>
                    <a:cubicBezTo>
                      <a:pt x="835" y="401"/>
                      <a:pt x="770" y="392"/>
                      <a:pt x="739" y="384"/>
                    </a:cubicBezTo>
                    <a:cubicBezTo>
                      <a:pt x="724" y="404"/>
                      <a:pt x="731" y="449"/>
                      <a:pt x="629" y="446"/>
                    </a:cubicBezTo>
                    <a:cubicBezTo>
                      <a:pt x="527" y="443"/>
                      <a:pt x="536" y="410"/>
                      <a:pt x="509" y="393"/>
                    </a:cubicBezTo>
                    <a:cubicBezTo>
                      <a:pt x="468" y="418"/>
                      <a:pt x="434" y="448"/>
                      <a:pt x="398" y="446"/>
                    </a:cubicBezTo>
                    <a:cubicBezTo>
                      <a:pt x="321" y="445"/>
                      <a:pt x="334" y="396"/>
                      <a:pt x="292" y="389"/>
                    </a:cubicBezTo>
                    <a:cubicBezTo>
                      <a:pt x="252" y="380"/>
                      <a:pt x="189" y="403"/>
                      <a:pt x="157" y="392"/>
                    </a:cubicBezTo>
                    <a:cubicBezTo>
                      <a:pt x="125" y="381"/>
                      <a:pt x="103" y="354"/>
                      <a:pt x="101" y="324"/>
                    </a:cubicBezTo>
                    <a:cubicBezTo>
                      <a:pt x="56" y="320"/>
                      <a:pt x="14" y="289"/>
                      <a:pt x="7" y="269"/>
                    </a:cubicBezTo>
                    <a:cubicBezTo>
                      <a:pt x="0" y="200"/>
                      <a:pt x="50" y="213"/>
                      <a:pt x="59" y="200"/>
                    </a:cubicBezTo>
                    <a:cubicBezTo>
                      <a:pt x="40" y="164"/>
                      <a:pt x="1" y="161"/>
                      <a:pt x="58" y="111"/>
                    </a:cubicBezTo>
                    <a:cubicBezTo>
                      <a:pt x="115" y="61"/>
                      <a:pt x="194" y="80"/>
                      <a:pt x="205" y="95"/>
                    </a:cubicBezTo>
                    <a:close/>
                  </a:path>
                </a:pathLst>
              </a:custGeom>
              <a:gradFill rotWithShape="1">
                <a:gsLst>
                  <a:gs pos="0">
                    <a:srgbClr val="D88500"/>
                  </a:gs>
                  <a:gs pos="100000">
                    <a:srgbClr val="FFBC4F"/>
                  </a:gs>
                </a:gsLst>
                <a:lin ang="5400000" scaled="1"/>
              </a:gradFill>
              <a:ln>
                <a:noFill/>
              </a:ln>
              <a:effectLst>
                <a:prstShdw prst="shdw17" dist="28398" dir="1593903">
                  <a:srgbClr val="825000"/>
                </a:prstShdw>
              </a:effectLst>
              <a:extLst>
                <a:ext uri="{91240B29-F687-4F45-9708-019B960494DF}">
                  <a14:hiddenLine xmlns:a14="http://schemas.microsoft.com/office/drawing/2010/main" w="9525">
                    <a:solidFill>
                      <a:srgbClr val="000000"/>
                    </a:solidFill>
                    <a:round/>
                    <a:headEnd/>
                    <a:tailEnd/>
                  </a14:hiddenLine>
                </a:ext>
              </a:extLst>
            </p:spPr>
            <p:txBody>
              <a:bodyPr/>
              <a:lstStyle/>
              <a:p>
                <a:pPr defTabSz="647046" fontAlgn="base">
                  <a:spcBef>
                    <a:spcPct val="0"/>
                  </a:spcBef>
                  <a:spcAft>
                    <a:spcPct val="0"/>
                  </a:spcAft>
                </a:pPr>
                <a:endParaRPr lang="hr-HR" sz="800" b="1">
                  <a:solidFill>
                    <a:srgbClr val="000000"/>
                  </a:solidFill>
                </a:endParaRPr>
              </a:p>
            </p:txBody>
          </p:sp>
          <p:sp>
            <p:nvSpPr>
              <p:cNvPr id="2336" name="Oval 324"/>
              <p:cNvSpPr>
                <a:spLocks noChangeArrowheads="1"/>
              </p:cNvSpPr>
              <p:nvPr/>
            </p:nvSpPr>
            <p:spPr bwMode="auto">
              <a:xfrm>
                <a:off x="2914" y="6955"/>
                <a:ext cx="514" cy="290"/>
              </a:xfrm>
              <a:prstGeom prst="ellipse">
                <a:avLst/>
              </a:prstGeom>
              <a:gradFill rotWithShape="1">
                <a:gsLst>
                  <a:gs pos="0">
                    <a:schemeClr val="bg1">
                      <a:alpha val="70000"/>
                    </a:schemeClr>
                  </a:gs>
                  <a:gs pos="100000">
                    <a:schemeClr val="tx2">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647046" fontAlgn="base">
                  <a:spcBef>
                    <a:spcPct val="0"/>
                  </a:spcBef>
                  <a:spcAft>
                    <a:spcPct val="0"/>
                  </a:spcAft>
                </a:pPr>
                <a:endParaRPr lang="sr-Latn-RS" sz="800" b="1">
                  <a:solidFill>
                    <a:srgbClr val="000000"/>
                  </a:solidFill>
                </a:endParaRPr>
              </a:p>
            </p:txBody>
          </p:sp>
        </p:grpSp>
        <p:sp>
          <p:nvSpPr>
            <p:cNvPr id="2334" name="Text Box 329"/>
            <p:cNvSpPr txBox="1">
              <a:spLocks noChangeArrowheads="1"/>
            </p:cNvSpPr>
            <p:nvPr/>
          </p:nvSpPr>
          <p:spPr bwMode="auto">
            <a:xfrm>
              <a:off x="5265" y="3139"/>
              <a:ext cx="438" cy="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1285875" eaLnBrk="0" hangingPunct="0">
                <a:defRPr sz="1200" b="1">
                  <a:solidFill>
                    <a:schemeClr val="tx1"/>
                  </a:solidFill>
                  <a:latin typeface="Arial" charset="0"/>
                </a:defRPr>
              </a:lvl1pPr>
              <a:lvl2pPr marL="742950" indent="-285750" defTabSz="1285875" eaLnBrk="0" hangingPunct="0">
                <a:defRPr sz="1200" b="1">
                  <a:solidFill>
                    <a:schemeClr val="tx1"/>
                  </a:solidFill>
                  <a:latin typeface="Arial" charset="0"/>
                </a:defRPr>
              </a:lvl2pPr>
              <a:lvl3pPr marL="1143000" indent="-228600" defTabSz="1285875" eaLnBrk="0" hangingPunct="0">
                <a:defRPr sz="1200" b="1">
                  <a:solidFill>
                    <a:schemeClr val="tx1"/>
                  </a:solidFill>
                  <a:latin typeface="Arial" charset="0"/>
                </a:defRPr>
              </a:lvl3pPr>
              <a:lvl4pPr marL="1600200" indent="-228600" defTabSz="1285875" eaLnBrk="0" hangingPunct="0">
                <a:defRPr sz="1200" b="1">
                  <a:solidFill>
                    <a:schemeClr val="tx1"/>
                  </a:solidFill>
                  <a:latin typeface="Arial" charset="0"/>
                </a:defRPr>
              </a:lvl4pPr>
              <a:lvl5pPr marL="2057400" indent="-228600" defTabSz="1285875" eaLnBrk="0" hangingPunct="0">
                <a:defRPr sz="1200" b="1">
                  <a:solidFill>
                    <a:schemeClr val="tx1"/>
                  </a:solidFill>
                  <a:latin typeface="Arial" charset="0"/>
                </a:defRPr>
              </a:lvl5pPr>
              <a:lvl6pPr marL="2514600" indent="-228600" defTabSz="1285875" eaLnBrk="0" fontAlgn="base" hangingPunct="0">
                <a:spcBef>
                  <a:spcPct val="0"/>
                </a:spcBef>
                <a:spcAft>
                  <a:spcPct val="0"/>
                </a:spcAft>
                <a:defRPr sz="1200" b="1">
                  <a:solidFill>
                    <a:schemeClr val="tx1"/>
                  </a:solidFill>
                  <a:latin typeface="Arial" charset="0"/>
                </a:defRPr>
              </a:lvl6pPr>
              <a:lvl7pPr marL="2971800" indent="-228600" defTabSz="1285875" eaLnBrk="0" fontAlgn="base" hangingPunct="0">
                <a:spcBef>
                  <a:spcPct val="0"/>
                </a:spcBef>
                <a:spcAft>
                  <a:spcPct val="0"/>
                </a:spcAft>
                <a:defRPr sz="1200" b="1">
                  <a:solidFill>
                    <a:schemeClr val="tx1"/>
                  </a:solidFill>
                  <a:latin typeface="Arial" charset="0"/>
                </a:defRPr>
              </a:lvl7pPr>
              <a:lvl8pPr marL="3429000" indent="-228600" defTabSz="1285875" eaLnBrk="0" fontAlgn="base" hangingPunct="0">
                <a:spcBef>
                  <a:spcPct val="0"/>
                </a:spcBef>
                <a:spcAft>
                  <a:spcPct val="0"/>
                </a:spcAft>
                <a:defRPr sz="1200" b="1">
                  <a:solidFill>
                    <a:schemeClr val="tx1"/>
                  </a:solidFill>
                  <a:latin typeface="Arial" charset="0"/>
                </a:defRPr>
              </a:lvl8pPr>
              <a:lvl9pPr marL="3886200" indent="-228600" defTabSz="1285875" eaLnBrk="0" fontAlgn="base" hangingPunct="0">
                <a:spcBef>
                  <a:spcPct val="0"/>
                </a:spcBef>
                <a:spcAft>
                  <a:spcPct val="0"/>
                </a:spcAft>
                <a:defRPr sz="1200" b="1">
                  <a:solidFill>
                    <a:schemeClr val="tx1"/>
                  </a:solidFill>
                  <a:latin typeface="Arial" charset="0"/>
                </a:defRPr>
              </a:lvl9pPr>
            </a:lstStyle>
            <a:p>
              <a:pPr algn="ctr" eaLnBrk="1" fontAlgn="base" hangingPunct="1">
                <a:spcBef>
                  <a:spcPct val="0"/>
                </a:spcBef>
                <a:spcAft>
                  <a:spcPct val="0"/>
                </a:spcAft>
              </a:pPr>
              <a:r>
                <a:rPr lang="en-US" dirty="0">
                  <a:solidFill>
                    <a:srgbClr val="000000"/>
                  </a:solidFill>
                </a:rPr>
                <a:t>BCL2</a:t>
              </a:r>
            </a:p>
          </p:txBody>
        </p:sp>
      </p:grpSp>
      <p:grpSp>
        <p:nvGrpSpPr>
          <p:cNvPr id="2192" name="Group 581"/>
          <p:cNvGrpSpPr>
            <a:grpSpLocks/>
          </p:cNvGrpSpPr>
          <p:nvPr/>
        </p:nvGrpSpPr>
        <p:grpSpPr bwMode="auto">
          <a:xfrm rot="-1024174">
            <a:off x="405101" y="1924508"/>
            <a:ext cx="1061279" cy="400204"/>
            <a:chOff x="1642" y="626"/>
            <a:chExt cx="598" cy="555"/>
          </a:xfrm>
        </p:grpSpPr>
        <p:grpSp>
          <p:nvGrpSpPr>
            <p:cNvPr id="2329" name="Group 582"/>
            <p:cNvGrpSpPr>
              <a:grpSpLocks/>
            </p:cNvGrpSpPr>
            <p:nvPr/>
          </p:nvGrpSpPr>
          <p:grpSpPr bwMode="auto">
            <a:xfrm>
              <a:off x="1668" y="633"/>
              <a:ext cx="546" cy="328"/>
              <a:chOff x="1628" y="605"/>
              <a:chExt cx="766" cy="376"/>
            </a:xfrm>
          </p:grpSpPr>
          <p:sp>
            <p:nvSpPr>
              <p:cNvPr id="2331" name="Freeform 583"/>
              <p:cNvSpPr>
                <a:spLocks/>
              </p:cNvSpPr>
              <p:nvPr/>
            </p:nvSpPr>
            <p:spPr bwMode="auto">
              <a:xfrm>
                <a:off x="1628" y="605"/>
                <a:ext cx="766" cy="376"/>
              </a:xfrm>
              <a:custGeom>
                <a:avLst/>
                <a:gdLst>
                  <a:gd name="T0" fmla="*/ 291 w 980"/>
                  <a:gd name="T1" fmla="*/ 294 h 479"/>
                  <a:gd name="T2" fmla="*/ 63 w 980"/>
                  <a:gd name="T3" fmla="*/ 253 h 479"/>
                  <a:gd name="T4" fmla="*/ 31 w 980"/>
                  <a:gd name="T5" fmla="*/ 124 h 479"/>
                  <a:gd name="T6" fmla="*/ 134 w 980"/>
                  <a:gd name="T7" fmla="*/ 87 h 479"/>
                  <a:gd name="T8" fmla="*/ 251 w 980"/>
                  <a:gd name="T9" fmla="*/ 127 h 479"/>
                  <a:gd name="T10" fmla="*/ 165 w 980"/>
                  <a:gd name="T11" fmla="*/ 57 h 479"/>
                  <a:gd name="T12" fmla="*/ 302 w 980"/>
                  <a:gd name="T13" fmla="*/ 2 h 479"/>
                  <a:gd name="T14" fmla="*/ 435 w 980"/>
                  <a:gd name="T15" fmla="*/ 53 h 479"/>
                  <a:gd name="T16" fmla="*/ 354 w 980"/>
                  <a:gd name="T17" fmla="*/ 124 h 479"/>
                  <a:gd name="T18" fmla="*/ 427 w 980"/>
                  <a:gd name="T19" fmla="*/ 86 h 479"/>
                  <a:gd name="T20" fmla="*/ 533 w 980"/>
                  <a:gd name="T21" fmla="*/ 83 h 479"/>
                  <a:gd name="T22" fmla="*/ 599 w 980"/>
                  <a:gd name="T23" fmla="*/ 156 h 479"/>
                  <a:gd name="T24" fmla="*/ 516 w 980"/>
                  <a:gd name="T25" fmla="*/ 257 h 479"/>
                  <a:gd name="T26" fmla="*/ 292 w 980"/>
                  <a:gd name="T27" fmla="*/ 295 h 479"/>
                  <a:gd name="T28" fmla="*/ 291 w 980"/>
                  <a:gd name="T29" fmla="*/ 294 h 47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80"/>
                  <a:gd name="T46" fmla="*/ 0 h 479"/>
                  <a:gd name="T47" fmla="*/ 980 w 980"/>
                  <a:gd name="T48" fmla="*/ 479 h 47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80" h="479">
                    <a:moveTo>
                      <a:pt x="476" y="478"/>
                    </a:moveTo>
                    <a:cubicBezTo>
                      <a:pt x="304" y="466"/>
                      <a:pt x="204" y="458"/>
                      <a:pt x="104" y="410"/>
                    </a:cubicBezTo>
                    <a:cubicBezTo>
                      <a:pt x="4" y="362"/>
                      <a:pt x="0" y="246"/>
                      <a:pt x="51" y="201"/>
                    </a:cubicBezTo>
                    <a:cubicBezTo>
                      <a:pt x="102" y="156"/>
                      <a:pt x="153" y="141"/>
                      <a:pt x="219" y="141"/>
                    </a:cubicBezTo>
                    <a:cubicBezTo>
                      <a:pt x="285" y="141"/>
                      <a:pt x="334" y="156"/>
                      <a:pt x="411" y="207"/>
                    </a:cubicBezTo>
                    <a:cubicBezTo>
                      <a:pt x="424" y="188"/>
                      <a:pt x="267" y="171"/>
                      <a:pt x="270" y="93"/>
                    </a:cubicBezTo>
                    <a:cubicBezTo>
                      <a:pt x="273" y="15"/>
                      <a:pt x="402" y="6"/>
                      <a:pt x="495" y="3"/>
                    </a:cubicBezTo>
                    <a:cubicBezTo>
                      <a:pt x="588" y="0"/>
                      <a:pt x="705" y="15"/>
                      <a:pt x="711" y="87"/>
                    </a:cubicBezTo>
                    <a:cubicBezTo>
                      <a:pt x="717" y="159"/>
                      <a:pt x="579" y="191"/>
                      <a:pt x="579" y="201"/>
                    </a:cubicBezTo>
                    <a:cubicBezTo>
                      <a:pt x="587" y="189"/>
                      <a:pt x="687" y="147"/>
                      <a:pt x="699" y="139"/>
                    </a:cubicBezTo>
                    <a:cubicBezTo>
                      <a:pt x="730" y="130"/>
                      <a:pt x="806" y="112"/>
                      <a:pt x="873" y="135"/>
                    </a:cubicBezTo>
                    <a:cubicBezTo>
                      <a:pt x="940" y="158"/>
                      <a:pt x="980" y="194"/>
                      <a:pt x="980" y="254"/>
                    </a:cubicBezTo>
                    <a:cubicBezTo>
                      <a:pt x="980" y="314"/>
                      <a:pt x="928" y="378"/>
                      <a:pt x="844" y="416"/>
                    </a:cubicBezTo>
                    <a:cubicBezTo>
                      <a:pt x="760" y="454"/>
                      <a:pt x="539" y="469"/>
                      <a:pt x="478" y="479"/>
                    </a:cubicBezTo>
                    <a:cubicBezTo>
                      <a:pt x="478" y="479"/>
                      <a:pt x="476" y="478"/>
                      <a:pt x="476" y="478"/>
                    </a:cubicBezTo>
                    <a:close/>
                  </a:path>
                </a:pathLst>
              </a:custGeom>
              <a:gradFill rotWithShape="1">
                <a:gsLst>
                  <a:gs pos="0">
                    <a:srgbClr val="D88500"/>
                  </a:gs>
                  <a:gs pos="100000">
                    <a:srgbClr val="FFD48F"/>
                  </a:gs>
                </a:gsLst>
                <a:lin ang="5400000" scaled="1"/>
              </a:gradFill>
              <a:ln w="9525">
                <a:solidFill>
                  <a:srgbClr val="000000">
                    <a:alpha val="41960"/>
                  </a:srgbClr>
                </a:solidFill>
                <a:round/>
                <a:headEnd/>
                <a:tailEnd/>
              </a:ln>
            </p:spPr>
            <p:txBody>
              <a:bodyPr wrap="none" anchor="ctr"/>
              <a:lstStyle/>
              <a:p>
                <a:pPr defTabSz="647046" fontAlgn="base">
                  <a:spcBef>
                    <a:spcPct val="0"/>
                  </a:spcBef>
                  <a:spcAft>
                    <a:spcPct val="0"/>
                  </a:spcAft>
                </a:pPr>
                <a:endParaRPr lang="hr-HR" sz="800" b="1">
                  <a:solidFill>
                    <a:srgbClr val="000000"/>
                  </a:solidFill>
                </a:endParaRPr>
              </a:p>
            </p:txBody>
          </p:sp>
          <p:sp>
            <p:nvSpPr>
              <p:cNvPr id="2332" name="Oval 584"/>
              <p:cNvSpPr>
                <a:spLocks noChangeArrowheads="1"/>
              </p:cNvSpPr>
              <p:nvPr/>
            </p:nvSpPr>
            <p:spPr bwMode="auto">
              <a:xfrm rot="-579012">
                <a:off x="2087" y="848"/>
                <a:ext cx="264" cy="95"/>
              </a:xfrm>
              <a:prstGeom prst="ellipse">
                <a:avLst/>
              </a:prstGeom>
              <a:gradFill rotWithShape="1">
                <a:gsLst>
                  <a:gs pos="0">
                    <a:schemeClr val="bg1"/>
                  </a:gs>
                  <a:gs pos="100000">
                    <a:srgbClr val="484608">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647046" fontAlgn="base">
                  <a:spcBef>
                    <a:spcPct val="0"/>
                  </a:spcBef>
                  <a:spcAft>
                    <a:spcPct val="0"/>
                  </a:spcAft>
                </a:pPr>
                <a:endParaRPr lang="sr-Latn-RS" sz="800" b="1">
                  <a:solidFill>
                    <a:srgbClr val="000000"/>
                  </a:solidFill>
                </a:endParaRPr>
              </a:p>
            </p:txBody>
          </p:sp>
        </p:grpSp>
        <p:sp>
          <p:nvSpPr>
            <p:cNvPr id="2330" name="Text Box 585"/>
            <p:cNvSpPr txBox="1">
              <a:spLocks noChangeArrowheads="1"/>
            </p:cNvSpPr>
            <p:nvPr/>
          </p:nvSpPr>
          <p:spPr bwMode="auto">
            <a:xfrm>
              <a:off x="1642" y="626"/>
              <a:ext cx="598" cy="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1285875" eaLnBrk="0" hangingPunct="0">
                <a:defRPr sz="1200" b="1">
                  <a:solidFill>
                    <a:schemeClr val="tx1"/>
                  </a:solidFill>
                  <a:latin typeface="Arial" charset="0"/>
                </a:defRPr>
              </a:lvl1pPr>
              <a:lvl2pPr marL="742950" indent="-285750" defTabSz="1285875" eaLnBrk="0" hangingPunct="0">
                <a:defRPr sz="1200" b="1">
                  <a:solidFill>
                    <a:schemeClr val="tx1"/>
                  </a:solidFill>
                  <a:latin typeface="Arial" charset="0"/>
                </a:defRPr>
              </a:lvl2pPr>
              <a:lvl3pPr marL="1143000" indent="-228600" defTabSz="1285875" eaLnBrk="0" hangingPunct="0">
                <a:defRPr sz="1200" b="1">
                  <a:solidFill>
                    <a:schemeClr val="tx1"/>
                  </a:solidFill>
                  <a:latin typeface="Arial" charset="0"/>
                </a:defRPr>
              </a:lvl3pPr>
              <a:lvl4pPr marL="1600200" indent="-228600" defTabSz="1285875" eaLnBrk="0" hangingPunct="0">
                <a:defRPr sz="1200" b="1">
                  <a:solidFill>
                    <a:schemeClr val="tx1"/>
                  </a:solidFill>
                  <a:latin typeface="Arial" charset="0"/>
                </a:defRPr>
              </a:lvl4pPr>
              <a:lvl5pPr marL="2057400" indent="-228600" defTabSz="1285875" eaLnBrk="0" hangingPunct="0">
                <a:defRPr sz="1200" b="1">
                  <a:solidFill>
                    <a:schemeClr val="tx1"/>
                  </a:solidFill>
                  <a:latin typeface="Arial" charset="0"/>
                </a:defRPr>
              </a:lvl5pPr>
              <a:lvl6pPr marL="2514600" indent="-228600" defTabSz="1285875" eaLnBrk="0" fontAlgn="base" hangingPunct="0">
                <a:spcBef>
                  <a:spcPct val="0"/>
                </a:spcBef>
                <a:spcAft>
                  <a:spcPct val="0"/>
                </a:spcAft>
                <a:defRPr sz="1200" b="1">
                  <a:solidFill>
                    <a:schemeClr val="tx1"/>
                  </a:solidFill>
                  <a:latin typeface="Arial" charset="0"/>
                </a:defRPr>
              </a:lvl6pPr>
              <a:lvl7pPr marL="2971800" indent="-228600" defTabSz="1285875" eaLnBrk="0" fontAlgn="base" hangingPunct="0">
                <a:spcBef>
                  <a:spcPct val="0"/>
                </a:spcBef>
                <a:spcAft>
                  <a:spcPct val="0"/>
                </a:spcAft>
                <a:defRPr sz="1200" b="1">
                  <a:solidFill>
                    <a:schemeClr val="tx1"/>
                  </a:solidFill>
                  <a:latin typeface="Arial" charset="0"/>
                </a:defRPr>
              </a:lvl7pPr>
              <a:lvl8pPr marL="3429000" indent="-228600" defTabSz="1285875" eaLnBrk="0" fontAlgn="base" hangingPunct="0">
                <a:spcBef>
                  <a:spcPct val="0"/>
                </a:spcBef>
                <a:spcAft>
                  <a:spcPct val="0"/>
                </a:spcAft>
                <a:defRPr sz="1200" b="1">
                  <a:solidFill>
                    <a:schemeClr val="tx1"/>
                  </a:solidFill>
                  <a:latin typeface="Arial" charset="0"/>
                </a:defRPr>
              </a:lvl8pPr>
              <a:lvl9pPr marL="3886200" indent="-228600" defTabSz="1285875" eaLnBrk="0" fontAlgn="base" hangingPunct="0">
                <a:spcBef>
                  <a:spcPct val="0"/>
                </a:spcBef>
                <a:spcAft>
                  <a:spcPct val="0"/>
                </a:spcAft>
                <a:defRPr sz="1200" b="1">
                  <a:solidFill>
                    <a:schemeClr val="tx1"/>
                  </a:solidFill>
                  <a:latin typeface="Arial" charset="0"/>
                </a:defRPr>
              </a:lvl9pPr>
            </a:lstStyle>
            <a:p>
              <a:pPr algn="ctr" eaLnBrk="1" fontAlgn="base" hangingPunct="1">
                <a:spcBef>
                  <a:spcPct val="0"/>
                </a:spcBef>
                <a:spcAft>
                  <a:spcPct val="0"/>
                </a:spcAft>
              </a:pPr>
              <a:r>
                <a:rPr lang="en-US" sz="800" dirty="0" err="1" smtClean="0"/>
                <a:t>Procaspase</a:t>
              </a:r>
              <a:r>
                <a:rPr lang="hr-HR" sz="800" dirty="0" smtClean="0"/>
                <a:t>  </a:t>
              </a:r>
              <a:r>
                <a:rPr lang="en-US" sz="800" dirty="0" smtClean="0"/>
                <a:t>8</a:t>
              </a:r>
              <a:endParaRPr lang="en-US" sz="800" dirty="0"/>
            </a:p>
            <a:p>
              <a:pPr algn="ctr" eaLnBrk="1" fontAlgn="base" hangingPunct="1">
                <a:spcBef>
                  <a:spcPct val="0"/>
                </a:spcBef>
                <a:spcAft>
                  <a:spcPct val="0"/>
                </a:spcAft>
              </a:pPr>
              <a:endParaRPr lang="en-US" dirty="0"/>
            </a:p>
          </p:txBody>
        </p:sp>
      </p:grpSp>
      <p:grpSp>
        <p:nvGrpSpPr>
          <p:cNvPr id="2193" name="Group 586"/>
          <p:cNvGrpSpPr>
            <a:grpSpLocks/>
          </p:cNvGrpSpPr>
          <p:nvPr/>
        </p:nvGrpSpPr>
        <p:grpSpPr bwMode="auto">
          <a:xfrm>
            <a:off x="-46908" y="3167141"/>
            <a:ext cx="1061279" cy="405972"/>
            <a:chOff x="1642" y="633"/>
            <a:chExt cx="598" cy="563"/>
          </a:xfrm>
        </p:grpSpPr>
        <p:grpSp>
          <p:nvGrpSpPr>
            <p:cNvPr id="2325" name="Group 587"/>
            <p:cNvGrpSpPr>
              <a:grpSpLocks/>
            </p:cNvGrpSpPr>
            <p:nvPr/>
          </p:nvGrpSpPr>
          <p:grpSpPr bwMode="auto">
            <a:xfrm>
              <a:off x="1668" y="633"/>
              <a:ext cx="546" cy="328"/>
              <a:chOff x="1628" y="605"/>
              <a:chExt cx="766" cy="376"/>
            </a:xfrm>
          </p:grpSpPr>
          <p:sp>
            <p:nvSpPr>
              <p:cNvPr id="2327" name="Freeform 588"/>
              <p:cNvSpPr>
                <a:spLocks/>
              </p:cNvSpPr>
              <p:nvPr/>
            </p:nvSpPr>
            <p:spPr bwMode="auto">
              <a:xfrm>
                <a:off x="1628" y="605"/>
                <a:ext cx="766" cy="376"/>
              </a:xfrm>
              <a:custGeom>
                <a:avLst/>
                <a:gdLst>
                  <a:gd name="T0" fmla="*/ 291 w 980"/>
                  <a:gd name="T1" fmla="*/ 294 h 479"/>
                  <a:gd name="T2" fmla="*/ 63 w 980"/>
                  <a:gd name="T3" fmla="*/ 253 h 479"/>
                  <a:gd name="T4" fmla="*/ 31 w 980"/>
                  <a:gd name="T5" fmla="*/ 124 h 479"/>
                  <a:gd name="T6" fmla="*/ 134 w 980"/>
                  <a:gd name="T7" fmla="*/ 87 h 479"/>
                  <a:gd name="T8" fmla="*/ 251 w 980"/>
                  <a:gd name="T9" fmla="*/ 127 h 479"/>
                  <a:gd name="T10" fmla="*/ 165 w 980"/>
                  <a:gd name="T11" fmla="*/ 57 h 479"/>
                  <a:gd name="T12" fmla="*/ 302 w 980"/>
                  <a:gd name="T13" fmla="*/ 2 h 479"/>
                  <a:gd name="T14" fmla="*/ 435 w 980"/>
                  <a:gd name="T15" fmla="*/ 53 h 479"/>
                  <a:gd name="T16" fmla="*/ 354 w 980"/>
                  <a:gd name="T17" fmla="*/ 124 h 479"/>
                  <a:gd name="T18" fmla="*/ 427 w 980"/>
                  <a:gd name="T19" fmla="*/ 86 h 479"/>
                  <a:gd name="T20" fmla="*/ 533 w 980"/>
                  <a:gd name="T21" fmla="*/ 83 h 479"/>
                  <a:gd name="T22" fmla="*/ 599 w 980"/>
                  <a:gd name="T23" fmla="*/ 156 h 479"/>
                  <a:gd name="T24" fmla="*/ 516 w 980"/>
                  <a:gd name="T25" fmla="*/ 257 h 479"/>
                  <a:gd name="T26" fmla="*/ 292 w 980"/>
                  <a:gd name="T27" fmla="*/ 295 h 479"/>
                  <a:gd name="T28" fmla="*/ 291 w 980"/>
                  <a:gd name="T29" fmla="*/ 294 h 47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80"/>
                  <a:gd name="T46" fmla="*/ 0 h 479"/>
                  <a:gd name="T47" fmla="*/ 980 w 980"/>
                  <a:gd name="T48" fmla="*/ 479 h 47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80" h="479">
                    <a:moveTo>
                      <a:pt x="476" y="478"/>
                    </a:moveTo>
                    <a:cubicBezTo>
                      <a:pt x="304" y="466"/>
                      <a:pt x="204" y="458"/>
                      <a:pt x="104" y="410"/>
                    </a:cubicBezTo>
                    <a:cubicBezTo>
                      <a:pt x="4" y="362"/>
                      <a:pt x="0" y="246"/>
                      <a:pt x="51" y="201"/>
                    </a:cubicBezTo>
                    <a:cubicBezTo>
                      <a:pt x="102" y="156"/>
                      <a:pt x="153" y="141"/>
                      <a:pt x="219" y="141"/>
                    </a:cubicBezTo>
                    <a:cubicBezTo>
                      <a:pt x="285" y="141"/>
                      <a:pt x="334" y="156"/>
                      <a:pt x="411" y="207"/>
                    </a:cubicBezTo>
                    <a:cubicBezTo>
                      <a:pt x="424" y="188"/>
                      <a:pt x="267" y="171"/>
                      <a:pt x="270" y="93"/>
                    </a:cubicBezTo>
                    <a:cubicBezTo>
                      <a:pt x="273" y="15"/>
                      <a:pt x="402" y="6"/>
                      <a:pt x="495" y="3"/>
                    </a:cubicBezTo>
                    <a:cubicBezTo>
                      <a:pt x="588" y="0"/>
                      <a:pt x="705" y="15"/>
                      <a:pt x="711" y="87"/>
                    </a:cubicBezTo>
                    <a:cubicBezTo>
                      <a:pt x="717" y="159"/>
                      <a:pt x="579" y="191"/>
                      <a:pt x="579" y="201"/>
                    </a:cubicBezTo>
                    <a:cubicBezTo>
                      <a:pt x="587" y="189"/>
                      <a:pt x="687" y="147"/>
                      <a:pt x="699" y="139"/>
                    </a:cubicBezTo>
                    <a:cubicBezTo>
                      <a:pt x="730" y="130"/>
                      <a:pt x="806" y="112"/>
                      <a:pt x="873" y="135"/>
                    </a:cubicBezTo>
                    <a:cubicBezTo>
                      <a:pt x="940" y="158"/>
                      <a:pt x="980" y="194"/>
                      <a:pt x="980" y="254"/>
                    </a:cubicBezTo>
                    <a:cubicBezTo>
                      <a:pt x="980" y="314"/>
                      <a:pt x="928" y="378"/>
                      <a:pt x="844" y="416"/>
                    </a:cubicBezTo>
                    <a:cubicBezTo>
                      <a:pt x="760" y="454"/>
                      <a:pt x="539" y="469"/>
                      <a:pt x="478" y="479"/>
                    </a:cubicBezTo>
                    <a:cubicBezTo>
                      <a:pt x="478" y="479"/>
                      <a:pt x="476" y="478"/>
                      <a:pt x="476" y="478"/>
                    </a:cubicBezTo>
                    <a:close/>
                  </a:path>
                </a:pathLst>
              </a:custGeom>
              <a:gradFill rotWithShape="1">
                <a:gsLst>
                  <a:gs pos="0">
                    <a:srgbClr val="D88500"/>
                  </a:gs>
                  <a:gs pos="100000">
                    <a:srgbClr val="FFD48F"/>
                  </a:gs>
                </a:gsLst>
                <a:lin ang="5400000" scaled="1"/>
              </a:gradFill>
              <a:ln w="9525">
                <a:solidFill>
                  <a:srgbClr val="000000">
                    <a:alpha val="41960"/>
                  </a:srgbClr>
                </a:solidFill>
                <a:round/>
                <a:headEnd/>
                <a:tailEnd/>
              </a:ln>
            </p:spPr>
            <p:txBody>
              <a:bodyPr wrap="none" anchor="ctr"/>
              <a:lstStyle/>
              <a:p>
                <a:pPr defTabSz="647046" fontAlgn="base">
                  <a:spcBef>
                    <a:spcPct val="0"/>
                  </a:spcBef>
                  <a:spcAft>
                    <a:spcPct val="0"/>
                  </a:spcAft>
                </a:pPr>
                <a:endParaRPr lang="hr-HR" sz="800" b="1">
                  <a:solidFill>
                    <a:srgbClr val="000000"/>
                  </a:solidFill>
                </a:endParaRPr>
              </a:p>
            </p:txBody>
          </p:sp>
          <p:sp>
            <p:nvSpPr>
              <p:cNvPr id="2328" name="Oval 589"/>
              <p:cNvSpPr>
                <a:spLocks noChangeArrowheads="1"/>
              </p:cNvSpPr>
              <p:nvPr/>
            </p:nvSpPr>
            <p:spPr bwMode="auto">
              <a:xfrm rot="-579012">
                <a:off x="2087" y="848"/>
                <a:ext cx="264" cy="95"/>
              </a:xfrm>
              <a:prstGeom prst="ellipse">
                <a:avLst/>
              </a:prstGeom>
              <a:gradFill rotWithShape="1">
                <a:gsLst>
                  <a:gs pos="0">
                    <a:schemeClr val="bg1"/>
                  </a:gs>
                  <a:gs pos="100000">
                    <a:srgbClr val="484608">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647046" fontAlgn="base">
                  <a:spcBef>
                    <a:spcPct val="0"/>
                  </a:spcBef>
                  <a:spcAft>
                    <a:spcPct val="0"/>
                  </a:spcAft>
                </a:pPr>
                <a:endParaRPr lang="sr-Latn-RS" sz="800" b="1">
                  <a:solidFill>
                    <a:srgbClr val="000000"/>
                  </a:solidFill>
                </a:endParaRPr>
              </a:p>
            </p:txBody>
          </p:sp>
        </p:grpSp>
        <p:sp>
          <p:nvSpPr>
            <p:cNvPr id="2326" name="Text Box 590"/>
            <p:cNvSpPr txBox="1">
              <a:spLocks noChangeArrowheads="1"/>
            </p:cNvSpPr>
            <p:nvPr/>
          </p:nvSpPr>
          <p:spPr bwMode="auto">
            <a:xfrm>
              <a:off x="1642" y="684"/>
              <a:ext cx="598"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1285875" eaLnBrk="0" hangingPunct="0">
                <a:defRPr sz="1200" b="1">
                  <a:solidFill>
                    <a:schemeClr val="tx1"/>
                  </a:solidFill>
                  <a:latin typeface="Arial" charset="0"/>
                </a:defRPr>
              </a:lvl1pPr>
              <a:lvl2pPr marL="742950" indent="-285750" defTabSz="1285875" eaLnBrk="0" hangingPunct="0">
                <a:defRPr sz="1200" b="1">
                  <a:solidFill>
                    <a:schemeClr val="tx1"/>
                  </a:solidFill>
                  <a:latin typeface="Arial" charset="0"/>
                </a:defRPr>
              </a:lvl2pPr>
              <a:lvl3pPr marL="1143000" indent="-228600" defTabSz="1285875" eaLnBrk="0" hangingPunct="0">
                <a:defRPr sz="1200" b="1">
                  <a:solidFill>
                    <a:schemeClr val="tx1"/>
                  </a:solidFill>
                  <a:latin typeface="Arial" charset="0"/>
                </a:defRPr>
              </a:lvl3pPr>
              <a:lvl4pPr marL="1600200" indent="-228600" defTabSz="1285875" eaLnBrk="0" hangingPunct="0">
                <a:defRPr sz="1200" b="1">
                  <a:solidFill>
                    <a:schemeClr val="tx1"/>
                  </a:solidFill>
                  <a:latin typeface="Arial" charset="0"/>
                </a:defRPr>
              </a:lvl4pPr>
              <a:lvl5pPr marL="2057400" indent="-228600" defTabSz="1285875" eaLnBrk="0" hangingPunct="0">
                <a:defRPr sz="1200" b="1">
                  <a:solidFill>
                    <a:schemeClr val="tx1"/>
                  </a:solidFill>
                  <a:latin typeface="Arial" charset="0"/>
                </a:defRPr>
              </a:lvl5pPr>
              <a:lvl6pPr marL="2514600" indent="-228600" defTabSz="1285875" eaLnBrk="0" fontAlgn="base" hangingPunct="0">
                <a:spcBef>
                  <a:spcPct val="0"/>
                </a:spcBef>
                <a:spcAft>
                  <a:spcPct val="0"/>
                </a:spcAft>
                <a:defRPr sz="1200" b="1">
                  <a:solidFill>
                    <a:schemeClr val="tx1"/>
                  </a:solidFill>
                  <a:latin typeface="Arial" charset="0"/>
                </a:defRPr>
              </a:lvl6pPr>
              <a:lvl7pPr marL="2971800" indent="-228600" defTabSz="1285875" eaLnBrk="0" fontAlgn="base" hangingPunct="0">
                <a:spcBef>
                  <a:spcPct val="0"/>
                </a:spcBef>
                <a:spcAft>
                  <a:spcPct val="0"/>
                </a:spcAft>
                <a:defRPr sz="1200" b="1">
                  <a:solidFill>
                    <a:schemeClr val="tx1"/>
                  </a:solidFill>
                  <a:latin typeface="Arial" charset="0"/>
                </a:defRPr>
              </a:lvl7pPr>
              <a:lvl8pPr marL="3429000" indent="-228600" defTabSz="1285875" eaLnBrk="0" fontAlgn="base" hangingPunct="0">
                <a:spcBef>
                  <a:spcPct val="0"/>
                </a:spcBef>
                <a:spcAft>
                  <a:spcPct val="0"/>
                </a:spcAft>
                <a:defRPr sz="1200" b="1">
                  <a:solidFill>
                    <a:schemeClr val="tx1"/>
                  </a:solidFill>
                  <a:latin typeface="Arial" charset="0"/>
                </a:defRPr>
              </a:lvl8pPr>
              <a:lvl9pPr marL="3886200" indent="-228600" defTabSz="1285875" eaLnBrk="0" fontAlgn="base" hangingPunct="0">
                <a:spcBef>
                  <a:spcPct val="0"/>
                </a:spcBef>
                <a:spcAft>
                  <a:spcPct val="0"/>
                </a:spcAft>
                <a:defRPr sz="1200" b="1">
                  <a:solidFill>
                    <a:schemeClr val="tx1"/>
                  </a:solidFill>
                  <a:latin typeface="Arial" charset="0"/>
                </a:defRPr>
              </a:lvl9pPr>
            </a:lstStyle>
            <a:p>
              <a:pPr algn="ctr" eaLnBrk="1" fontAlgn="base" hangingPunct="1">
                <a:spcBef>
                  <a:spcPct val="0"/>
                </a:spcBef>
                <a:spcAft>
                  <a:spcPct val="0"/>
                </a:spcAft>
              </a:pPr>
              <a:r>
                <a:rPr lang="en-US" sz="900" dirty="0" err="1" smtClean="0">
                  <a:solidFill>
                    <a:srgbClr val="000000"/>
                  </a:solidFill>
                </a:rPr>
                <a:t>Caspase</a:t>
              </a:r>
              <a:r>
                <a:rPr lang="hr-HR" sz="900" dirty="0" smtClean="0">
                  <a:solidFill>
                    <a:srgbClr val="000000"/>
                  </a:solidFill>
                </a:rPr>
                <a:t> </a:t>
              </a:r>
              <a:r>
                <a:rPr lang="en-US" sz="900" dirty="0" smtClean="0">
                  <a:solidFill>
                    <a:srgbClr val="000000"/>
                  </a:solidFill>
                </a:rPr>
                <a:t>7</a:t>
              </a:r>
              <a:endParaRPr lang="en-US" sz="900" dirty="0">
                <a:solidFill>
                  <a:srgbClr val="000000"/>
                </a:solidFill>
              </a:endParaRPr>
            </a:p>
            <a:p>
              <a:pPr algn="ctr" eaLnBrk="1" fontAlgn="base" hangingPunct="1">
                <a:spcBef>
                  <a:spcPct val="0"/>
                </a:spcBef>
                <a:spcAft>
                  <a:spcPct val="0"/>
                </a:spcAft>
              </a:pPr>
              <a:endParaRPr lang="en-US" sz="900" dirty="0">
                <a:solidFill>
                  <a:srgbClr val="000000"/>
                </a:solidFill>
              </a:endParaRPr>
            </a:p>
          </p:txBody>
        </p:sp>
      </p:grpSp>
      <p:sp>
        <p:nvSpPr>
          <p:cNvPr id="2194" name="Freeform 591"/>
          <p:cNvSpPr>
            <a:spLocks/>
          </p:cNvSpPr>
          <p:nvPr/>
        </p:nvSpPr>
        <p:spPr bwMode="auto">
          <a:xfrm>
            <a:off x="8466780" y="891429"/>
            <a:ext cx="719735" cy="2634000"/>
          </a:xfrm>
          <a:custGeom>
            <a:avLst/>
            <a:gdLst>
              <a:gd name="T0" fmla="*/ 0 w 491"/>
              <a:gd name="T1" fmla="*/ 0 h 3073"/>
              <a:gd name="T2" fmla="*/ 179 w 491"/>
              <a:gd name="T3" fmla="*/ 3073 h 3073"/>
              <a:gd name="T4" fmla="*/ 0 60000 65536"/>
              <a:gd name="T5" fmla="*/ 0 60000 65536"/>
            </a:gdLst>
            <a:ahLst/>
            <a:cxnLst>
              <a:cxn ang="T4">
                <a:pos x="T0" y="T1"/>
              </a:cxn>
              <a:cxn ang="T5">
                <a:pos x="T2" y="T3"/>
              </a:cxn>
            </a:cxnLst>
            <a:rect l="0" t="0" r="r" b="b"/>
            <a:pathLst>
              <a:path w="491" h="3073">
                <a:moveTo>
                  <a:pt x="0" y="0"/>
                </a:moveTo>
                <a:cubicBezTo>
                  <a:pt x="125" y="376"/>
                  <a:pt x="491" y="2605"/>
                  <a:pt x="179" y="3073"/>
                </a:cubicBezTo>
              </a:path>
            </a:pathLst>
          </a:custGeom>
          <a:noFill/>
          <a:ln w="31750">
            <a:solidFill>
              <a:srgbClr val="FFFF00"/>
            </a:solidFill>
            <a:round/>
            <a:headEnd/>
            <a:tailEnd type="triangle" w="med" len="lg"/>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lIns="64700" tIns="32348" rIns="64700" bIns="32348" anchor="ctr"/>
          <a:lstStyle/>
          <a:p>
            <a:pPr defTabSz="647046" fontAlgn="base">
              <a:spcBef>
                <a:spcPct val="0"/>
              </a:spcBef>
              <a:spcAft>
                <a:spcPct val="0"/>
              </a:spcAft>
            </a:pPr>
            <a:endParaRPr lang="hr-HR" sz="800" b="1">
              <a:solidFill>
                <a:srgbClr val="000000"/>
              </a:solidFill>
            </a:endParaRPr>
          </a:p>
        </p:txBody>
      </p:sp>
      <p:grpSp>
        <p:nvGrpSpPr>
          <p:cNvPr id="2195" name="Group 602"/>
          <p:cNvGrpSpPr>
            <a:grpSpLocks/>
          </p:cNvGrpSpPr>
          <p:nvPr/>
        </p:nvGrpSpPr>
        <p:grpSpPr bwMode="auto">
          <a:xfrm>
            <a:off x="7096202" y="3102857"/>
            <a:ext cx="322488" cy="830572"/>
            <a:chOff x="4628" y="3563"/>
            <a:chExt cx="220" cy="969"/>
          </a:xfrm>
        </p:grpSpPr>
        <p:grpSp>
          <p:nvGrpSpPr>
            <p:cNvPr id="2320" name="Group 593"/>
            <p:cNvGrpSpPr>
              <a:grpSpLocks/>
            </p:cNvGrpSpPr>
            <p:nvPr/>
          </p:nvGrpSpPr>
          <p:grpSpPr bwMode="auto">
            <a:xfrm rot="10800000">
              <a:off x="4628" y="3564"/>
              <a:ext cx="220" cy="545"/>
              <a:chOff x="4932" y="2576"/>
              <a:chExt cx="376" cy="896"/>
            </a:xfrm>
          </p:grpSpPr>
          <p:sp>
            <p:nvSpPr>
              <p:cNvPr id="2322" name="Freeform 594"/>
              <p:cNvSpPr>
                <a:spLocks/>
              </p:cNvSpPr>
              <p:nvPr/>
            </p:nvSpPr>
            <p:spPr bwMode="auto">
              <a:xfrm>
                <a:off x="4932" y="2612"/>
                <a:ext cx="376" cy="860"/>
              </a:xfrm>
              <a:custGeom>
                <a:avLst/>
                <a:gdLst>
                  <a:gd name="T0" fmla="*/ 0 w 376"/>
                  <a:gd name="T1" fmla="*/ 2 h 860"/>
                  <a:gd name="T2" fmla="*/ 190 w 376"/>
                  <a:gd name="T3" fmla="*/ 56 h 860"/>
                  <a:gd name="T4" fmla="*/ 358 w 376"/>
                  <a:gd name="T5" fmla="*/ 0 h 860"/>
                  <a:gd name="T6" fmla="*/ 282 w 376"/>
                  <a:gd name="T7" fmla="*/ 368 h 860"/>
                  <a:gd name="T8" fmla="*/ 376 w 376"/>
                  <a:gd name="T9" fmla="*/ 774 h 860"/>
                  <a:gd name="T10" fmla="*/ 26 w 376"/>
                  <a:gd name="T11" fmla="*/ 768 h 860"/>
                  <a:gd name="T12" fmla="*/ 122 w 376"/>
                  <a:gd name="T13" fmla="*/ 352 h 860"/>
                  <a:gd name="T14" fmla="*/ 0 w 376"/>
                  <a:gd name="T15" fmla="*/ 2 h 860"/>
                  <a:gd name="T16" fmla="*/ 0 60000 65536"/>
                  <a:gd name="T17" fmla="*/ 0 60000 65536"/>
                  <a:gd name="T18" fmla="*/ 0 60000 65536"/>
                  <a:gd name="T19" fmla="*/ 0 60000 65536"/>
                  <a:gd name="T20" fmla="*/ 0 60000 65536"/>
                  <a:gd name="T21" fmla="*/ 0 60000 65536"/>
                  <a:gd name="T22" fmla="*/ 0 60000 65536"/>
                  <a:gd name="T23" fmla="*/ 0 60000 65536"/>
                  <a:gd name="T24" fmla="*/ 0 w 376"/>
                  <a:gd name="T25" fmla="*/ 0 h 860"/>
                  <a:gd name="T26" fmla="*/ 376 w 376"/>
                  <a:gd name="T27" fmla="*/ 860 h 8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6" h="860">
                    <a:moveTo>
                      <a:pt x="0" y="2"/>
                    </a:moveTo>
                    <a:cubicBezTo>
                      <a:pt x="52" y="30"/>
                      <a:pt x="96" y="58"/>
                      <a:pt x="190" y="56"/>
                    </a:cubicBezTo>
                    <a:cubicBezTo>
                      <a:pt x="284" y="54"/>
                      <a:pt x="298" y="38"/>
                      <a:pt x="358" y="0"/>
                    </a:cubicBezTo>
                    <a:cubicBezTo>
                      <a:pt x="296" y="184"/>
                      <a:pt x="279" y="239"/>
                      <a:pt x="282" y="368"/>
                    </a:cubicBezTo>
                    <a:cubicBezTo>
                      <a:pt x="285" y="497"/>
                      <a:pt x="340" y="658"/>
                      <a:pt x="376" y="774"/>
                    </a:cubicBezTo>
                    <a:cubicBezTo>
                      <a:pt x="308" y="860"/>
                      <a:pt x="73" y="844"/>
                      <a:pt x="26" y="768"/>
                    </a:cubicBezTo>
                    <a:cubicBezTo>
                      <a:pt x="74" y="548"/>
                      <a:pt x="126" y="480"/>
                      <a:pt x="122" y="352"/>
                    </a:cubicBezTo>
                    <a:cubicBezTo>
                      <a:pt x="118" y="224"/>
                      <a:pt x="48" y="62"/>
                      <a:pt x="0" y="2"/>
                    </a:cubicBezTo>
                    <a:close/>
                  </a:path>
                </a:pathLst>
              </a:custGeom>
              <a:gradFill rotWithShape="1">
                <a:gsLst>
                  <a:gs pos="0">
                    <a:srgbClr val="D88500"/>
                  </a:gs>
                  <a:gs pos="100000">
                    <a:srgbClr val="1D593B"/>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47046" fontAlgn="base">
                  <a:spcBef>
                    <a:spcPct val="0"/>
                  </a:spcBef>
                  <a:spcAft>
                    <a:spcPct val="0"/>
                  </a:spcAft>
                </a:pPr>
                <a:endParaRPr lang="hr-HR" sz="800" b="1">
                  <a:solidFill>
                    <a:srgbClr val="000000"/>
                  </a:solidFill>
                </a:endParaRPr>
              </a:p>
            </p:txBody>
          </p:sp>
          <p:sp>
            <p:nvSpPr>
              <p:cNvPr id="2323" name="Oval 595"/>
              <p:cNvSpPr>
                <a:spLocks noChangeArrowheads="1"/>
              </p:cNvSpPr>
              <p:nvPr/>
            </p:nvSpPr>
            <p:spPr bwMode="auto">
              <a:xfrm rot="5400000">
                <a:off x="4747" y="2955"/>
                <a:ext cx="744" cy="208"/>
              </a:xfrm>
              <a:prstGeom prst="ellipse">
                <a:avLst/>
              </a:prstGeom>
              <a:gradFill rotWithShape="1">
                <a:gsLst>
                  <a:gs pos="0">
                    <a:schemeClr val="bg1">
                      <a:alpha val="70000"/>
                    </a:schemeClr>
                  </a:gs>
                  <a:gs pos="100000">
                    <a:schemeClr val="tx2">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647046" fontAlgn="base">
                  <a:spcBef>
                    <a:spcPct val="0"/>
                  </a:spcBef>
                  <a:spcAft>
                    <a:spcPct val="0"/>
                  </a:spcAft>
                </a:pPr>
                <a:endParaRPr lang="sr-Latn-RS" sz="800" b="1">
                  <a:solidFill>
                    <a:srgbClr val="000000"/>
                  </a:solidFill>
                </a:endParaRPr>
              </a:p>
            </p:txBody>
          </p:sp>
          <p:sp>
            <p:nvSpPr>
              <p:cNvPr id="2324" name="Oval 596"/>
              <p:cNvSpPr>
                <a:spLocks noChangeArrowheads="1"/>
              </p:cNvSpPr>
              <p:nvPr/>
            </p:nvSpPr>
            <p:spPr bwMode="auto">
              <a:xfrm>
                <a:off x="4935" y="2576"/>
                <a:ext cx="354" cy="90"/>
              </a:xfrm>
              <a:prstGeom prst="ellipse">
                <a:avLst/>
              </a:prstGeom>
              <a:gradFill rotWithShape="1">
                <a:gsLst>
                  <a:gs pos="0">
                    <a:srgbClr val="01573C"/>
                  </a:gs>
                  <a:gs pos="100000">
                    <a:srgbClr val="D88500"/>
                  </a:gs>
                </a:gsLst>
                <a:lin ang="0" scaled="1"/>
              </a:gradFill>
              <a:ln w="9525">
                <a:solidFill>
                  <a:srgbClr val="D88500"/>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grpSp>
        <p:sp>
          <p:nvSpPr>
            <p:cNvPr id="2321" name="Text Box 601"/>
            <p:cNvSpPr txBox="1">
              <a:spLocks noChangeArrowheads="1"/>
            </p:cNvSpPr>
            <p:nvPr/>
          </p:nvSpPr>
          <p:spPr bwMode="auto">
            <a:xfrm>
              <a:off x="4630" y="3563"/>
              <a:ext cx="213" cy="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1285875" eaLnBrk="0" hangingPunct="0">
                <a:defRPr sz="1200" b="1">
                  <a:solidFill>
                    <a:schemeClr val="tx1"/>
                  </a:solidFill>
                  <a:latin typeface="Arial" charset="0"/>
                </a:defRPr>
              </a:lvl1pPr>
              <a:lvl2pPr marL="742950" indent="-285750" defTabSz="1285875" eaLnBrk="0" hangingPunct="0">
                <a:defRPr sz="1200" b="1">
                  <a:solidFill>
                    <a:schemeClr val="tx1"/>
                  </a:solidFill>
                  <a:latin typeface="Arial" charset="0"/>
                </a:defRPr>
              </a:lvl2pPr>
              <a:lvl3pPr marL="1143000" indent="-228600" defTabSz="1285875" eaLnBrk="0" hangingPunct="0">
                <a:defRPr sz="1200" b="1">
                  <a:solidFill>
                    <a:schemeClr val="tx1"/>
                  </a:solidFill>
                  <a:latin typeface="Arial" charset="0"/>
                </a:defRPr>
              </a:lvl3pPr>
              <a:lvl4pPr marL="1600200" indent="-228600" defTabSz="1285875" eaLnBrk="0" hangingPunct="0">
                <a:defRPr sz="1200" b="1">
                  <a:solidFill>
                    <a:schemeClr val="tx1"/>
                  </a:solidFill>
                  <a:latin typeface="Arial" charset="0"/>
                </a:defRPr>
              </a:lvl4pPr>
              <a:lvl5pPr marL="2057400" indent="-228600" defTabSz="1285875" eaLnBrk="0" hangingPunct="0">
                <a:defRPr sz="1200" b="1">
                  <a:solidFill>
                    <a:schemeClr val="tx1"/>
                  </a:solidFill>
                  <a:latin typeface="Arial" charset="0"/>
                </a:defRPr>
              </a:lvl5pPr>
              <a:lvl6pPr marL="2514600" indent="-228600" defTabSz="1285875" eaLnBrk="0" fontAlgn="base" hangingPunct="0">
                <a:spcBef>
                  <a:spcPct val="0"/>
                </a:spcBef>
                <a:spcAft>
                  <a:spcPct val="0"/>
                </a:spcAft>
                <a:defRPr sz="1200" b="1">
                  <a:solidFill>
                    <a:schemeClr val="tx1"/>
                  </a:solidFill>
                  <a:latin typeface="Arial" charset="0"/>
                </a:defRPr>
              </a:lvl6pPr>
              <a:lvl7pPr marL="2971800" indent="-228600" defTabSz="1285875" eaLnBrk="0" fontAlgn="base" hangingPunct="0">
                <a:spcBef>
                  <a:spcPct val="0"/>
                </a:spcBef>
                <a:spcAft>
                  <a:spcPct val="0"/>
                </a:spcAft>
                <a:defRPr sz="1200" b="1">
                  <a:solidFill>
                    <a:schemeClr val="tx1"/>
                  </a:solidFill>
                  <a:latin typeface="Arial" charset="0"/>
                </a:defRPr>
              </a:lvl7pPr>
              <a:lvl8pPr marL="3429000" indent="-228600" defTabSz="1285875" eaLnBrk="0" fontAlgn="base" hangingPunct="0">
                <a:spcBef>
                  <a:spcPct val="0"/>
                </a:spcBef>
                <a:spcAft>
                  <a:spcPct val="0"/>
                </a:spcAft>
                <a:defRPr sz="1200" b="1">
                  <a:solidFill>
                    <a:schemeClr val="tx1"/>
                  </a:solidFill>
                  <a:latin typeface="Arial" charset="0"/>
                </a:defRPr>
              </a:lvl8pPr>
              <a:lvl9pPr marL="3886200" indent="-228600" defTabSz="1285875" eaLnBrk="0" fontAlgn="base" hangingPunct="0">
                <a:spcBef>
                  <a:spcPct val="0"/>
                </a:spcBef>
                <a:spcAft>
                  <a:spcPct val="0"/>
                </a:spcAft>
                <a:defRPr sz="1200" b="1">
                  <a:solidFill>
                    <a:schemeClr val="tx1"/>
                  </a:solidFill>
                  <a:latin typeface="Arial" charset="0"/>
                </a:defRPr>
              </a:lvl9pPr>
            </a:lstStyle>
            <a:p>
              <a:pPr algn="ctr" eaLnBrk="1" fontAlgn="base" hangingPunct="1">
                <a:spcBef>
                  <a:spcPct val="0"/>
                </a:spcBef>
                <a:spcAft>
                  <a:spcPct val="0"/>
                </a:spcAft>
              </a:pPr>
              <a:r>
                <a:rPr lang="en-US">
                  <a:solidFill>
                    <a:srgbClr val="000000"/>
                  </a:solidFill>
                </a:rPr>
                <a:t>VDAC</a:t>
              </a:r>
            </a:p>
          </p:txBody>
        </p:sp>
      </p:grpSp>
      <p:grpSp>
        <p:nvGrpSpPr>
          <p:cNvPr id="2196" name="Group 663"/>
          <p:cNvGrpSpPr>
            <a:grpSpLocks/>
          </p:cNvGrpSpPr>
          <p:nvPr/>
        </p:nvGrpSpPr>
        <p:grpSpPr bwMode="auto">
          <a:xfrm>
            <a:off x="2647334" y="5301421"/>
            <a:ext cx="706542" cy="291429"/>
            <a:chOff x="1668" y="5189"/>
            <a:chExt cx="482" cy="340"/>
          </a:xfrm>
        </p:grpSpPr>
        <p:grpSp>
          <p:nvGrpSpPr>
            <p:cNvPr id="2316" name="Group 636"/>
            <p:cNvGrpSpPr>
              <a:grpSpLocks/>
            </p:cNvGrpSpPr>
            <p:nvPr/>
          </p:nvGrpSpPr>
          <p:grpSpPr bwMode="auto">
            <a:xfrm rot="-210992">
              <a:off x="1668" y="5203"/>
              <a:ext cx="482" cy="326"/>
              <a:chOff x="1866" y="5230"/>
              <a:chExt cx="688" cy="418"/>
            </a:xfrm>
          </p:grpSpPr>
          <p:sp>
            <p:nvSpPr>
              <p:cNvPr id="2318" name="Freeform 634"/>
              <p:cNvSpPr>
                <a:spLocks/>
              </p:cNvSpPr>
              <p:nvPr/>
            </p:nvSpPr>
            <p:spPr bwMode="auto">
              <a:xfrm>
                <a:off x="1866" y="5230"/>
                <a:ext cx="688" cy="418"/>
              </a:xfrm>
              <a:custGeom>
                <a:avLst/>
                <a:gdLst>
                  <a:gd name="T0" fmla="*/ 33 w 852"/>
                  <a:gd name="T1" fmla="*/ 22 h 518"/>
                  <a:gd name="T2" fmla="*/ 76 w 852"/>
                  <a:gd name="T3" fmla="*/ 168 h 518"/>
                  <a:gd name="T4" fmla="*/ 5 w 852"/>
                  <a:gd name="T5" fmla="*/ 288 h 518"/>
                  <a:gd name="T6" fmla="*/ 297 w 852"/>
                  <a:gd name="T7" fmla="*/ 275 h 518"/>
                  <a:gd name="T8" fmla="*/ 506 w 852"/>
                  <a:gd name="T9" fmla="*/ 314 h 518"/>
                  <a:gd name="T10" fmla="*/ 456 w 852"/>
                  <a:gd name="T11" fmla="*/ 165 h 518"/>
                  <a:gd name="T12" fmla="*/ 540 w 852"/>
                  <a:gd name="T13" fmla="*/ 19 h 518"/>
                  <a:gd name="T14" fmla="*/ 428 w 852"/>
                  <a:gd name="T15" fmla="*/ 32 h 518"/>
                  <a:gd name="T16" fmla="*/ 250 w 852"/>
                  <a:gd name="T17" fmla="*/ 53 h 518"/>
                  <a:gd name="T18" fmla="*/ 33 w 852"/>
                  <a:gd name="T19" fmla="*/ 22 h 5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52"/>
                  <a:gd name="T31" fmla="*/ 0 h 518"/>
                  <a:gd name="T32" fmla="*/ 852 w 852"/>
                  <a:gd name="T33" fmla="*/ 518 h 5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52" h="518">
                    <a:moveTo>
                      <a:pt x="51" y="34"/>
                    </a:moveTo>
                    <a:cubicBezTo>
                      <a:pt x="112" y="122"/>
                      <a:pt x="124" y="186"/>
                      <a:pt x="116" y="258"/>
                    </a:cubicBezTo>
                    <a:cubicBezTo>
                      <a:pt x="108" y="330"/>
                      <a:pt x="0" y="430"/>
                      <a:pt x="8" y="442"/>
                    </a:cubicBezTo>
                    <a:cubicBezTo>
                      <a:pt x="50" y="479"/>
                      <a:pt x="284" y="326"/>
                      <a:pt x="456" y="422"/>
                    </a:cubicBezTo>
                    <a:cubicBezTo>
                      <a:pt x="628" y="518"/>
                      <a:pt x="708" y="514"/>
                      <a:pt x="776" y="482"/>
                    </a:cubicBezTo>
                    <a:cubicBezTo>
                      <a:pt x="852" y="422"/>
                      <a:pt x="688" y="402"/>
                      <a:pt x="700" y="254"/>
                    </a:cubicBezTo>
                    <a:cubicBezTo>
                      <a:pt x="712" y="106"/>
                      <a:pt x="844" y="54"/>
                      <a:pt x="828" y="30"/>
                    </a:cubicBezTo>
                    <a:cubicBezTo>
                      <a:pt x="812" y="6"/>
                      <a:pt x="712" y="22"/>
                      <a:pt x="656" y="50"/>
                    </a:cubicBezTo>
                    <a:cubicBezTo>
                      <a:pt x="600" y="78"/>
                      <a:pt x="504" y="146"/>
                      <a:pt x="384" y="82"/>
                    </a:cubicBezTo>
                    <a:cubicBezTo>
                      <a:pt x="264" y="18"/>
                      <a:pt x="121" y="0"/>
                      <a:pt x="51" y="34"/>
                    </a:cubicBezTo>
                    <a:close/>
                  </a:path>
                </a:pathLst>
              </a:custGeom>
              <a:gradFill rotWithShape="1">
                <a:gsLst>
                  <a:gs pos="0">
                    <a:srgbClr val="D366FB"/>
                  </a:gs>
                  <a:gs pos="100000">
                    <a:srgbClr val="E29AFC"/>
                  </a:gs>
                </a:gsLst>
                <a:lin ang="2700000" scaled="1"/>
              </a:gradFill>
              <a:ln w="9525">
                <a:solidFill>
                  <a:srgbClr val="000000">
                    <a:alpha val="34901"/>
                  </a:srgbClr>
                </a:solidFill>
                <a:round/>
                <a:headEnd/>
                <a:tailEnd/>
              </a:ln>
            </p:spPr>
            <p:txBody>
              <a:bodyPr wrap="none" anchor="ctr"/>
              <a:lstStyle/>
              <a:p>
                <a:pPr defTabSz="647046" fontAlgn="base">
                  <a:spcBef>
                    <a:spcPct val="0"/>
                  </a:spcBef>
                  <a:spcAft>
                    <a:spcPct val="0"/>
                  </a:spcAft>
                </a:pPr>
                <a:endParaRPr lang="hr-HR" sz="800" b="1">
                  <a:solidFill>
                    <a:srgbClr val="000000"/>
                  </a:solidFill>
                </a:endParaRPr>
              </a:p>
            </p:txBody>
          </p:sp>
          <p:sp>
            <p:nvSpPr>
              <p:cNvPr id="2319" name="Oval 635"/>
              <p:cNvSpPr>
                <a:spLocks noChangeArrowheads="1"/>
              </p:cNvSpPr>
              <p:nvPr/>
            </p:nvSpPr>
            <p:spPr bwMode="auto">
              <a:xfrm rot="557454">
                <a:off x="2250" y="5498"/>
                <a:ext cx="196" cy="88"/>
              </a:xfrm>
              <a:prstGeom prst="ellipse">
                <a:avLst/>
              </a:prstGeom>
              <a:gradFill rotWithShape="1">
                <a:gsLst>
                  <a:gs pos="0">
                    <a:schemeClr val="bg1"/>
                  </a:gs>
                  <a:gs pos="100000">
                    <a:srgbClr val="484608">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647046" fontAlgn="base">
                  <a:spcBef>
                    <a:spcPct val="0"/>
                  </a:spcBef>
                  <a:spcAft>
                    <a:spcPct val="0"/>
                  </a:spcAft>
                </a:pPr>
                <a:endParaRPr lang="sr-Latn-RS" sz="800" b="1">
                  <a:solidFill>
                    <a:srgbClr val="000000"/>
                  </a:solidFill>
                </a:endParaRPr>
              </a:p>
            </p:txBody>
          </p:sp>
        </p:grpSp>
        <p:sp>
          <p:nvSpPr>
            <p:cNvPr id="2317" name="Text Box 662"/>
            <p:cNvSpPr txBox="1">
              <a:spLocks noChangeArrowheads="1"/>
            </p:cNvSpPr>
            <p:nvPr/>
          </p:nvSpPr>
          <p:spPr bwMode="auto">
            <a:xfrm>
              <a:off x="1669" y="5189"/>
              <a:ext cx="434" cy="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1285875" eaLnBrk="0" hangingPunct="0">
                <a:defRPr sz="1200" b="1">
                  <a:solidFill>
                    <a:schemeClr val="tx1"/>
                  </a:solidFill>
                  <a:latin typeface="Arial" charset="0"/>
                </a:defRPr>
              </a:lvl1pPr>
              <a:lvl2pPr marL="742950" indent="-285750" defTabSz="1285875" eaLnBrk="0" hangingPunct="0">
                <a:defRPr sz="1200" b="1">
                  <a:solidFill>
                    <a:schemeClr val="tx1"/>
                  </a:solidFill>
                  <a:latin typeface="Arial" charset="0"/>
                </a:defRPr>
              </a:lvl2pPr>
              <a:lvl3pPr marL="1143000" indent="-228600" defTabSz="1285875" eaLnBrk="0" hangingPunct="0">
                <a:defRPr sz="1200" b="1">
                  <a:solidFill>
                    <a:schemeClr val="tx1"/>
                  </a:solidFill>
                  <a:latin typeface="Arial" charset="0"/>
                </a:defRPr>
              </a:lvl3pPr>
              <a:lvl4pPr marL="1600200" indent="-228600" defTabSz="1285875" eaLnBrk="0" hangingPunct="0">
                <a:defRPr sz="1200" b="1">
                  <a:solidFill>
                    <a:schemeClr val="tx1"/>
                  </a:solidFill>
                  <a:latin typeface="Arial" charset="0"/>
                </a:defRPr>
              </a:lvl4pPr>
              <a:lvl5pPr marL="2057400" indent="-228600" defTabSz="1285875" eaLnBrk="0" hangingPunct="0">
                <a:defRPr sz="1200" b="1">
                  <a:solidFill>
                    <a:schemeClr val="tx1"/>
                  </a:solidFill>
                  <a:latin typeface="Arial" charset="0"/>
                </a:defRPr>
              </a:lvl5pPr>
              <a:lvl6pPr marL="2514600" indent="-228600" defTabSz="1285875" eaLnBrk="0" fontAlgn="base" hangingPunct="0">
                <a:spcBef>
                  <a:spcPct val="0"/>
                </a:spcBef>
                <a:spcAft>
                  <a:spcPct val="0"/>
                </a:spcAft>
                <a:defRPr sz="1200" b="1">
                  <a:solidFill>
                    <a:schemeClr val="tx1"/>
                  </a:solidFill>
                  <a:latin typeface="Arial" charset="0"/>
                </a:defRPr>
              </a:lvl6pPr>
              <a:lvl7pPr marL="2971800" indent="-228600" defTabSz="1285875" eaLnBrk="0" fontAlgn="base" hangingPunct="0">
                <a:spcBef>
                  <a:spcPct val="0"/>
                </a:spcBef>
                <a:spcAft>
                  <a:spcPct val="0"/>
                </a:spcAft>
                <a:defRPr sz="1200" b="1">
                  <a:solidFill>
                    <a:schemeClr val="tx1"/>
                  </a:solidFill>
                  <a:latin typeface="Arial" charset="0"/>
                </a:defRPr>
              </a:lvl7pPr>
              <a:lvl8pPr marL="3429000" indent="-228600" defTabSz="1285875" eaLnBrk="0" fontAlgn="base" hangingPunct="0">
                <a:spcBef>
                  <a:spcPct val="0"/>
                </a:spcBef>
                <a:spcAft>
                  <a:spcPct val="0"/>
                </a:spcAft>
                <a:defRPr sz="1200" b="1">
                  <a:solidFill>
                    <a:schemeClr val="tx1"/>
                  </a:solidFill>
                  <a:latin typeface="Arial" charset="0"/>
                </a:defRPr>
              </a:lvl8pPr>
              <a:lvl9pPr marL="3886200" indent="-228600" defTabSz="1285875" eaLnBrk="0" fontAlgn="base" hangingPunct="0">
                <a:spcBef>
                  <a:spcPct val="0"/>
                </a:spcBef>
                <a:spcAft>
                  <a:spcPct val="0"/>
                </a:spcAft>
                <a:defRPr sz="1200" b="1">
                  <a:solidFill>
                    <a:schemeClr val="tx1"/>
                  </a:solidFill>
                  <a:latin typeface="Arial" charset="0"/>
                </a:defRPr>
              </a:lvl9pPr>
            </a:lstStyle>
            <a:p>
              <a:pPr algn="ctr" eaLnBrk="1" fontAlgn="base" hangingPunct="1">
                <a:spcBef>
                  <a:spcPct val="0"/>
                </a:spcBef>
                <a:spcAft>
                  <a:spcPct val="0"/>
                </a:spcAft>
              </a:pPr>
              <a:r>
                <a:rPr lang="en-US" dirty="0" err="1">
                  <a:solidFill>
                    <a:srgbClr val="000000"/>
                  </a:solidFill>
                </a:rPr>
                <a:t>Daxx</a:t>
              </a:r>
              <a:endParaRPr lang="en-US" dirty="0">
                <a:solidFill>
                  <a:srgbClr val="000000"/>
                </a:solidFill>
              </a:endParaRPr>
            </a:p>
          </p:txBody>
        </p:sp>
      </p:grpSp>
      <p:grpSp>
        <p:nvGrpSpPr>
          <p:cNvPr id="2197" name="Group 657"/>
          <p:cNvGrpSpPr>
            <a:grpSpLocks/>
          </p:cNvGrpSpPr>
          <p:nvPr/>
        </p:nvGrpSpPr>
        <p:grpSpPr bwMode="auto">
          <a:xfrm rot="-781246">
            <a:off x="2470970" y="5109519"/>
            <a:ext cx="762244" cy="287143"/>
            <a:chOff x="2283" y="5331"/>
            <a:chExt cx="520" cy="335"/>
          </a:xfrm>
        </p:grpSpPr>
        <p:grpSp>
          <p:nvGrpSpPr>
            <p:cNvPr id="2312" name="Group 643"/>
            <p:cNvGrpSpPr>
              <a:grpSpLocks/>
            </p:cNvGrpSpPr>
            <p:nvPr/>
          </p:nvGrpSpPr>
          <p:grpSpPr bwMode="auto">
            <a:xfrm>
              <a:off x="2283" y="5338"/>
              <a:ext cx="520" cy="328"/>
              <a:chOff x="2097" y="5566"/>
              <a:chExt cx="688" cy="418"/>
            </a:xfrm>
          </p:grpSpPr>
          <p:sp>
            <p:nvSpPr>
              <p:cNvPr id="2314" name="Freeform 641"/>
              <p:cNvSpPr>
                <a:spLocks/>
              </p:cNvSpPr>
              <p:nvPr/>
            </p:nvSpPr>
            <p:spPr bwMode="auto">
              <a:xfrm>
                <a:off x="2097" y="5566"/>
                <a:ext cx="688" cy="418"/>
              </a:xfrm>
              <a:custGeom>
                <a:avLst/>
                <a:gdLst>
                  <a:gd name="T0" fmla="*/ 33 w 852"/>
                  <a:gd name="T1" fmla="*/ 22 h 518"/>
                  <a:gd name="T2" fmla="*/ 76 w 852"/>
                  <a:gd name="T3" fmla="*/ 168 h 518"/>
                  <a:gd name="T4" fmla="*/ 5 w 852"/>
                  <a:gd name="T5" fmla="*/ 288 h 518"/>
                  <a:gd name="T6" fmla="*/ 297 w 852"/>
                  <a:gd name="T7" fmla="*/ 275 h 518"/>
                  <a:gd name="T8" fmla="*/ 506 w 852"/>
                  <a:gd name="T9" fmla="*/ 314 h 518"/>
                  <a:gd name="T10" fmla="*/ 456 w 852"/>
                  <a:gd name="T11" fmla="*/ 165 h 518"/>
                  <a:gd name="T12" fmla="*/ 540 w 852"/>
                  <a:gd name="T13" fmla="*/ 19 h 518"/>
                  <a:gd name="T14" fmla="*/ 428 w 852"/>
                  <a:gd name="T15" fmla="*/ 32 h 518"/>
                  <a:gd name="T16" fmla="*/ 250 w 852"/>
                  <a:gd name="T17" fmla="*/ 53 h 518"/>
                  <a:gd name="T18" fmla="*/ 33 w 852"/>
                  <a:gd name="T19" fmla="*/ 22 h 5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52"/>
                  <a:gd name="T31" fmla="*/ 0 h 518"/>
                  <a:gd name="T32" fmla="*/ 852 w 852"/>
                  <a:gd name="T33" fmla="*/ 518 h 5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52" h="518">
                    <a:moveTo>
                      <a:pt x="51" y="34"/>
                    </a:moveTo>
                    <a:cubicBezTo>
                      <a:pt x="112" y="122"/>
                      <a:pt x="124" y="186"/>
                      <a:pt x="116" y="258"/>
                    </a:cubicBezTo>
                    <a:cubicBezTo>
                      <a:pt x="108" y="330"/>
                      <a:pt x="0" y="430"/>
                      <a:pt x="8" y="442"/>
                    </a:cubicBezTo>
                    <a:cubicBezTo>
                      <a:pt x="50" y="479"/>
                      <a:pt x="284" y="326"/>
                      <a:pt x="456" y="422"/>
                    </a:cubicBezTo>
                    <a:cubicBezTo>
                      <a:pt x="628" y="518"/>
                      <a:pt x="708" y="514"/>
                      <a:pt x="776" y="482"/>
                    </a:cubicBezTo>
                    <a:cubicBezTo>
                      <a:pt x="852" y="422"/>
                      <a:pt x="688" y="402"/>
                      <a:pt x="700" y="254"/>
                    </a:cubicBezTo>
                    <a:cubicBezTo>
                      <a:pt x="712" y="106"/>
                      <a:pt x="844" y="54"/>
                      <a:pt x="828" y="30"/>
                    </a:cubicBezTo>
                    <a:cubicBezTo>
                      <a:pt x="812" y="6"/>
                      <a:pt x="712" y="22"/>
                      <a:pt x="656" y="50"/>
                    </a:cubicBezTo>
                    <a:cubicBezTo>
                      <a:pt x="600" y="78"/>
                      <a:pt x="504" y="146"/>
                      <a:pt x="384" y="82"/>
                    </a:cubicBezTo>
                    <a:cubicBezTo>
                      <a:pt x="264" y="18"/>
                      <a:pt x="121" y="0"/>
                      <a:pt x="51" y="34"/>
                    </a:cubicBezTo>
                    <a:close/>
                  </a:path>
                </a:pathLst>
              </a:custGeom>
              <a:gradFill rotWithShape="1">
                <a:gsLst>
                  <a:gs pos="0">
                    <a:srgbClr val="00FFEA"/>
                  </a:gs>
                  <a:gs pos="100000">
                    <a:srgbClr val="00C8BA"/>
                  </a:gs>
                </a:gsLst>
                <a:lin ang="2700000" scaled="1"/>
              </a:gradFill>
              <a:ln w="9525">
                <a:solidFill>
                  <a:srgbClr val="000000">
                    <a:alpha val="36078"/>
                  </a:srgbClr>
                </a:solidFill>
                <a:round/>
                <a:headEnd/>
                <a:tailEnd/>
              </a:ln>
            </p:spPr>
            <p:txBody>
              <a:bodyPr wrap="none" anchor="ctr"/>
              <a:lstStyle/>
              <a:p>
                <a:pPr defTabSz="647046" fontAlgn="base">
                  <a:spcBef>
                    <a:spcPct val="0"/>
                  </a:spcBef>
                  <a:spcAft>
                    <a:spcPct val="0"/>
                  </a:spcAft>
                </a:pPr>
                <a:endParaRPr lang="hr-HR" sz="800" b="1">
                  <a:solidFill>
                    <a:srgbClr val="000000"/>
                  </a:solidFill>
                </a:endParaRPr>
              </a:p>
            </p:txBody>
          </p:sp>
          <p:sp>
            <p:nvSpPr>
              <p:cNvPr id="2315" name="Oval 642"/>
              <p:cNvSpPr>
                <a:spLocks noChangeArrowheads="1"/>
              </p:cNvSpPr>
              <p:nvPr/>
            </p:nvSpPr>
            <p:spPr bwMode="auto">
              <a:xfrm rot="557454">
                <a:off x="2481" y="5834"/>
                <a:ext cx="196" cy="88"/>
              </a:xfrm>
              <a:prstGeom prst="ellipse">
                <a:avLst/>
              </a:prstGeom>
              <a:gradFill rotWithShape="1">
                <a:gsLst>
                  <a:gs pos="0">
                    <a:schemeClr val="bg1"/>
                  </a:gs>
                  <a:gs pos="100000">
                    <a:srgbClr val="484608">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647046" fontAlgn="base">
                  <a:spcBef>
                    <a:spcPct val="0"/>
                  </a:spcBef>
                  <a:spcAft>
                    <a:spcPct val="0"/>
                  </a:spcAft>
                </a:pPr>
                <a:endParaRPr lang="sr-Latn-RS" sz="800" b="1">
                  <a:solidFill>
                    <a:srgbClr val="000000"/>
                  </a:solidFill>
                </a:endParaRPr>
              </a:p>
            </p:txBody>
          </p:sp>
        </p:grpSp>
        <p:sp>
          <p:nvSpPr>
            <p:cNvPr id="2313" name="Text Box 656"/>
            <p:cNvSpPr txBox="1">
              <a:spLocks noChangeArrowheads="1"/>
            </p:cNvSpPr>
            <p:nvPr/>
          </p:nvSpPr>
          <p:spPr bwMode="auto">
            <a:xfrm>
              <a:off x="2317" y="5331"/>
              <a:ext cx="434" cy="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1285875" eaLnBrk="0" hangingPunct="0">
                <a:defRPr sz="1200" b="1">
                  <a:solidFill>
                    <a:schemeClr val="tx1"/>
                  </a:solidFill>
                  <a:latin typeface="Arial" charset="0"/>
                </a:defRPr>
              </a:lvl1pPr>
              <a:lvl2pPr marL="742950" indent="-285750" defTabSz="1285875" eaLnBrk="0" hangingPunct="0">
                <a:defRPr sz="1200" b="1">
                  <a:solidFill>
                    <a:schemeClr val="tx1"/>
                  </a:solidFill>
                  <a:latin typeface="Arial" charset="0"/>
                </a:defRPr>
              </a:lvl2pPr>
              <a:lvl3pPr marL="1143000" indent="-228600" defTabSz="1285875" eaLnBrk="0" hangingPunct="0">
                <a:defRPr sz="1200" b="1">
                  <a:solidFill>
                    <a:schemeClr val="tx1"/>
                  </a:solidFill>
                  <a:latin typeface="Arial" charset="0"/>
                </a:defRPr>
              </a:lvl3pPr>
              <a:lvl4pPr marL="1600200" indent="-228600" defTabSz="1285875" eaLnBrk="0" hangingPunct="0">
                <a:defRPr sz="1200" b="1">
                  <a:solidFill>
                    <a:schemeClr val="tx1"/>
                  </a:solidFill>
                  <a:latin typeface="Arial" charset="0"/>
                </a:defRPr>
              </a:lvl4pPr>
              <a:lvl5pPr marL="2057400" indent="-228600" defTabSz="1285875" eaLnBrk="0" hangingPunct="0">
                <a:defRPr sz="1200" b="1">
                  <a:solidFill>
                    <a:schemeClr val="tx1"/>
                  </a:solidFill>
                  <a:latin typeface="Arial" charset="0"/>
                </a:defRPr>
              </a:lvl5pPr>
              <a:lvl6pPr marL="2514600" indent="-228600" defTabSz="1285875" eaLnBrk="0" fontAlgn="base" hangingPunct="0">
                <a:spcBef>
                  <a:spcPct val="0"/>
                </a:spcBef>
                <a:spcAft>
                  <a:spcPct val="0"/>
                </a:spcAft>
                <a:defRPr sz="1200" b="1">
                  <a:solidFill>
                    <a:schemeClr val="tx1"/>
                  </a:solidFill>
                  <a:latin typeface="Arial" charset="0"/>
                </a:defRPr>
              </a:lvl6pPr>
              <a:lvl7pPr marL="2971800" indent="-228600" defTabSz="1285875" eaLnBrk="0" fontAlgn="base" hangingPunct="0">
                <a:spcBef>
                  <a:spcPct val="0"/>
                </a:spcBef>
                <a:spcAft>
                  <a:spcPct val="0"/>
                </a:spcAft>
                <a:defRPr sz="1200" b="1">
                  <a:solidFill>
                    <a:schemeClr val="tx1"/>
                  </a:solidFill>
                  <a:latin typeface="Arial" charset="0"/>
                </a:defRPr>
              </a:lvl7pPr>
              <a:lvl8pPr marL="3429000" indent="-228600" defTabSz="1285875" eaLnBrk="0" fontAlgn="base" hangingPunct="0">
                <a:spcBef>
                  <a:spcPct val="0"/>
                </a:spcBef>
                <a:spcAft>
                  <a:spcPct val="0"/>
                </a:spcAft>
                <a:defRPr sz="1200" b="1">
                  <a:solidFill>
                    <a:schemeClr val="tx1"/>
                  </a:solidFill>
                  <a:latin typeface="Arial" charset="0"/>
                </a:defRPr>
              </a:lvl8pPr>
              <a:lvl9pPr marL="3886200" indent="-228600" defTabSz="1285875" eaLnBrk="0" fontAlgn="base" hangingPunct="0">
                <a:spcBef>
                  <a:spcPct val="0"/>
                </a:spcBef>
                <a:spcAft>
                  <a:spcPct val="0"/>
                </a:spcAft>
                <a:defRPr sz="1200" b="1">
                  <a:solidFill>
                    <a:schemeClr val="tx1"/>
                  </a:solidFill>
                  <a:latin typeface="Arial" charset="0"/>
                </a:defRPr>
              </a:lvl9pPr>
            </a:lstStyle>
            <a:p>
              <a:pPr algn="ctr" eaLnBrk="1" fontAlgn="base" hangingPunct="1">
                <a:spcBef>
                  <a:spcPct val="0"/>
                </a:spcBef>
                <a:spcAft>
                  <a:spcPct val="0"/>
                </a:spcAft>
              </a:pPr>
              <a:r>
                <a:rPr lang="en-US">
                  <a:solidFill>
                    <a:srgbClr val="000000"/>
                  </a:solidFill>
                </a:rPr>
                <a:t>PAR4</a:t>
              </a:r>
            </a:p>
          </p:txBody>
        </p:sp>
      </p:grpSp>
      <p:grpSp>
        <p:nvGrpSpPr>
          <p:cNvPr id="2198" name="Group 632"/>
          <p:cNvGrpSpPr>
            <a:grpSpLocks/>
          </p:cNvGrpSpPr>
          <p:nvPr/>
        </p:nvGrpSpPr>
        <p:grpSpPr bwMode="auto">
          <a:xfrm rot="-539411">
            <a:off x="2174412" y="5330622"/>
            <a:ext cx="636181" cy="276858"/>
            <a:chOff x="1837" y="5157"/>
            <a:chExt cx="434" cy="323"/>
          </a:xfrm>
        </p:grpSpPr>
        <p:grpSp>
          <p:nvGrpSpPr>
            <p:cNvPr id="2308" name="Group 616"/>
            <p:cNvGrpSpPr>
              <a:grpSpLocks/>
            </p:cNvGrpSpPr>
            <p:nvPr/>
          </p:nvGrpSpPr>
          <p:grpSpPr bwMode="auto">
            <a:xfrm>
              <a:off x="1845" y="5187"/>
              <a:ext cx="409" cy="269"/>
              <a:chOff x="6105" y="3765"/>
              <a:chExt cx="481" cy="281"/>
            </a:xfrm>
          </p:grpSpPr>
          <p:sp>
            <p:nvSpPr>
              <p:cNvPr id="2310" name="AutoShape 617"/>
              <p:cNvSpPr>
                <a:spLocks noChangeArrowheads="1"/>
              </p:cNvSpPr>
              <p:nvPr/>
            </p:nvSpPr>
            <p:spPr bwMode="auto">
              <a:xfrm>
                <a:off x="6105" y="3765"/>
                <a:ext cx="481" cy="281"/>
              </a:xfrm>
              <a:prstGeom prst="octagon">
                <a:avLst>
                  <a:gd name="adj" fmla="val 30806"/>
                </a:avLst>
              </a:prstGeom>
              <a:gradFill rotWithShape="1">
                <a:gsLst>
                  <a:gs pos="0">
                    <a:srgbClr val="503200"/>
                  </a:gs>
                  <a:gs pos="50000">
                    <a:srgbClr val="D88500"/>
                  </a:gs>
                  <a:gs pos="100000">
                    <a:srgbClr val="503200"/>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defTabSz="647046" fontAlgn="base">
                  <a:spcBef>
                    <a:spcPct val="0"/>
                  </a:spcBef>
                  <a:spcAft>
                    <a:spcPct val="0"/>
                  </a:spcAft>
                </a:pPr>
                <a:endParaRPr lang="sr-Latn-RS" sz="800" b="1">
                  <a:solidFill>
                    <a:srgbClr val="000000"/>
                  </a:solidFill>
                </a:endParaRPr>
              </a:p>
            </p:txBody>
          </p:sp>
          <p:sp>
            <p:nvSpPr>
              <p:cNvPr id="2311" name="Oval 618"/>
              <p:cNvSpPr>
                <a:spLocks noChangeArrowheads="1"/>
              </p:cNvSpPr>
              <p:nvPr/>
            </p:nvSpPr>
            <p:spPr bwMode="auto">
              <a:xfrm rot="-123334">
                <a:off x="6336" y="3882"/>
                <a:ext cx="248" cy="118"/>
              </a:xfrm>
              <a:prstGeom prst="ellipse">
                <a:avLst/>
              </a:prstGeom>
              <a:gradFill rotWithShape="1">
                <a:gsLst>
                  <a:gs pos="0">
                    <a:schemeClr val="bg1"/>
                  </a:gs>
                  <a:gs pos="100000">
                    <a:srgbClr val="484608">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647046" fontAlgn="base">
                  <a:spcBef>
                    <a:spcPct val="0"/>
                  </a:spcBef>
                  <a:spcAft>
                    <a:spcPct val="0"/>
                  </a:spcAft>
                </a:pPr>
                <a:endParaRPr lang="sr-Latn-RS" sz="800" b="1">
                  <a:solidFill>
                    <a:srgbClr val="000000"/>
                  </a:solidFill>
                </a:endParaRPr>
              </a:p>
            </p:txBody>
          </p:sp>
        </p:grpSp>
        <p:sp>
          <p:nvSpPr>
            <p:cNvPr id="2309" name="Text Box 631"/>
            <p:cNvSpPr txBox="1">
              <a:spLocks noChangeArrowheads="1"/>
            </p:cNvSpPr>
            <p:nvPr/>
          </p:nvSpPr>
          <p:spPr bwMode="auto">
            <a:xfrm>
              <a:off x="1837" y="5157"/>
              <a:ext cx="434" cy="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1285875" eaLnBrk="0" hangingPunct="0">
                <a:defRPr sz="1200" b="1">
                  <a:solidFill>
                    <a:schemeClr val="tx1"/>
                  </a:solidFill>
                  <a:latin typeface="Arial" charset="0"/>
                </a:defRPr>
              </a:lvl1pPr>
              <a:lvl2pPr marL="742950" indent="-285750" defTabSz="1285875" eaLnBrk="0" hangingPunct="0">
                <a:defRPr sz="1200" b="1">
                  <a:solidFill>
                    <a:schemeClr val="tx1"/>
                  </a:solidFill>
                  <a:latin typeface="Arial" charset="0"/>
                </a:defRPr>
              </a:lvl2pPr>
              <a:lvl3pPr marL="1143000" indent="-228600" defTabSz="1285875" eaLnBrk="0" hangingPunct="0">
                <a:defRPr sz="1200" b="1">
                  <a:solidFill>
                    <a:schemeClr val="tx1"/>
                  </a:solidFill>
                  <a:latin typeface="Arial" charset="0"/>
                </a:defRPr>
              </a:lvl3pPr>
              <a:lvl4pPr marL="1600200" indent="-228600" defTabSz="1285875" eaLnBrk="0" hangingPunct="0">
                <a:defRPr sz="1200" b="1">
                  <a:solidFill>
                    <a:schemeClr val="tx1"/>
                  </a:solidFill>
                  <a:latin typeface="Arial" charset="0"/>
                </a:defRPr>
              </a:lvl4pPr>
              <a:lvl5pPr marL="2057400" indent="-228600" defTabSz="1285875" eaLnBrk="0" hangingPunct="0">
                <a:defRPr sz="1200" b="1">
                  <a:solidFill>
                    <a:schemeClr val="tx1"/>
                  </a:solidFill>
                  <a:latin typeface="Arial" charset="0"/>
                </a:defRPr>
              </a:lvl5pPr>
              <a:lvl6pPr marL="2514600" indent="-228600" defTabSz="1285875" eaLnBrk="0" fontAlgn="base" hangingPunct="0">
                <a:spcBef>
                  <a:spcPct val="0"/>
                </a:spcBef>
                <a:spcAft>
                  <a:spcPct val="0"/>
                </a:spcAft>
                <a:defRPr sz="1200" b="1">
                  <a:solidFill>
                    <a:schemeClr val="tx1"/>
                  </a:solidFill>
                  <a:latin typeface="Arial" charset="0"/>
                </a:defRPr>
              </a:lvl6pPr>
              <a:lvl7pPr marL="2971800" indent="-228600" defTabSz="1285875" eaLnBrk="0" fontAlgn="base" hangingPunct="0">
                <a:spcBef>
                  <a:spcPct val="0"/>
                </a:spcBef>
                <a:spcAft>
                  <a:spcPct val="0"/>
                </a:spcAft>
                <a:defRPr sz="1200" b="1">
                  <a:solidFill>
                    <a:schemeClr val="tx1"/>
                  </a:solidFill>
                  <a:latin typeface="Arial" charset="0"/>
                </a:defRPr>
              </a:lvl7pPr>
              <a:lvl8pPr marL="3429000" indent="-228600" defTabSz="1285875" eaLnBrk="0" fontAlgn="base" hangingPunct="0">
                <a:spcBef>
                  <a:spcPct val="0"/>
                </a:spcBef>
                <a:spcAft>
                  <a:spcPct val="0"/>
                </a:spcAft>
                <a:defRPr sz="1200" b="1">
                  <a:solidFill>
                    <a:schemeClr val="tx1"/>
                  </a:solidFill>
                  <a:latin typeface="Arial" charset="0"/>
                </a:defRPr>
              </a:lvl8pPr>
              <a:lvl9pPr marL="3886200" indent="-228600" defTabSz="1285875" eaLnBrk="0" fontAlgn="base" hangingPunct="0">
                <a:spcBef>
                  <a:spcPct val="0"/>
                </a:spcBef>
                <a:spcAft>
                  <a:spcPct val="0"/>
                </a:spcAft>
                <a:defRPr sz="1200" b="1">
                  <a:solidFill>
                    <a:schemeClr val="tx1"/>
                  </a:solidFill>
                  <a:latin typeface="Arial" charset="0"/>
                </a:defRPr>
              </a:lvl9pPr>
            </a:lstStyle>
            <a:p>
              <a:pPr algn="ctr" eaLnBrk="1" fontAlgn="base" hangingPunct="1">
                <a:spcBef>
                  <a:spcPct val="0"/>
                </a:spcBef>
                <a:spcAft>
                  <a:spcPct val="0"/>
                </a:spcAft>
              </a:pPr>
              <a:r>
                <a:rPr lang="en-US">
                  <a:solidFill>
                    <a:srgbClr val="000000"/>
                  </a:solidFill>
                </a:rPr>
                <a:t>ZIPK</a:t>
              </a:r>
            </a:p>
          </p:txBody>
        </p:sp>
      </p:grpSp>
      <p:sp>
        <p:nvSpPr>
          <p:cNvPr id="2199" name="Oval 665"/>
          <p:cNvSpPr>
            <a:spLocks noChangeArrowheads="1"/>
          </p:cNvSpPr>
          <p:nvPr/>
        </p:nvSpPr>
        <p:spPr bwMode="auto">
          <a:xfrm>
            <a:off x="1917342" y="5055429"/>
            <a:ext cx="1644689" cy="612000"/>
          </a:xfrm>
          <a:prstGeom prst="ellipse">
            <a:avLst/>
          </a:prstGeom>
          <a:noFill/>
          <a:ln w="38100" cmpd="dbl">
            <a:solidFill>
              <a:schemeClr val="folHlink"/>
            </a:solidFill>
            <a:round/>
            <a:headEnd/>
            <a:tailEn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lIns="64700" tIns="32348" rIns="64700" bIns="32348" anchor="ctr"/>
          <a:lstStyle/>
          <a:p>
            <a:pPr defTabSz="647046" fontAlgn="base">
              <a:spcBef>
                <a:spcPct val="0"/>
              </a:spcBef>
              <a:spcAft>
                <a:spcPct val="0"/>
              </a:spcAft>
            </a:pPr>
            <a:endParaRPr lang="sr-Latn-RS" sz="800" b="1">
              <a:solidFill>
                <a:srgbClr val="000000"/>
              </a:solidFill>
            </a:endParaRPr>
          </a:p>
        </p:txBody>
      </p:sp>
      <p:sp>
        <p:nvSpPr>
          <p:cNvPr id="2200" name="Text Box 666"/>
          <p:cNvSpPr txBox="1">
            <a:spLocks noChangeArrowheads="1"/>
          </p:cNvSpPr>
          <p:nvPr/>
        </p:nvSpPr>
        <p:spPr bwMode="auto">
          <a:xfrm>
            <a:off x="2383482" y="4936286"/>
            <a:ext cx="524776" cy="24999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64700" tIns="32348" rIns="64700" bIns="32348">
            <a:spAutoFit/>
          </a:bodyPr>
          <a:lstStyle>
            <a:lvl1pPr defTabSz="1285875" eaLnBrk="0" hangingPunct="0">
              <a:defRPr sz="1200" b="1">
                <a:solidFill>
                  <a:schemeClr val="tx1"/>
                </a:solidFill>
                <a:latin typeface="Arial" charset="0"/>
              </a:defRPr>
            </a:lvl1pPr>
            <a:lvl2pPr marL="742950" indent="-285750" defTabSz="1285875" eaLnBrk="0" hangingPunct="0">
              <a:defRPr sz="1200" b="1">
                <a:solidFill>
                  <a:schemeClr val="tx1"/>
                </a:solidFill>
                <a:latin typeface="Arial" charset="0"/>
              </a:defRPr>
            </a:lvl2pPr>
            <a:lvl3pPr marL="1143000" indent="-228600" defTabSz="1285875" eaLnBrk="0" hangingPunct="0">
              <a:defRPr sz="1200" b="1">
                <a:solidFill>
                  <a:schemeClr val="tx1"/>
                </a:solidFill>
                <a:latin typeface="Arial" charset="0"/>
              </a:defRPr>
            </a:lvl3pPr>
            <a:lvl4pPr marL="1600200" indent="-228600" defTabSz="1285875" eaLnBrk="0" hangingPunct="0">
              <a:defRPr sz="1200" b="1">
                <a:solidFill>
                  <a:schemeClr val="tx1"/>
                </a:solidFill>
                <a:latin typeface="Arial" charset="0"/>
              </a:defRPr>
            </a:lvl4pPr>
            <a:lvl5pPr marL="2057400" indent="-228600" defTabSz="1285875" eaLnBrk="0" hangingPunct="0">
              <a:defRPr sz="1200" b="1">
                <a:solidFill>
                  <a:schemeClr val="tx1"/>
                </a:solidFill>
                <a:latin typeface="Arial" charset="0"/>
              </a:defRPr>
            </a:lvl5pPr>
            <a:lvl6pPr marL="2514600" indent="-228600" defTabSz="1285875" eaLnBrk="0" fontAlgn="base" hangingPunct="0">
              <a:spcBef>
                <a:spcPct val="0"/>
              </a:spcBef>
              <a:spcAft>
                <a:spcPct val="0"/>
              </a:spcAft>
              <a:defRPr sz="1200" b="1">
                <a:solidFill>
                  <a:schemeClr val="tx1"/>
                </a:solidFill>
                <a:latin typeface="Arial" charset="0"/>
              </a:defRPr>
            </a:lvl6pPr>
            <a:lvl7pPr marL="2971800" indent="-228600" defTabSz="1285875" eaLnBrk="0" fontAlgn="base" hangingPunct="0">
              <a:spcBef>
                <a:spcPct val="0"/>
              </a:spcBef>
              <a:spcAft>
                <a:spcPct val="0"/>
              </a:spcAft>
              <a:defRPr sz="1200" b="1">
                <a:solidFill>
                  <a:schemeClr val="tx1"/>
                </a:solidFill>
                <a:latin typeface="Arial" charset="0"/>
              </a:defRPr>
            </a:lvl7pPr>
            <a:lvl8pPr marL="3429000" indent="-228600" defTabSz="1285875" eaLnBrk="0" fontAlgn="base" hangingPunct="0">
              <a:spcBef>
                <a:spcPct val="0"/>
              </a:spcBef>
              <a:spcAft>
                <a:spcPct val="0"/>
              </a:spcAft>
              <a:defRPr sz="1200" b="1">
                <a:solidFill>
                  <a:schemeClr val="tx1"/>
                </a:solidFill>
                <a:latin typeface="Arial" charset="0"/>
              </a:defRPr>
            </a:lvl8pPr>
            <a:lvl9pPr marL="3886200" indent="-228600" defTabSz="1285875" eaLnBrk="0" fontAlgn="base" hangingPunct="0">
              <a:spcBef>
                <a:spcPct val="0"/>
              </a:spcBef>
              <a:spcAft>
                <a:spcPct val="0"/>
              </a:spcAft>
              <a:defRPr sz="1200" b="1">
                <a:solidFill>
                  <a:schemeClr val="tx1"/>
                </a:solidFill>
                <a:latin typeface="Arial" charset="0"/>
              </a:defRPr>
            </a:lvl9pPr>
          </a:lstStyle>
          <a:p>
            <a:pPr algn="ctr" eaLnBrk="1" fontAlgn="base" hangingPunct="1">
              <a:spcBef>
                <a:spcPct val="0"/>
              </a:spcBef>
              <a:spcAft>
                <a:spcPct val="0"/>
              </a:spcAft>
            </a:pPr>
            <a:r>
              <a:rPr lang="en-US">
                <a:solidFill>
                  <a:srgbClr val="FFFFFF"/>
                </a:solidFill>
              </a:rPr>
              <a:t>POD</a:t>
            </a:r>
          </a:p>
        </p:txBody>
      </p:sp>
      <p:grpSp>
        <p:nvGrpSpPr>
          <p:cNvPr id="2201" name="Group 1460"/>
          <p:cNvGrpSpPr>
            <a:grpSpLocks/>
          </p:cNvGrpSpPr>
          <p:nvPr/>
        </p:nvGrpSpPr>
        <p:grpSpPr bwMode="auto">
          <a:xfrm>
            <a:off x="6835280" y="315429"/>
            <a:ext cx="1330996" cy="1389427"/>
            <a:chOff x="4663" y="368"/>
            <a:chExt cx="908" cy="1621"/>
          </a:xfrm>
        </p:grpSpPr>
        <p:grpSp>
          <p:nvGrpSpPr>
            <p:cNvPr id="2291" name="Group 694"/>
            <p:cNvGrpSpPr>
              <a:grpSpLocks/>
            </p:cNvGrpSpPr>
            <p:nvPr/>
          </p:nvGrpSpPr>
          <p:grpSpPr bwMode="auto">
            <a:xfrm rot="235655">
              <a:off x="4893" y="368"/>
              <a:ext cx="546" cy="1372"/>
              <a:chOff x="4359" y="55"/>
              <a:chExt cx="546" cy="1372"/>
            </a:xfrm>
          </p:grpSpPr>
          <p:grpSp>
            <p:nvGrpSpPr>
              <p:cNvPr id="2301" name="Group 688"/>
              <p:cNvGrpSpPr>
                <a:grpSpLocks/>
              </p:cNvGrpSpPr>
              <p:nvPr/>
            </p:nvGrpSpPr>
            <p:grpSpPr bwMode="auto">
              <a:xfrm>
                <a:off x="4359" y="218"/>
                <a:ext cx="546" cy="1209"/>
                <a:chOff x="5323" y="181"/>
                <a:chExt cx="518" cy="1146"/>
              </a:xfrm>
            </p:grpSpPr>
            <p:sp>
              <p:nvSpPr>
                <p:cNvPr id="2737" name="Freeform 689"/>
                <p:cNvSpPr>
                  <a:spLocks/>
                </p:cNvSpPr>
                <p:nvPr/>
              </p:nvSpPr>
              <p:spPr bwMode="auto">
                <a:xfrm>
                  <a:off x="5320" y="177"/>
                  <a:ext cx="518" cy="1146"/>
                </a:xfrm>
                <a:custGeom>
                  <a:avLst/>
                  <a:gdLst/>
                  <a:ahLst/>
                  <a:cxnLst>
                    <a:cxn ang="0">
                      <a:pos x="221" y="283"/>
                    </a:cxn>
                    <a:cxn ang="0">
                      <a:pos x="0" y="110"/>
                    </a:cxn>
                    <a:cxn ang="0">
                      <a:pos x="221" y="483"/>
                    </a:cxn>
                    <a:cxn ang="0">
                      <a:pos x="232" y="734"/>
                    </a:cxn>
                    <a:cxn ang="0">
                      <a:pos x="158" y="938"/>
                    </a:cxn>
                    <a:cxn ang="0">
                      <a:pos x="315" y="1112"/>
                    </a:cxn>
                    <a:cxn ang="0">
                      <a:pos x="461" y="926"/>
                    </a:cxn>
                    <a:cxn ang="0">
                      <a:pos x="389" y="739"/>
                    </a:cxn>
                    <a:cxn ang="0">
                      <a:pos x="405" y="485"/>
                    </a:cxn>
                    <a:cxn ang="0">
                      <a:pos x="650" y="176"/>
                    </a:cxn>
                    <a:cxn ang="0">
                      <a:pos x="423" y="291"/>
                    </a:cxn>
                    <a:cxn ang="0">
                      <a:pos x="335" y="1"/>
                    </a:cxn>
                    <a:cxn ang="0">
                      <a:pos x="221" y="283"/>
                    </a:cxn>
                  </a:cxnLst>
                  <a:rect l="0" t="0" r="r" b="b"/>
                  <a:pathLst>
                    <a:path w="653" h="1114">
                      <a:moveTo>
                        <a:pt x="221" y="283"/>
                      </a:moveTo>
                      <a:cubicBezTo>
                        <a:pt x="165" y="302"/>
                        <a:pt x="0" y="77"/>
                        <a:pt x="0" y="110"/>
                      </a:cubicBezTo>
                      <a:cubicBezTo>
                        <a:pt x="0" y="143"/>
                        <a:pt x="183" y="379"/>
                        <a:pt x="221" y="483"/>
                      </a:cubicBezTo>
                      <a:cubicBezTo>
                        <a:pt x="260" y="587"/>
                        <a:pt x="242" y="658"/>
                        <a:pt x="232" y="734"/>
                      </a:cubicBezTo>
                      <a:cubicBezTo>
                        <a:pt x="222" y="810"/>
                        <a:pt x="144" y="875"/>
                        <a:pt x="158" y="938"/>
                      </a:cubicBezTo>
                      <a:cubicBezTo>
                        <a:pt x="172" y="1001"/>
                        <a:pt x="265" y="1114"/>
                        <a:pt x="315" y="1112"/>
                      </a:cubicBezTo>
                      <a:cubicBezTo>
                        <a:pt x="365" y="1110"/>
                        <a:pt x="449" y="988"/>
                        <a:pt x="461" y="926"/>
                      </a:cubicBezTo>
                      <a:cubicBezTo>
                        <a:pt x="473" y="864"/>
                        <a:pt x="398" y="812"/>
                        <a:pt x="389" y="739"/>
                      </a:cubicBezTo>
                      <a:cubicBezTo>
                        <a:pt x="380" y="666"/>
                        <a:pt x="361" y="579"/>
                        <a:pt x="405" y="485"/>
                      </a:cubicBezTo>
                      <a:cubicBezTo>
                        <a:pt x="449" y="391"/>
                        <a:pt x="647" y="208"/>
                        <a:pt x="650" y="176"/>
                      </a:cubicBezTo>
                      <a:cubicBezTo>
                        <a:pt x="653" y="144"/>
                        <a:pt x="475" y="320"/>
                        <a:pt x="423" y="291"/>
                      </a:cubicBezTo>
                      <a:cubicBezTo>
                        <a:pt x="370" y="262"/>
                        <a:pt x="369" y="2"/>
                        <a:pt x="335" y="1"/>
                      </a:cubicBezTo>
                      <a:cubicBezTo>
                        <a:pt x="301" y="0"/>
                        <a:pt x="276" y="265"/>
                        <a:pt x="221" y="283"/>
                      </a:cubicBezTo>
                      <a:close/>
                    </a:path>
                  </a:pathLst>
                </a:custGeom>
                <a:gradFill rotWithShape="1">
                  <a:gsLst>
                    <a:gs pos="0">
                      <a:schemeClr val="bg1"/>
                    </a:gs>
                    <a:gs pos="100000">
                      <a:srgbClr val="247FFA"/>
                    </a:gs>
                  </a:gsLst>
                  <a:lin ang="5400000" scaled="1"/>
                </a:gradFill>
                <a:ln w="9525">
                  <a:noFill/>
                  <a:round/>
                  <a:headEnd/>
                  <a:tailEnd/>
                </a:ln>
                <a:effectLst>
                  <a:prstShdw prst="shdw17" dist="17961" dir="2700000">
                    <a:schemeClr val="bg1">
                      <a:gamma/>
                      <a:shade val="60000"/>
                      <a:invGamma/>
                    </a:schemeClr>
                  </a:prstShdw>
                </a:effectLst>
              </p:spPr>
              <p:txBody>
                <a:bodyPr/>
                <a:lstStyle/>
                <a:p>
                  <a:pPr defTabSz="647046" fontAlgn="base">
                    <a:spcBef>
                      <a:spcPct val="0"/>
                    </a:spcBef>
                    <a:spcAft>
                      <a:spcPct val="0"/>
                    </a:spcAft>
                    <a:defRPr/>
                  </a:pPr>
                  <a:endParaRPr lang="en-US" sz="800" b="1">
                    <a:solidFill>
                      <a:srgbClr val="000000"/>
                    </a:solidFill>
                  </a:endParaRPr>
                </a:p>
              </p:txBody>
            </p:sp>
            <p:sp>
              <p:nvSpPr>
                <p:cNvPr id="2307" name="Oval 690"/>
                <p:cNvSpPr>
                  <a:spLocks noChangeArrowheads="1"/>
                </p:cNvSpPr>
                <p:nvPr/>
              </p:nvSpPr>
              <p:spPr bwMode="auto">
                <a:xfrm rot="5227417">
                  <a:off x="5216" y="805"/>
                  <a:ext cx="707" cy="207"/>
                </a:xfrm>
                <a:prstGeom prst="ellipse">
                  <a:avLst/>
                </a:prstGeom>
                <a:gradFill rotWithShape="1">
                  <a:gsLst>
                    <a:gs pos="0">
                      <a:schemeClr val="bg1"/>
                    </a:gs>
                    <a:gs pos="100000">
                      <a:schemeClr val="tx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647046" fontAlgn="base">
                    <a:spcBef>
                      <a:spcPct val="0"/>
                    </a:spcBef>
                    <a:spcAft>
                      <a:spcPct val="0"/>
                    </a:spcAft>
                  </a:pPr>
                  <a:endParaRPr lang="sr-Latn-RS" sz="800" b="1">
                    <a:solidFill>
                      <a:srgbClr val="000000"/>
                    </a:solidFill>
                  </a:endParaRPr>
                </a:p>
              </p:txBody>
            </p:sp>
          </p:grpSp>
          <p:grpSp>
            <p:nvGrpSpPr>
              <p:cNvPr id="2302" name="Group 691"/>
              <p:cNvGrpSpPr>
                <a:grpSpLocks/>
              </p:cNvGrpSpPr>
              <p:nvPr/>
            </p:nvGrpSpPr>
            <p:grpSpPr bwMode="auto">
              <a:xfrm rot="250996">
                <a:off x="4441" y="86"/>
                <a:ext cx="422" cy="472"/>
                <a:chOff x="880" y="261"/>
                <a:chExt cx="384" cy="473"/>
              </a:xfrm>
            </p:grpSpPr>
            <p:sp>
              <p:nvSpPr>
                <p:cNvPr id="2304" name="Freeform 692"/>
                <p:cNvSpPr>
                  <a:spLocks/>
                </p:cNvSpPr>
                <p:nvPr/>
              </p:nvSpPr>
              <p:spPr bwMode="auto">
                <a:xfrm>
                  <a:off x="880" y="280"/>
                  <a:ext cx="384" cy="454"/>
                </a:xfrm>
                <a:custGeom>
                  <a:avLst/>
                  <a:gdLst>
                    <a:gd name="T0" fmla="*/ 13 w 384"/>
                    <a:gd name="T1" fmla="*/ 427 h 454"/>
                    <a:gd name="T2" fmla="*/ 1 w 384"/>
                    <a:gd name="T3" fmla="*/ 379 h 454"/>
                    <a:gd name="T4" fmla="*/ 37 w 384"/>
                    <a:gd name="T5" fmla="*/ 156 h 454"/>
                    <a:gd name="T6" fmla="*/ 196 w 384"/>
                    <a:gd name="T7" fmla="*/ 0 h 454"/>
                    <a:gd name="T8" fmla="*/ 346 w 384"/>
                    <a:gd name="T9" fmla="*/ 151 h 454"/>
                    <a:gd name="T10" fmla="*/ 380 w 384"/>
                    <a:gd name="T11" fmla="*/ 374 h 454"/>
                    <a:gd name="T12" fmla="*/ 368 w 384"/>
                    <a:gd name="T13" fmla="*/ 421 h 454"/>
                    <a:gd name="T14" fmla="*/ 275 w 384"/>
                    <a:gd name="T15" fmla="*/ 405 h 454"/>
                    <a:gd name="T16" fmla="*/ 193 w 384"/>
                    <a:gd name="T17" fmla="*/ 454 h 454"/>
                    <a:gd name="T18" fmla="*/ 113 w 384"/>
                    <a:gd name="T19" fmla="*/ 409 h 454"/>
                    <a:gd name="T20" fmla="*/ 13 w 384"/>
                    <a:gd name="T21" fmla="*/ 427 h 4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4"/>
                    <a:gd name="T34" fmla="*/ 0 h 454"/>
                    <a:gd name="T35" fmla="*/ 384 w 384"/>
                    <a:gd name="T36" fmla="*/ 454 h 4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4" h="454">
                      <a:moveTo>
                        <a:pt x="13" y="427"/>
                      </a:moveTo>
                      <a:cubicBezTo>
                        <a:pt x="4" y="402"/>
                        <a:pt x="0" y="421"/>
                        <a:pt x="1" y="379"/>
                      </a:cubicBezTo>
                      <a:cubicBezTo>
                        <a:pt x="43" y="318"/>
                        <a:pt x="7" y="259"/>
                        <a:pt x="37" y="156"/>
                      </a:cubicBezTo>
                      <a:cubicBezTo>
                        <a:pt x="67" y="53"/>
                        <a:pt x="133" y="34"/>
                        <a:pt x="196" y="0"/>
                      </a:cubicBezTo>
                      <a:cubicBezTo>
                        <a:pt x="239" y="30"/>
                        <a:pt x="321" y="59"/>
                        <a:pt x="346" y="151"/>
                      </a:cubicBezTo>
                      <a:cubicBezTo>
                        <a:pt x="371" y="243"/>
                        <a:pt x="350" y="334"/>
                        <a:pt x="380" y="374"/>
                      </a:cubicBezTo>
                      <a:cubicBezTo>
                        <a:pt x="384" y="419"/>
                        <a:pt x="374" y="403"/>
                        <a:pt x="368" y="421"/>
                      </a:cubicBezTo>
                      <a:cubicBezTo>
                        <a:pt x="351" y="426"/>
                        <a:pt x="304" y="400"/>
                        <a:pt x="275" y="405"/>
                      </a:cubicBezTo>
                      <a:cubicBezTo>
                        <a:pt x="246" y="410"/>
                        <a:pt x="214" y="433"/>
                        <a:pt x="193" y="454"/>
                      </a:cubicBezTo>
                      <a:cubicBezTo>
                        <a:pt x="170" y="436"/>
                        <a:pt x="144" y="414"/>
                        <a:pt x="113" y="409"/>
                      </a:cubicBezTo>
                      <a:cubicBezTo>
                        <a:pt x="82" y="403"/>
                        <a:pt x="44" y="408"/>
                        <a:pt x="13" y="427"/>
                      </a:cubicBezTo>
                      <a:close/>
                    </a:path>
                  </a:pathLst>
                </a:custGeom>
                <a:gradFill rotWithShape="1">
                  <a:gsLst>
                    <a:gs pos="0">
                      <a:srgbClr val="FD6A00"/>
                    </a:gs>
                    <a:gs pos="100000">
                      <a:srgbClr val="FFA25D"/>
                    </a:gs>
                  </a:gsLst>
                  <a:lin ang="5400000" scaled="1"/>
                </a:gradFill>
                <a:ln>
                  <a:noFill/>
                </a:ln>
                <a:effectLst>
                  <a:prstShdw prst="shdw17" dist="28398" dir="17793903">
                    <a:srgbClr val="984000">
                      <a:alpha val="50000"/>
                    </a:srgbClr>
                  </a:prstShdw>
                </a:effectLst>
                <a:extLst>
                  <a:ext uri="{91240B29-F687-4F45-9708-019B960494DF}">
                    <a14:hiddenLine xmlns:a14="http://schemas.microsoft.com/office/drawing/2010/main" w="9525">
                      <a:solidFill>
                        <a:srgbClr val="000000"/>
                      </a:solidFill>
                      <a:round/>
                      <a:headEnd/>
                      <a:tailEnd/>
                    </a14:hiddenLine>
                  </a:ext>
                </a:extLst>
              </p:spPr>
              <p:txBody>
                <a:bodyPr/>
                <a:lstStyle/>
                <a:p>
                  <a:pPr defTabSz="647046" fontAlgn="base">
                    <a:spcBef>
                      <a:spcPct val="0"/>
                    </a:spcBef>
                    <a:spcAft>
                      <a:spcPct val="0"/>
                    </a:spcAft>
                  </a:pPr>
                  <a:endParaRPr lang="hr-HR" sz="800" b="1">
                    <a:solidFill>
                      <a:srgbClr val="000000"/>
                    </a:solidFill>
                  </a:endParaRPr>
                </a:p>
              </p:txBody>
            </p:sp>
            <p:sp>
              <p:nvSpPr>
                <p:cNvPr id="2305" name="Oval 693"/>
                <p:cNvSpPr>
                  <a:spLocks noChangeArrowheads="1"/>
                </p:cNvSpPr>
                <p:nvPr/>
              </p:nvSpPr>
              <p:spPr bwMode="auto">
                <a:xfrm rot="-4197374">
                  <a:off x="864" y="300"/>
                  <a:ext cx="312" cy="234"/>
                </a:xfrm>
                <a:prstGeom prst="ellipse">
                  <a:avLst/>
                </a:prstGeom>
                <a:gradFill rotWithShape="1">
                  <a:gsLst>
                    <a:gs pos="0">
                      <a:schemeClr val="bg1">
                        <a:alpha val="82999"/>
                      </a:schemeClr>
                    </a:gs>
                    <a:gs pos="100000">
                      <a:schemeClr val="tx2">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647046" fontAlgn="base">
                    <a:spcBef>
                      <a:spcPct val="0"/>
                    </a:spcBef>
                    <a:spcAft>
                      <a:spcPct val="0"/>
                    </a:spcAft>
                  </a:pPr>
                  <a:endParaRPr lang="sr-Latn-RS" sz="800" b="1">
                    <a:solidFill>
                      <a:srgbClr val="000000"/>
                    </a:solidFill>
                  </a:endParaRPr>
                </a:p>
              </p:txBody>
            </p:sp>
          </p:grpSp>
          <p:sp>
            <p:nvSpPr>
              <p:cNvPr id="2303" name="Text Box 525"/>
              <p:cNvSpPr txBox="1">
                <a:spLocks noChangeArrowheads="1"/>
              </p:cNvSpPr>
              <p:nvPr/>
            </p:nvSpPr>
            <p:spPr bwMode="auto">
              <a:xfrm rot="260243">
                <a:off x="4402" y="55"/>
                <a:ext cx="495" cy="539"/>
              </a:xfrm>
              <a:prstGeom prst="rect">
                <a:avLst/>
              </a:prstGeom>
              <a:noFill/>
              <a:ln>
                <a:noFill/>
              </a:ln>
              <a:effectLst>
                <a:outerShdw dist="28398" dir="1593903"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1285875" eaLnBrk="0" hangingPunct="0">
                  <a:defRPr sz="1200" b="1">
                    <a:solidFill>
                      <a:schemeClr val="tx1"/>
                    </a:solidFill>
                    <a:latin typeface="Arial" charset="0"/>
                  </a:defRPr>
                </a:lvl1pPr>
                <a:lvl2pPr marL="742950" indent="-285750" defTabSz="1285875" eaLnBrk="0" hangingPunct="0">
                  <a:defRPr sz="1200" b="1">
                    <a:solidFill>
                      <a:schemeClr val="tx1"/>
                    </a:solidFill>
                    <a:latin typeface="Arial" charset="0"/>
                  </a:defRPr>
                </a:lvl2pPr>
                <a:lvl3pPr marL="1143000" indent="-228600" defTabSz="1285875" eaLnBrk="0" hangingPunct="0">
                  <a:defRPr sz="1200" b="1">
                    <a:solidFill>
                      <a:schemeClr val="tx1"/>
                    </a:solidFill>
                    <a:latin typeface="Arial" charset="0"/>
                  </a:defRPr>
                </a:lvl3pPr>
                <a:lvl4pPr marL="1600200" indent="-228600" defTabSz="1285875" eaLnBrk="0" hangingPunct="0">
                  <a:defRPr sz="1200" b="1">
                    <a:solidFill>
                      <a:schemeClr val="tx1"/>
                    </a:solidFill>
                    <a:latin typeface="Arial" charset="0"/>
                  </a:defRPr>
                </a:lvl4pPr>
                <a:lvl5pPr marL="2057400" indent="-228600" defTabSz="1285875" eaLnBrk="0" hangingPunct="0">
                  <a:defRPr sz="1200" b="1">
                    <a:solidFill>
                      <a:schemeClr val="tx1"/>
                    </a:solidFill>
                    <a:latin typeface="Arial" charset="0"/>
                  </a:defRPr>
                </a:lvl5pPr>
                <a:lvl6pPr marL="2514600" indent="-228600" defTabSz="1285875" eaLnBrk="0" fontAlgn="base" hangingPunct="0">
                  <a:spcBef>
                    <a:spcPct val="0"/>
                  </a:spcBef>
                  <a:spcAft>
                    <a:spcPct val="0"/>
                  </a:spcAft>
                  <a:defRPr sz="1200" b="1">
                    <a:solidFill>
                      <a:schemeClr val="tx1"/>
                    </a:solidFill>
                    <a:latin typeface="Arial" charset="0"/>
                  </a:defRPr>
                </a:lvl6pPr>
                <a:lvl7pPr marL="2971800" indent="-228600" defTabSz="1285875" eaLnBrk="0" fontAlgn="base" hangingPunct="0">
                  <a:spcBef>
                    <a:spcPct val="0"/>
                  </a:spcBef>
                  <a:spcAft>
                    <a:spcPct val="0"/>
                  </a:spcAft>
                  <a:defRPr sz="1200" b="1">
                    <a:solidFill>
                      <a:schemeClr val="tx1"/>
                    </a:solidFill>
                    <a:latin typeface="Arial" charset="0"/>
                  </a:defRPr>
                </a:lvl7pPr>
                <a:lvl8pPr marL="3429000" indent="-228600" defTabSz="1285875" eaLnBrk="0" fontAlgn="base" hangingPunct="0">
                  <a:spcBef>
                    <a:spcPct val="0"/>
                  </a:spcBef>
                  <a:spcAft>
                    <a:spcPct val="0"/>
                  </a:spcAft>
                  <a:defRPr sz="1200" b="1">
                    <a:solidFill>
                      <a:schemeClr val="tx1"/>
                    </a:solidFill>
                    <a:latin typeface="Arial" charset="0"/>
                  </a:defRPr>
                </a:lvl8pPr>
                <a:lvl9pPr marL="3886200" indent="-228600" defTabSz="1285875" eaLnBrk="0" fontAlgn="base" hangingPunct="0">
                  <a:spcBef>
                    <a:spcPct val="0"/>
                  </a:spcBef>
                  <a:spcAft>
                    <a:spcPct val="0"/>
                  </a:spcAft>
                  <a:defRPr sz="1200" b="1">
                    <a:solidFill>
                      <a:schemeClr val="tx1"/>
                    </a:solidFill>
                    <a:latin typeface="Arial" charset="0"/>
                  </a:defRPr>
                </a:lvl9pPr>
              </a:lstStyle>
              <a:p>
                <a:pPr algn="ctr" eaLnBrk="1" fontAlgn="base" hangingPunct="1">
                  <a:spcBef>
                    <a:spcPct val="0"/>
                  </a:spcBef>
                  <a:spcAft>
                    <a:spcPct val="0"/>
                  </a:spcAft>
                </a:pPr>
                <a:r>
                  <a:rPr lang="en-US">
                    <a:solidFill>
                      <a:srgbClr val="FFFFFF"/>
                    </a:solidFill>
                  </a:rPr>
                  <a:t>Growth</a:t>
                </a:r>
              </a:p>
              <a:p>
                <a:pPr algn="ctr" eaLnBrk="1" fontAlgn="base" hangingPunct="1">
                  <a:spcBef>
                    <a:spcPct val="0"/>
                  </a:spcBef>
                  <a:spcAft>
                    <a:spcPct val="0"/>
                  </a:spcAft>
                </a:pPr>
                <a:r>
                  <a:rPr lang="en-US">
                    <a:solidFill>
                      <a:srgbClr val="FFFFFF"/>
                    </a:solidFill>
                  </a:rPr>
                  <a:t>Factor</a:t>
                </a:r>
              </a:p>
            </p:txBody>
          </p:sp>
        </p:grpSp>
        <p:grpSp>
          <p:nvGrpSpPr>
            <p:cNvPr id="2292" name="Group 695"/>
            <p:cNvGrpSpPr>
              <a:grpSpLocks/>
            </p:cNvGrpSpPr>
            <p:nvPr/>
          </p:nvGrpSpPr>
          <p:grpSpPr bwMode="auto">
            <a:xfrm rot="235655">
              <a:off x="4893" y="368"/>
              <a:ext cx="546" cy="1372"/>
              <a:chOff x="4359" y="55"/>
              <a:chExt cx="546" cy="1372"/>
            </a:xfrm>
          </p:grpSpPr>
          <p:grpSp>
            <p:nvGrpSpPr>
              <p:cNvPr id="2294" name="Group 696"/>
              <p:cNvGrpSpPr>
                <a:grpSpLocks/>
              </p:cNvGrpSpPr>
              <p:nvPr/>
            </p:nvGrpSpPr>
            <p:grpSpPr bwMode="auto">
              <a:xfrm>
                <a:off x="4359" y="218"/>
                <a:ext cx="546" cy="1209"/>
                <a:chOff x="5323" y="181"/>
                <a:chExt cx="518" cy="1146"/>
              </a:xfrm>
            </p:grpSpPr>
            <p:sp>
              <p:nvSpPr>
                <p:cNvPr id="2745" name="Freeform 697"/>
                <p:cNvSpPr>
                  <a:spLocks/>
                </p:cNvSpPr>
                <p:nvPr/>
              </p:nvSpPr>
              <p:spPr bwMode="auto">
                <a:xfrm>
                  <a:off x="5320" y="177"/>
                  <a:ext cx="518" cy="1146"/>
                </a:xfrm>
                <a:custGeom>
                  <a:avLst/>
                  <a:gdLst/>
                  <a:ahLst/>
                  <a:cxnLst>
                    <a:cxn ang="0">
                      <a:pos x="221" y="283"/>
                    </a:cxn>
                    <a:cxn ang="0">
                      <a:pos x="0" y="110"/>
                    </a:cxn>
                    <a:cxn ang="0">
                      <a:pos x="221" y="483"/>
                    </a:cxn>
                    <a:cxn ang="0">
                      <a:pos x="232" y="734"/>
                    </a:cxn>
                    <a:cxn ang="0">
                      <a:pos x="158" y="938"/>
                    </a:cxn>
                    <a:cxn ang="0">
                      <a:pos x="315" y="1112"/>
                    </a:cxn>
                    <a:cxn ang="0">
                      <a:pos x="461" y="926"/>
                    </a:cxn>
                    <a:cxn ang="0">
                      <a:pos x="389" y="739"/>
                    </a:cxn>
                    <a:cxn ang="0">
                      <a:pos x="405" y="485"/>
                    </a:cxn>
                    <a:cxn ang="0">
                      <a:pos x="650" y="176"/>
                    </a:cxn>
                    <a:cxn ang="0">
                      <a:pos x="423" y="291"/>
                    </a:cxn>
                    <a:cxn ang="0">
                      <a:pos x="335" y="1"/>
                    </a:cxn>
                    <a:cxn ang="0">
                      <a:pos x="221" y="283"/>
                    </a:cxn>
                  </a:cxnLst>
                  <a:rect l="0" t="0" r="r" b="b"/>
                  <a:pathLst>
                    <a:path w="653" h="1114">
                      <a:moveTo>
                        <a:pt x="221" y="283"/>
                      </a:moveTo>
                      <a:cubicBezTo>
                        <a:pt x="165" y="302"/>
                        <a:pt x="0" y="77"/>
                        <a:pt x="0" y="110"/>
                      </a:cubicBezTo>
                      <a:cubicBezTo>
                        <a:pt x="0" y="143"/>
                        <a:pt x="183" y="379"/>
                        <a:pt x="221" y="483"/>
                      </a:cubicBezTo>
                      <a:cubicBezTo>
                        <a:pt x="260" y="587"/>
                        <a:pt x="242" y="658"/>
                        <a:pt x="232" y="734"/>
                      </a:cubicBezTo>
                      <a:cubicBezTo>
                        <a:pt x="222" y="810"/>
                        <a:pt x="144" y="875"/>
                        <a:pt x="158" y="938"/>
                      </a:cubicBezTo>
                      <a:cubicBezTo>
                        <a:pt x="172" y="1001"/>
                        <a:pt x="265" y="1114"/>
                        <a:pt x="315" y="1112"/>
                      </a:cubicBezTo>
                      <a:cubicBezTo>
                        <a:pt x="365" y="1110"/>
                        <a:pt x="449" y="988"/>
                        <a:pt x="461" y="926"/>
                      </a:cubicBezTo>
                      <a:cubicBezTo>
                        <a:pt x="473" y="864"/>
                        <a:pt x="398" y="812"/>
                        <a:pt x="389" y="739"/>
                      </a:cubicBezTo>
                      <a:cubicBezTo>
                        <a:pt x="380" y="666"/>
                        <a:pt x="361" y="579"/>
                        <a:pt x="405" y="485"/>
                      </a:cubicBezTo>
                      <a:cubicBezTo>
                        <a:pt x="449" y="391"/>
                        <a:pt x="647" y="208"/>
                        <a:pt x="650" y="176"/>
                      </a:cubicBezTo>
                      <a:cubicBezTo>
                        <a:pt x="653" y="144"/>
                        <a:pt x="475" y="320"/>
                        <a:pt x="423" y="291"/>
                      </a:cubicBezTo>
                      <a:cubicBezTo>
                        <a:pt x="370" y="262"/>
                        <a:pt x="369" y="2"/>
                        <a:pt x="335" y="1"/>
                      </a:cubicBezTo>
                      <a:cubicBezTo>
                        <a:pt x="301" y="0"/>
                        <a:pt x="276" y="265"/>
                        <a:pt x="221" y="283"/>
                      </a:cubicBezTo>
                      <a:close/>
                    </a:path>
                  </a:pathLst>
                </a:custGeom>
                <a:gradFill rotWithShape="1">
                  <a:gsLst>
                    <a:gs pos="0">
                      <a:schemeClr val="bg1"/>
                    </a:gs>
                    <a:gs pos="100000">
                      <a:srgbClr val="247FFA"/>
                    </a:gs>
                  </a:gsLst>
                  <a:lin ang="5400000" scaled="1"/>
                </a:gradFill>
                <a:ln w="9525">
                  <a:noFill/>
                  <a:round/>
                  <a:headEnd/>
                  <a:tailEnd/>
                </a:ln>
                <a:effectLst>
                  <a:prstShdw prst="shdw17" dist="17961" dir="2700000">
                    <a:schemeClr val="bg1">
                      <a:gamma/>
                      <a:shade val="60000"/>
                      <a:invGamma/>
                    </a:schemeClr>
                  </a:prstShdw>
                </a:effectLst>
              </p:spPr>
              <p:txBody>
                <a:bodyPr/>
                <a:lstStyle/>
                <a:p>
                  <a:pPr defTabSz="647046" fontAlgn="base">
                    <a:spcBef>
                      <a:spcPct val="0"/>
                    </a:spcBef>
                    <a:spcAft>
                      <a:spcPct val="0"/>
                    </a:spcAft>
                    <a:defRPr/>
                  </a:pPr>
                  <a:endParaRPr lang="en-US" sz="800" b="1">
                    <a:solidFill>
                      <a:srgbClr val="000000"/>
                    </a:solidFill>
                  </a:endParaRPr>
                </a:p>
              </p:txBody>
            </p:sp>
            <p:sp>
              <p:nvSpPr>
                <p:cNvPr id="2300" name="Oval 698"/>
                <p:cNvSpPr>
                  <a:spLocks noChangeArrowheads="1"/>
                </p:cNvSpPr>
                <p:nvPr/>
              </p:nvSpPr>
              <p:spPr bwMode="auto">
                <a:xfrm rot="5227417">
                  <a:off x="5216" y="805"/>
                  <a:ext cx="707" cy="207"/>
                </a:xfrm>
                <a:prstGeom prst="ellipse">
                  <a:avLst/>
                </a:prstGeom>
                <a:gradFill rotWithShape="1">
                  <a:gsLst>
                    <a:gs pos="0">
                      <a:schemeClr val="bg1"/>
                    </a:gs>
                    <a:gs pos="100000">
                      <a:schemeClr val="tx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647046" fontAlgn="base">
                    <a:spcBef>
                      <a:spcPct val="0"/>
                    </a:spcBef>
                    <a:spcAft>
                      <a:spcPct val="0"/>
                    </a:spcAft>
                  </a:pPr>
                  <a:endParaRPr lang="sr-Latn-RS" sz="800" b="1">
                    <a:solidFill>
                      <a:srgbClr val="000000"/>
                    </a:solidFill>
                  </a:endParaRPr>
                </a:p>
              </p:txBody>
            </p:sp>
          </p:grpSp>
          <p:grpSp>
            <p:nvGrpSpPr>
              <p:cNvPr id="2295" name="Group 699"/>
              <p:cNvGrpSpPr>
                <a:grpSpLocks/>
              </p:cNvGrpSpPr>
              <p:nvPr/>
            </p:nvGrpSpPr>
            <p:grpSpPr bwMode="auto">
              <a:xfrm rot="250996">
                <a:off x="4441" y="86"/>
                <a:ext cx="422" cy="472"/>
                <a:chOff x="880" y="261"/>
                <a:chExt cx="384" cy="473"/>
              </a:xfrm>
            </p:grpSpPr>
            <p:sp>
              <p:nvSpPr>
                <p:cNvPr id="2297" name="Freeform 700"/>
                <p:cNvSpPr>
                  <a:spLocks/>
                </p:cNvSpPr>
                <p:nvPr/>
              </p:nvSpPr>
              <p:spPr bwMode="auto">
                <a:xfrm>
                  <a:off x="880" y="280"/>
                  <a:ext cx="384" cy="454"/>
                </a:xfrm>
                <a:custGeom>
                  <a:avLst/>
                  <a:gdLst>
                    <a:gd name="T0" fmla="*/ 13 w 384"/>
                    <a:gd name="T1" fmla="*/ 427 h 454"/>
                    <a:gd name="T2" fmla="*/ 1 w 384"/>
                    <a:gd name="T3" fmla="*/ 379 h 454"/>
                    <a:gd name="T4" fmla="*/ 37 w 384"/>
                    <a:gd name="T5" fmla="*/ 156 h 454"/>
                    <a:gd name="T6" fmla="*/ 196 w 384"/>
                    <a:gd name="T7" fmla="*/ 0 h 454"/>
                    <a:gd name="T8" fmla="*/ 346 w 384"/>
                    <a:gd name="T9" fmla="*/ 151 h 454"/>
                    <a:gd name="T10" fmla="*/ 380 w 384"/>
                    <a:gd name="T11" fmla="*/ 374 h 454"/>
                    <a:gd name="T12" fmla="*/ 368 w 384"/>
                    <a:gd name="T13" fmla="*/ 421 h 454"/>
                    <a:gd name="T14" fmla="*/ 275 w 384"/>
                    <a:gd name="T15" fmla="*/ 405 h 454"/>
                    <a:gd name="T16" fmla="*/ 193 w 384"/>
                    <a:gd name="T17" fmla="*/ 454 h 454"/>
                    <a:gd name="T18" fmla="*/ 113 w 384"/>
                    <a:gd name="T19" fmla="*/ 409 h 454"/>
                    <a:gd name="T20" fmla="*/ 13 w 384"/>
                    <a:gd name="T21" fmla="*/ 427 h 4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4"/>
                    <a:gd name="T34" fmla="*/ 0 h 454"/>
                    <a:gd name="T35" fmla="*/ 384 w 384"/>
                    <a:gd name="T36" fmla="*/ 454 h 4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4" h="454">
                      <a:moveTo>
                        <a:pt x="13" y="427"/>
                      </a:moveTo>
                      <a:cubicBezTo>
                        <a:pt x="4" y="402"/>
                        <a:pt x="0" y="421"/>
                        <a:pt x="1" y="379"/>
                      </a:cubicBezTo>
                      <a:cubicBezTo>
                        <a:pt x="43" y="318"/>
                        <a:pt x="7" y="259"/>
                        <a:pt x="37" y="156"/>
                      </a:cubicBezTo>
                      <a:cubicBezTo>
                        <a:pt x="67" y="53"/>
                        <a:pt x="133" y="34"/>
                        <a:pt x="196" y="0"/>
                      </a:cubicBezTo>
                      <a:cubicBezTo>
                        <a:pt x="239" y="30"/>
                        <a:pt x="321" y="59"/>
                        <a:pt x="346" y="151"/>
                      </a:cubicBezTo>
                      <a:cubicBezTo>
                        <a:pt x="371" y="243"/>
                        <a:pt x="350" y="334"/>
                        <a:pt x="380" y="374"/>
                      </a:cubicBezTo>
                      <a:cubicBezTo>
                        <a:pt x="384" y="419"/>
                        <a:pt x="374" y="403"/>
                        <a:pt x="368" y="421"/>
                      </a:cubicBezTo>
                      <a:cubicBezTo>
                        <a:pt x="351" y="426"/>
                        <a:pt x="304" y="400"/>
                        <a:pt x="275" y="405"/>
                      </a:cubicBezTo>
                      <a:cubicBezTo>
                        <a:pt x="246" y="410"/>
                        <a:pt x="214" y="433"/>
                        <a:pt x="193" y="454"/>
                      </a:cubicBezTo>
                      <a:cubicBezTo>
                        <a:pt x="170" y="436"/>
                        <a:pt x="144" y="414"/>
                        <a:pt x="113" y="409"/>
                      </a:cubicBezTo>
                      <a:cubicBezTo>
                        <a:pt x="82" y="403"/>
                        <a:pt x="44" y="408"/>
                        <a:pt x="13" y="427"/>
                      </a:cubicBezTo>
                      <a:close/>
                    </a:path>
                  </a:pathLst>
                </a:custGeom>
                <a:gradFill rotWithShape="1">
                  <a:gsLst>
                    <a:gs pos="0">
                      <a:srgbClr val="FD6A00"/>
                    </a:gs>
                    <a:gs pos="100000">
                      <a:srgbClr val="FFA25D"/>
                    </a:gs>
                  </a:gsLst>
                  <a:lin ang="5400000" scaled="1"/>
                </a:gradFill>
                <a:ln>
                  <a:noFill/>
                </a:ln>
                <a:effectLst>
                  <a:prstShdw prst="shdw17" dist="28398" dir="17793903">
                    <a:srgbClr val="984000">
                      <a:alpha val="50000"/>
                    </a:srgbClr>
                  </a:prstShdw>
                </a:effectLst>
                <a:extLst>
                  <a:ext uri="{91240B29-F687-4F45-9708-019B960494DF}">
                    <a14:hiddenLine xmlns:a14="http://schemas.microsoft.com/office/drawing/2010/main" w="9525">
                      <a:solidFill>
                        <a:srgbClr val="000000"/>
                      </a:solidFill>
                      <a:round/>
                      <a:headEnd/>
                      <a:tailEnd/>
                    </a14:hiddenLine>
                  </a:ext>
                </a:extLst>
              </p:spPr>
              <p:txBody>
                <a:bodyPr/>
                <a:lstStyle/>
                <a:p>
                  <a:pPr defTabSz="647046" fontAlgn="base">
                    <a:spcBef>
                      <a:spcPct val="0"/>
                    </a:spcBef>
                    <a:spcAft>
                      <a:spcPct val="0"/>
                    </a:spcAft>
                  </a:pPr>
                  <a:endParaRPr lang="hr-HR" sz="800" b="1">
                    <a:solidFill>
                      <a:srgbClr val="000000"/>
                    </a:solidFill>
                  </a:endParaRPr>
                </a:p>
              </p:txBody>
            </p:sp>
            <p:sp>
              <p:nvSpPr>
                <p:cNvPr id="2298" name="Oval 701"/>
                <p:cNvSpPr>
                  <a:spLocks noChangeArrowheads="1"/>
                </p:cNvSpPr>
                <p:nvPr/>
              </p:nvSpPr>
              <p:spPr bwMode="auto">
                <a:xfrm rot="-4197374">
                  <a:off x="864" y="300"/>
                  <a:ext cx="312" cy="234"/>
                </a:xfrm>
                <a:prstGeom prst="ellipse">
                  <a:avLst/>
                </a:prstGeom>
                <a:gradFill rotWithShape="1">
                  <a:gsLst>
                    <a:gs pos="0">
                      <a:schemeClr val="bg1">
                        <a:alpha val="82999"/>
                      </a:schemeClr>
                    </a:gs>
                    <a:gs pos="100000">
                      <a:schemeClr val="tx2">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647046" fontAlgn="base">
                    <a:spcBef>
                      <a:spcPct val="0"/>
                    </a:spcBef>
                    <a:spcAft>
                      <a:spcPct val="0"/>
                    </a:spcAft>
                  </a:pPr>
                  <a:endParaRPr lang="sr-Latn-RS" sz="800" b="1">
                    <a:solidFill>
                      <a:srgbClr val="000000"/>
                    </a:solidFill>
                  </a:endParaRPr>
                </a:p>
              </p:txBody>
            </p:sp>
          </p:grpSp>
          <p:sp>
            <p:nvSpPr>
              <p:cNvPr id="2296" name="Text Box 702"/>
              <p:cNvSpPr txBox="1">
                <a:spLocks noChangeArrowheads="1"/>
              </p:cNvSpPr>
              <p:nvPr/>
            </p:nvSpPr>
            <p:spPr bwMode="auto">
              <a:xfrm rot="260243">
                <a:off x="4402" y="55"/>
                <a:ext cx="495" cy="539"/>
              </a:xfrm>
              <a:prstGeom prst="rect">
                <a:avLst/>
              </a:prstGeom>
              <a:noFill/>
              <a:ln>
                <a:noFill/>
              </a:ln>
              <a:effectLst>
                <a:outerShdw dist="28398" dir="1593903"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1285875" eaLnBrk="0" hangingPunct="0">
                  <a:defRPr sz="1200" b="1">
                    <a:solidFill>
                      <a:schemeClr val="tx1"/>
                    </a:solidFill>
                    <a:latin typeface="Arial" charset="0"/>
                  </a:defRPr>
                </a:lvl1pPr>
                <a:lvl2pPr marL="742950" indent="-285750" defTabSz="1285875" eaLnBrk="0" hangingPunct="0">
                  <a:defRPr sz="1200" b="1">
                    <a:solidFill>
                      <a:schemeClr val="tx1"/>
                    </a:solidFill>
                    <a:latin typeface="Arial" charset="0"/>
                  </a:defRPr>
                </a:lvl2pPr>
                <a:lvl3pPr marL="1143000" indent="-228600" defTabSz="1285875" eaLnBrk="0" hangingPunct="0">
                  <a:defRPr sz="1200" b="1">
                    <a:solidFill>
                      <a:schemeClr val="tx1"/>
                    </a:solidFill>
                    <a:latin typeface="Arial" charset="0"/>
                  </a:defRPr>
                </a:lvl3pPr>
                <a:lvl4pPr marL="1600200" indent="-228600" defTabSz="1285875" eaLnBrk="0" hangingPunct="0">
                  <a:defRPr sz="1200" b="1">
                    <a:solidFill>
                      <a:schemeClr val="tx1"/>
                    </a:solidFill>
                    <a:latin typeface="Arial" charset="0"/>
                  </a:defRPr>
                </a:lvl4pPr>
                <a:lvl5pPr marL="2057400" indent="-228600" defTabSz="1285875" eaLnBrk="0" hangingPunct="0">
                  <a:defRPr sz="1200" b="1">
                    <a:solidFill>
                      <a:schemeClr val="tx1"/>
                    </a:solidFill>
                    <a:latin typeface="Arial" charset="0"/>
                  </a:defRPr>
                </a:lvl5pPr>
                <a:lvl6pPr marL="2514600" indent="-228600" defTabSz="1285875" eaLnBrk="0" fontAlgn="base" hangingPunct="0">
                  <a:spcBef>
                    <a:spcPct val="0"/>
                  </a:spcBef>
                  <a:spcAft>
                    <a:spcPct val="0"/>
                  </a:spcAft>
                  <a:defRPr sz="1200" b="1">
                    <a:solidFill>
                      <a:schemeClr val="tx1"/>
                    </a:solidFill>
                    <a:latin typeface="Arial" charset="0"/>
                  </a:defRPr>
                </a:lvl6pPr>
                <a:lvl7pPr marL="2971800" indent="-228600" defTabSz="1285875" eaLnBrk="0" fontAlgn="base" hangingPunct="0">
                  <a:spcBef>
                    <a:spcPct val="0"/>
                  </a:spcBef>
                  <a:spcAft>
                    <a:spcPct val="0"/>
                  </a:spcAft>
                  <a:defRPr sz="1200" b="1">
                    <a:solidFill>
                      <a:schemeClr val="tx1"/>
                    </a:solidFill>
                    <a:latin typeface="Arial" charset="0"/>
                  </a:defRPr>
                </a:lvl7pPr>
                <a:lvl8pPr marL="3429000" indent="-228600" defTabSz="1285875" eaLnBrk="0" fontAlgn="base" hangingPunct="0">
                  <a:spcBef>
                    <a:spcPct val="0"/>
                  </a:spcBef>
                  <a:spcAft>
                    <a:spcPct val="0"/>
                  </a:spcAft>
                  <a:defRPr sz="1200" b="1">
                    <a:solidFill>
                      <a:schemeClr val="tx1"/>
                    </a:solidFill>
                    <a:latin typeface="Arial" charset="0"/>
                  </a:defRPr>
                </a:lvl8pPr>
                <a:lvl9pPr marL="3886200" indent="-228600" defTabSz="1285875" eaLnBrk="0" fontAlgn="base" hangingPunct="0">
                  <a:spcBef>
                    <a:spcPct val="0"/>
                  </a:spcBef>
                  <a:spcAft>
                    <a:spcPct val="0"/>
                  </a:spcAft>
                  <a:defRPr sz="1200" b="1">
                    <a:solidFill>
                      <a:schemeClr val="tx1"/>
                    </a:solidFill>
                    <a:latin typeface="Arial" charset="0"/>
                  </a:defRPr>
                </a:lvl9pPr>
              </a:lstStyle>
              <a:p>
                <a:pPr algn="ctr" eaLnBrk="1" fontAlgn="base" hangingPunct="1">
                  <a:spcBef>
                    <a:spcPct val="0"/>
                  </a:spcBef>
                  <a:spcAft>
                    <a:spcPct val="0"/>
                  </a:spcAft>
                </a:pPr>
                <a:r>
                  <a:rPr lang="en-US" dirty="0">
                    <a:solidFill>
                      <a:srgbClr val="FFFFFF"/>
                    </a:solidFill>
                  </a:rPr>
                  <a:t>Growth</a:t>
                </a:r>
              </a:p>
              <a:p>
                <a:pPr algn="ctr" eaLnBrk="1" fontAlgn="base" hangingPunct="1">
                  <a:spcBef>
                    <a:spcPct val="0"/>
                  </a:spcBef>
                  <a:spcAft>
                    <a:spcPct val="0"/>
                  </a:spcAft>
                </a:pPr>
                <a:r>
                  <a:rPr lang="en-US" dirty="0">
                    <a:solidFill>
                      <a:srgbClr val="FFFFFF"/>
                    </a:solidFill>
                  </a:rPr>
                  <a:t>Factor</a:t>
                </a:r>
              </a:p>
            </p:txBody>
          </p:sp>
        </p:grpSp>
        <p:sp>
          <p:nvSpPr>
            <p:cNvPr id="2293" name="Text Box 703"/>
            <p:cNvSpPr txBox="1">
              <a:spLocks noChangeArrowheads="1"/>
            </p:cNvSpPr>
            <p:nvPr/>
          </p:nvSpPr>
          <p:spPr bwMode="auto">
            <a:xfrm rot="235655">
              <a:off x="4663" y="1235"/>
              <a:ext cx="908" cy="754"/>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1285875" eaLnBrk="0" hangingPunct="0">
                <a:defRPr sz="1200" b="1">
                  <a:solidFill>
                    <a:schemeClr val="tx1"/>
                  </a:solidFill>
                  <a:latin typeface="Arial" charset="0"/>
                </a:defRPr>
              </a:lvl1pPr>
              <a:lvl2pPr marL="742950" indent="-285750" defTabSz="1285875" eaLnBrk="0" hangingPunct="0">
                <a:defRPr sz="1200" b="1">
                  <a:solidFill>
                    <a:schemeClr val="tx1"/>
                  </a:solidFill>
                  <a:latin typeface="Arial" charset="0"/>
                </a:defRPr>
              </a:lvl2pPr>
              <a:lvl3pPr marL="1143000" indent="-228600" defTabSz="1285875" eaLnBrk="0" hangingPunct="0">
                <a:defRPr sz="1200" b="1">
                  <a:solidFill>
                    <a:schemeClr val="tx1"/>
                  </a:solidFill>
                  <a:latin typeface="Arial" charset="0"/>
                </a:defRPr>
              </a:lvl3pPr>
              <a:lvl4pPr marL="1600200" indent="-228600" defTabSz="1285875" eaLnBrk="0" hangingPunct="0">
                <a:defRPr sz="1200" b="1">
                  <a:solidFill>
                    <a:schemeClr val="tx1"/>
                  </a:solidFill>
                  <a:latin typeface="Arial" charset="0"/>
                </a:defRPr>
              </a:lvl4pPr>
              <a:lvl5pPr marL="2057400" indent="-228600" defTabSz="1285875" eaLnBrk="0" hangingPunct="0">
                <a:defRPr sz="1200" b="1">
                  <a:solidFill>
                    <a:schemeClr val="tx1"/>
                  </a:solidFill>
                  <a:latin typeface="Arial" charset="0"/>
                </a:defRPr>
              </a:lvl5pPr>
              <a:lvl6pPr marL="2514600" indent="-228600" defTabSz="1285875" eaLnBrk="0" fontAlgn="base" hangingPunct="0">
                <a:spcBef>
                  <a:spcPct val="0"/>
                </a:spcBef>
                <a:spcAft>
                  <a:spcPct val="0"/>
                </a:spcAft>
                <a:defRPr sz="1200" b="1">
                  <a:solidFill>
                    <a:schemeClr val="tx1"/>
                  </a:solidFill>
                  <a:latin typeface="Arial" charset="0"/>
                </a:defRPr>
              </a:lvl6pPr>
              <a:lvl7pPr marL="2971800" indent="-228600" defTabSz="1285875" eaLnBrk="0" fontAlgn="base" hangingPunct="0">
                <a:spcBef>
                  <a:spcPct val="0"/>
                </a:spcBef>
                <a:spcAft>
                  <a:spcPct val="0"/>
                </a:spcAft>
                <a:defRPr sz="1200" b="1">
                  <a:solidFill>
                    <a:schemeClr val="tx1"/>
                  </a:solidFill>
                  <a:latin typeface="Arial" charset="0"/>
                </a:defRPr>
              </a:lvl7pPr>
              <a:lvl8pPr marL="3429000" indent="-228600" defTabSz="1285875" eaLnBrk="0" fontAlgn="base" hangingPunct="0">
                <a:spcBef>
                  <a:spcPct val="0"/>
                </a:spcBef>
                <a:spcAft>
                  <a:spcPct val="0"/>
                </a:spcAft>
                <a:defRPr sz="1200" b="1">
                  <a:solidFill>
                    <a:schemeClr val="tx1"/>
                  </a:solidFill>
                  <a:latin typeface="Arial" charset="0"/>
                </a:defRPr>
              </a:lvl8pPr>
              <a:lvl9pPr marL="3886200" indent="-228600" defTabSz="1285875" eaLnBrk="0" fontAlgn="base" hangingPunct="0">
                <a:spcBef>
                  <a:spcPct val="0"/>
                </a:spcBef>
                <a:spcAft>
                  <a:spcPct val="0"/>
                </a:spcAft>
                <a:defRPr sz="1200" b="1">
                  <a:solidFill>
                    <a:schemeClr val="tx1"/>
                  </a:solidFill>
                  <a:latin typeface="Arial" charset="0"/>
                </a:defRPr>
              </a:lvl9pPr>
            </a:lstStyle>
            <a:p>
              <a:pPr algn="ctr" eaLnBrk="1" fontAlgn="base" hangingPunct="1">
                <a:spcBef>
                  <a:spcPct val="0"/>
                </a:spcBef>
                <a:spcAft>
                  <a:spcPct val="0"/>
                </a:spcAft>
              </a:pPr>
              <a:r>
                <a:rPr lang="en-US">
                  <a:solidFill>
                    <a:srgbClr val="FFFFFF"/>
                  </a:solidFill>
                </a:rPr>
                <a:t>Growth</a:t>
              </a:r>
            </a:p>
            <a:p>
              <a:pPr algn="ctr" eaLnBrk="1" fontAlgn="base" hangingPunct="1">
                <a:spcBef>
                  <a:spcPct val="0"/>
                </a:spcBef>
                <a:spcAft>
                  <a:spcPct val="0"/>
                </a:spcAft>
              </a:pPr>
              <a:r>
                <a:rPr lang="en-US">
                  <a:solidFill>
                    <a:srgbClr val="FFFFFF"/>
                  </a:solidFill>
                </a:rPr>
                <a:t>Factor </a:t>
              </a:r>
            </a:p>
            <a:p>
              <a:pPr algn="ctr" eaLnBrk="1" fontAlgn="base" hangingPunct="1">
                <a:spcBef>
                  <a:spcPct val="0"/>
                </a:spcBef>
                <a:spcAft>
                  <a:spcPct val="0"/>
                </a:spcAft>
              </a:pPr>
              <a:r>
                <a:rPr lang="en-US">
                  <a:solidFill>
                    <a:srgbClr val="FFFFFF"/>
                  </a:solidFill>
                </a:rPr>
                <a:t>Receptor</a:t>
              </a:r>
            </a:p>
          </p:txBody>
        </p:sp>
      </p:grpSp>
      <p:grpSp>
        <p:nvGrpSpPr>
          <p:cNvPr id="2202" name="Group 744"/>
          <p:cNvGrpSpPr>
            <a:grpSpLocks/>
          </p:cNvGrpSpPr>
          <p:nvPr/>
        </p:nvGrpSpPr>
        <p:grpSpPr bwMode="auto">
          <a:xfrm>
            <a:off x="2533003" y="339825"/>
            <a:ext cx="930818" cy="1452463"/>
            <a:chOff x="1926" y="404"/>
            <a:chExt cx="635" cy="1561"/>
          </a:xfrm>
        </p:grpSpPr>
        <p:grpSp>
          <p:nvGrpSpPr>
            <p:cNvPr id="2275" name="Group 732"/>
            <p:cNvGrpSpPr>
              <a:grpSpLocks/>
            </p:cNvGrpSpPr>
            <p:nvPr/>
          </p:nvGrpSpPr>
          <p:grpSpPr bwMode="auto">
            <a:xfrm>
              <a:off x="2140" y="733"/>
              <a:ext cx="289" cy="1232"/>
              <a:chOff x="4396" y="1839"/>
              <a:chExt cx="289" cy="1232"/>
            </a:xfrm>
          </p:grpSpPr>
          <p:sp>
            <p:nvSpPr>
              <p:cNvPr id="2289" name="Freeform 733"/>
              <p:cNvSpPr>
                <a:spLocks/>
              </p:cNvSpPr>
              <p:nvPr/>
            </p:nvSpPr>
            <p:spPr bwMode="auto">
              <a:xfrm>
                <a:off x="4405" y="1839"/>
                <a:ext cx="280" cy="1137"/>
              </a:xfrm>
              <a:custGeom>
                <a:avLst/>
                <a:gdLst>
                  <a:gd name="T0" fmla="*/ 65 w 280"/>
                  <a:gd name="T1" fmla="*/ 18 h 1137"/>
                  <a:gd name="T2" fmla="*/ 20 w 280"/>
                  <a:gd name="T3" fmla="*/ 114 h 1137"/>
                  <a:gd name="T4" fmla="*/ 69 w 280"/>
                  <a:gd name="T5" fmla="*/ 185 h 1137"/>
                  <a:gd name="T6" fmla="*/ 32 w 280"/>
                  <a:gd name="T7" fmla="*/ 261 h 1137"/>
                  <a:gd name="T8" fmla="*/ 73 w 280"/>
                  <a:gd name="T9" fmla="*/ 347 h 1137"/>
                  <a:gd name="T10" fmla="*/ 32 w 280"/>
                  <a:gd name="T11" fmla="*/ 417 h 1137"/>
                  <a:gd name="T12" fmla="*/ 69 w 280"/>
                  <a:gd name="T13" fmla="*/ 513 h 1137"/>
                  <a:gd name="T14" fmla="*/ 35 w 280"/>
                  <a:gd name="T15" fmla="*/ 692 h 1137"/>
                  <a:gd name="T16" fmla="*/ 8 w 280"/>
                  <a:gd name="T17" fmla="*/ 886 h 1137"/>
                  <a:gd name="T18" fmla="*/ 38 w 280"/>
                  <a:gd name="T19" fmla="*/ 1091 h 1137"/>
                  <a:gd name="T20" fmla="*/ 164 w 280"/>
                  <a:gd name="T21" fmla="*/ 1127 h 1137"/>
                  <a:gd name="T22" fmla="*/ 266 w 280"/>
                  <a:gd name="T23" fmla="*/ 1057 h 1137"/>
                  <a:gd name="T24" fmla="*/ 265 w 280"/>
                  <a:gd name="T25" fmla="*/ 839 h 1137"/>
                  <a:gd name="T26" fmla="*/ 228 w 280"/>
                  <a:gd name="T27" fmla="*/ 648 h 1137"/>
                  <a:gd name="T28" fmla="*/ 186 w 280"/>
                  <a:gd name="T29" fmla="*/ 505 h 1137"/>
                  <a:gd name="T30" fmla="*/ 208 w 280"/>
                  <a:gd name="T31" fmla="*/ 407 h 1137"/>
                  <a:gd name="T32" fmla="*/ 169 w 280"/>
                  <a:gd name="T33" fmla="*/ 344 h 1137"/>
                  <a:gd name="T34" fmla="*/ 196 w 280"/>
                  <a:gd name="T35" fmla="*/ 240 h 1137"/>
                  <a:gd name="T36" fmla="*/ 160 w 280"/>
                  <a:gd name="T37" fmla="*/ 179 h 1137"/>
                  <a:gd name="T38" fmla="*/ 206 w 280"/>
                  <a:gd name="T39" fmla="*/ 111 h 1137"/>
                  <a:gd name="T40" fmla="*/ 179 w 280"/>
                  <a:gd name="T41" fmla="*/ 21 h 1137"/>
                  <a:gd name="T42" fmla="*/ 65 w 280"/>
                  <a:gd name="T43" fmla="*/ 18 h 113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80"/>
                  <a:gd name="T67" fmla="*/ 0 h 1137"/>
                  <a:gd name="T68" fmla="*/ 280 w 280"/>
                  <a:gd name="T69" fmla="*/ 1137 h 113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80" h="1137">
                    <a:moveTo>
                      <a:pt x="65" y="18"/>
                    </a:moveTo>
                    <a:cubicBezTo>
                      <a:pt x="45" y="29"/>
                      <a:pt x="8" y="63"/>
                      <a:pt x="20" y="114"/>
                    </a:cubicBezTo>
                    <a:cubicBezTo>
                      <a:pt x="32" y="165"/>
                      <a:pt x="68" y="163"/>
                      <a:pt x="69" y="185"/>
                    </a:cubicBezTo>
                    <a:cubicBezTo>
                      <a:pt x="70" y="207"/>
                      <a:pt x="28" y="211"/>
                      <a:pt x="32" y="261"/>
                    </a:cubicBezTo>
                    <a:cubicBezTo>
                      <a:pt x="36" y="311"/>
                      <a:pt x="73" y="315"/>
                      <a:pt x="73" y="347"/>
                    </a:cubicBezTo>
                    <a:cubicBezTo>
                      <a:pt x="73" y="379"/>
                      <a:pt x="33" y="363"/>
                      <a:pt x="32" y="417"/>
                    </a:cubicBezTo>
                    <a:cubicBezTo>
                      <a:pt x="31" y="471"/>
                      <a:pt x="63" y="489"/>
                      <a:pt x="69" y="513"/>
                    </a:cubicBezTo>
                    <a:cubicBezTo>
                      <a:pt x="62" y="594"/>
                      <a:pt x="44" y="625"/>
                      <a:pt x="35" y="692"/>
                    </a:cubicBezTo>
                    <a:cubicBezTo>
                      <a:pt x="26" y="759"/>
                      <a:pt x="15" y="794"/>
                      <a:pt x="8" y="886"/>
                    </a:cubicBezTo>
                    <a:cubicBezTo>
                      <a:pt x="1" y="978"/>
                      <a:pt x="0" y="1045"/>
                      <a:pt x="38" y="1091"/>
                    </a:cubicBezTo>
                    <a:cubicBezTo>
                      <a:pt x="76" y="1137"/>
                      <a:pt x="144" y="1128"/>
                      <a:pt x="164" y="1127"/>
                    </a:cubicBezTo>
                    <a:cubicBezTo>
                      <a:pt x="178" y="1126"/>
                      <a:pt x="246" y="1125"/>
                      <a:pt x="266" y="1057"/>
                    </a:cubicBezTo>
                    <a:cubicBezTo>
                      <a:pt x="280" y="1003"/>
                      <a:pt x="271" y="907"/>
                      <a:pt x="265" y="839"/>
                    </a:cubicBezTo>
                    <a:cubicBezTo>
                      <a:pt x="259" y="771"/>
                      <a:pt x="241" y="704"/>
                      <a:pt x="228" y="648"/>
                    </a:cubicBezTo>
                    <a:cubicBezTo>
                      <a:pt x="221" y="619"/>
                      <a:pt x="186" y="530"/>
                      <a:pt x="186" y="505"/>
                    </a:cubicBezTo>
                    <a:cubicBezTo>
                      <a:pt x="192" y="486"/>
                      <a:pt x="215" y="475"/>
                      <a:pt x="208" y="407"/>
                    </a:cubicBezTo>
                    <a:cubicBezTo>
                      <a:pt x="201" y="339"/>
                      <a:pt x="171" y="378"/>
                      <a:pt x="169" y="344"/>
                    </a:cubicBezTo>
                    <a:cubicBezTo>
                      <a:pt x="167" y="310"/>
                      <a:pt x="194" y="297"/>
                      <a:pt x="196" y="240"/>
                    </a:cubicBezTo>
                    <a:cubicBezTo>
                      <a:pt x="198" y="183"/>
                      <a:pt x="160" y="203"/>
                      <a:pt x="160" y="179"/>
                    </a:cubicBezTo>
                    <a:cubicBezTo>
                      <a:pt x="160" y="155"/>
                      <a:pt x="203" y="137"/>
                      <a:pt x="206" y="111"/>
                    </a:cubicBezTo>
                    <a:cubicBezTo>
                      <a:pt x="209" y="85"/>
                      <a:pt x="202" y="36"/>
                      <a:pt x="179" y="21"/>
                    </a:cubicBezTo>
                    <a:cubicBezTo>
                      <a:pt x="140" y="0"/>
                      <a:pt x="85" y="7"/>
                      <a:pt x="65" y="18"/>
                    </a:cubicBezTo>
                    <a:close/>
                  </a:path>
                </a:pathLst>
              </a:custGeom>
              <a:gradFill rotWithShape="1">
                <a:gsLst>
                  <a:gs pos="0">
                    <a:srgbClr val="330707"/>
                  </a:gs>
                  <a:gs pos="50000">
                    <a:srgbClr val="F6FF00"/>
                  </a:gs>
                  <a:gs pos="100000">
                    <a:srgbClr val="330707"/>
                  </a:gs>
                </a:gsLst>
                <a:lin ang="0" scaled="1"/>
              </a:gradFill>
              <a:ln>
                <a:noFill/>
              </a:ln>
              <a:effectLst>
                <a:prstShdw prst="shdw17" dist="17961" dir="2700000">
                  <a:srgbClr val="949900"/>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647046" fontAlgn="base">
                  <a:spcBef>
                    <a:spcPct val="0"/>
                  </a:spcBef>
                  <a:spcAft>
                    <a:spcPct val="0"/>
                  </a:spcAft>
                </a:pPr>
                <a:endParaRPr lang="hr-HR" sz="800" b="1">
                  <a:solidFill>
                    <a:srgbClr val="000000"/>
                  </a:solidFill>
                </a:endParaRPr>
              </a:p>
            </p:txBody>
          </p:sp>
          <p:sp>
            <p:nvSpPr>
              <p:cNvPr id="2290" name="Oval 734"/>
              <p:cNvSpPr>
                <a:spLocks noChangeArrowheads="1"/>
              </p:cNvSpPr>
              <p:nvPr/>
            </p:nvSpPr>
            <p:spPr bwMode="auto">
              <a:xfrm rot="5400000">
                <a:off x="4098" y="2551"/>
                <a:ext cx="818" cy="222"/>
              </a:xfrm>
              <a:prstGeom prst="ellipse">
                <a:avLst/>
              </a:prstGeom>
              <a:gradFill rotWithShape="1">
                <a:gsLst>
                  <a:gs pos="0">
                    <a:schemeClr val="bg1">
                      <a:alpha val="92000"/>
                    </a:schemeClr>
                  </a:gs>
                  <a:gs pos="100000">
                    <a:schemeClr val="tx2">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647046" fontAlgn="base">
                  <a:spcBef>
                    <a:spcPct val="0"/>
                  </a:spcBef>
                  <a:spcAft>
                    <a:spcPct val="0"/>
                  </a:spcAft>
                </a:pPr>
                <a:endParaRPr lang="sr-Latn-RS" sz="800" b="1">
                  <a:solidFill>
                    <a:srgbClr val="000000"/>
                  </a:solidFill>
                </a:endParaRPr>
              </a:p>
            </p:txBody>
          </p:sp>
        </p:grpSp>
        <p:grpSp>
          <p:nvGrpSpPr>
            <p:cNvPr id="2276" name="Group 743"/>
            <p:cNvGrpSpPr>
              <a:grpSpLocks/>
            </p:cNvGrpSpPr>
            <p:nvPr/>
          </p:nvGrpSpPr>
          <p:grpSpPr bwMode="auto">
            <a:xfrm>
              <a:off x="1926" y="404"/>
              <a:ext cx="635" cy="1543"/>
              <a:chOff x="1926" y="404"/>
              <a:chExt cx="635" cy="1543"/>
            </a:xfrm>
          </p:grpSpPr>
          <p:grpSp>
            <p:nvGrpSpPr>
              <p:cNvPr id="2277" name="Group 735"/>
              <p:cNvGrpSpPr>
                <a:grpSpLocks/>
              </p:cNvGrpSpPr>
              <p:nvPr/>
            </p:nvGrpSpPr>
            <p:grpSpPr bwMode="auto">
              <a:xfrm rot="21254315" flipH="1">
                <a:off x="2272" y="691"/>
                <a:ext cx="289" cy="1232"/>
                <a:chOff x="4396" y="1839"/>
                <a:chExt cx="289" cy="1232"/>
              </a:xfrm>
            </p:grpSpPr>
            <p:sp>
              <p:nvSpPr>
                <p:cNvPr id="2287" name="Freeform 736"/>
                <p:cNvSpPr>
                  <a:spLocks/>
                </p:cNvSpPr>
                <p:nvPr/>
              </p:nvSpPr>
              <p:spPr bwMode="auto">
                <a:xfrm>
                  <a:off x="4405" y="1839"/>
                  <a:ext cx="280" cy="1137"/>
                </a:xfrm>
                <a:custGeom>
                  <a:avLst/>
                  <a:gdLst>
                    <a:gd name="T0" fmla="*/ 65 w 280"/>
                    <a:gd name="T1" fmla="*/ 18 h 1137"/>
                    <a:gd name="T2" fmla="*/ 20 w 280"/>
                    <a:gd name="T3" fmla="*/ 114 h 1137"/>
                    <a:gd name="T4" fmla="*/ 69 w 280"/>
                    <a:gd name="T5" fmla="*/ 185 h 1137"/>
                    <a:gd name="T6" fmla="*/ 32 w 280"/>
                    <a:gd name="T7" fmla="*/ 261 h 1137"/>
                    <a:gd name="T8" fmla="*/ 73 w 280"/>
                    <a:gd name="T9" fmla="*/ 347 h 1137"/>
                    <a:gd name="T10" fmla="*/ 32 w 280"/>
                    <a:gd name="T11" fmla="*/ 417 h 1137"/>
                    <a:gd name="T12" fmla="*/ 69 w 280"/>
                    <a:gd name="T13" fmla="*/ 513 h 1137"/>
                    <a:gd name="T14" fmla="*/ 35 w 280"/>
                    <a:gd name="T15" fmla="*/ 692 h 1137"/>
                    <a:gd name="T16" fmla="*/ 8 w 280"/>
                    <a:gd name="T17" fmla="*/ 886 h 1137"/>
                    <a:gd name="T18" fmla="*/ 38 w 280"/>
                    <a:gd name="T19" fmla="*/ 1091 h 1137"/>
                    <a:gd name="T20" fmla="*/ 164 w 280"/>
                    <a:gd name="T21" fmla="*/ 1127 h 1137"/>
                    <a:gd name="T22" fmla="*/ 266 w 280"/>
                    <a:gd name="T23" fmla="*/ 1057 h 1137"/>
                    <a:gd name="T24" fmla="*/ 265 w 280"/>
                    <a:gd name="T25" fmla="*/ 839 h 1137"/>
                    <a:gd name="T26" fmla="*/ 228 w 280"/>
                    <a:gd name="T27" fmla="*/ 648 h 1137"/>
                    <a:gd name="T28" fmla="*/ 186 w 280"/>
                    <a:gd name="T29" fmla="*/ 505 h 1137"/>
                    <a:gd name="T30" fmla="*/ 208 w 280"/>
                    <a:gd name="T31" fmla="*/ 407 h 1137"/>
                    <a:gd name="T32" fmla="*/ 169 w 280"/>
                    <a:gd name="T33" fmla="*/ 344 h 1137"/>
                    <a:gd name="T34" fmla="*/ 196 w 280"/>
                    <a:gd name="T35" fmla="*/ 240 h 1137"/>
                    <a:gd name="T36" fmla="*/ 160 w 280"/>
                    <a:gd name="T37" fmla="*/ 179 h 1137"/>
                    <a:gd name="T38" fmla="*/ 206 w 280"/>
                    <a:gd name="T39" fmla="*/ 111 h 1137"/>
                    <a:gd name="T40" fmla="*/ 179 w 280"/>
                    <a:gd name="T41" fmla="*/ 21 h 1137"/>
                    <a:gd name="T42" fmla="*/ 65 w 280"/>
                    <a:gd name="T43" fmla="*/ 18 h 113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80"/>
                    <a:gd name="T67" fmla="*/ 0 h 1137"/>
                    <a:gd name="T68" fmla="*/ 280 w 280"/>
                    <a:gd name="T69" fmla="*/ 1137 h 113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80" h="1137">
                      <a:moveTo>
                        <a:pt x="65" y="18"/>
                      </a:moveTo>
                      <a:cubicBezTo>
                        <a:pt x="45" y="29"/>
                        <a:pt x="8" y="63"/>
                        <a:pt x="20" y="114"/>
                      </a:cubicBezTo>
                      <a:cubicBezTo>
                        <a:pt x="32" y="165"/>
                        <a:pt x="68" y="163"/>
                        <a:pt x="69" y="185"/>
                      </a:cubicBezTo>
                      <a:cubicBezTo>
                        <a:pt x="70" y="207"/>
                        <a:pt x="28" y="211"/>
                        <a:pt x="32" y="261"/>
                      </a:cubicBezTo>
                      <a:cubicBezTo>
                        <a:pt x="36" y="311"/>
                        <a:pt x="73" y="315"/>
                        <a:pt x="73" y="347"/>
                      </a:cubicBezTo>
                      <a:cubicBezTo>
                        <a:pt x="73" y="379"/>
                        <a:pt x="33" y="363"/>
                        <a:pt x="32" y="417"/>
                      </a:cubicBezTo>
                      <a:cubicBezTo>
                        <a:pt x="31" y="471"/>
                        <a:pt x="63" y="489"/>
                        <a:pt x="69" y="513"/>
                      </a:cubicBezTo>
                      <a:cubicBezTo>
                        <a:pt x="62" y="594"/>
                        <a:pt x="44" y="625"/>
                        <a:pt x="35" y="692"/>
                      </a:cubicBezTo>
                      <a:cubicBezTo>
                        <a:pt x="26" y="759"/>
                        <a:pt x="15" y="794"/>
                        <a:pt x="8" y="886"/>
                      </a:cubicBezTo>
                      <a:cubicBezTo>
                        <a:pt x="1" y="978"/>
                        <a:pt x="0" y="1045"/>
                        <a:pt x="38" y="1091"/>
                      </a:cubicBezTo>
                      <a:cubicBezTo>
                        <a:pt x="76" y="1137"/>
                        <a:pt x="144" y="1128"/>
                        <a:pt x="164" y="1127"/>
                      </a:cubicBezTo>
                      <a:cubicBezTo>
                        <a:pt x="178" y="1126"/>
                        <a:pt x="246" y="1125"/>
                        <a:pt x="266" y="1057"/>
                      </a:cubicBezTo>
                      <a:cubicBezTo>
                        <a:pt x="280" y="1003"/>
                        <a:pt x="271" y="907"/>
                        <a:pt x="265" y="839"/>
                      </a:cubicBezTo>
                      <a:cubicBezTo>
                        <a:pt x="259" y="771"/>
                        <a:pt x="241" y="704"/>
                        <a:pt x="228" y="648"/>
                      </a:cubicBezTo>
                      <a:cubicBezTo>
                        <a:pt x="221" y="619"/>
                        <a:pt x="186" y="530"/>
                        <a:pt x="186" y="505"/>
                      </a:cubicBezTo>
                      <a:cubicBezTo>
                        <a:pt x="192" y="486"/>
                        <a:pt x="215" y="475"/>
                        <a:pt x="208" y="407"/>
                      </a:cubicBezTo>
                      <a:cubicBezTo>
                        <a:pt x="201" y="339"/>
                        <a:pt x="171" y="378"/>
                        <a:pt x="169" y="344"/>
                      </a:cubicBezTo>
                      <a:cubicBezTo>
                        <a:pt x="167" y="310"/>
                        <a:pt x="194" y="297"/>
                        <a:pt x="196" y="240"/>
                      </a:cubicBezTo>
                      <a:cubicBezTo>
                        <a:pt x="198" y="183"/>
                        <a:pt x="160" y="203"/>
                        <a:pt x="160" y="179"/>
                      </a:cubicBezTo>
                      <a:cubicBezTo>
                        <a:pt x="160" y="155"/>
                        <a:pt x="203" y="137"/>
                        <a:pt x="206" y="111"/>
                      </a:cubicBezTo>
                      <a:cubicBezTo>
                        <a:pt x="209" y="85"/>
                        <a:pt x="202" y="36"/>
                        <a:pt x="179" y="21"/>
                      </a:cubicBezTo>
                      <a:cubicBezTo>
                        <a:pt x="140" y="0"/>
                        <a:pt x="85" y="7"/>
                        <a:pt x="65" y="18"/>
                      </a:cubicBezTo>
                      <a:close/>
                    </a:path>
                  </a:pathLst>
                </a:custGeom>
                <a:gradFill rotWithShape="1">
                  <a:gsLst>
                    <a:gs pos="0">
                      <a:srgbClr val="330707"/>
                    </a:gs>
                    <a:gs pos="50000">
                      <a:srgbClr val="F6FF00"/>
                    </a:gs>
                    <a:gs pos="100000">
                      <a:srgbClr val="330707"/>
                    </a:gs>
                  </a:gsLst>
                  <a:lin ang="0" scaled="1"/>
                </a:gradFill>
                <a:ln>
                  <a:noFill/>
                </a:ln>
                <a:effectLst>
                  <a:prstShdw prst="shdw17" dist="17961" dir="2700000">
                    <a:srgbClr val="949900"/>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647046" fontAlgn="base">
                    <a:spcBef>
                      <a:spcPct val="0"/>
                    </a:spcBef>
                    <a:spcAft>
                      <a:spcPct val="0"/>
                    </a:spcAft>
                  </a:pPr>
                  <a:endParaRPr lang="hr-HR" sz="800" b="1">
                    <a:solidFill>
                      <a:srgbClr val="000000"/>
                    </a:solidFill>
                  </a:endParaRPr>
                </a:p>
              </p:txBody>
            </p:sp>
            <p:sp>
              <p:nvSpPr>
                <p:cNvPr id="2288" name="Oval 737"/>
                <p:cNvSpPr>
                  <a:spLocks noChangeArrowheads="1"/>
                </p:cNvSpPr>
                <p:nvPr/>
              </p:nvSpPr>
              <p:spPr bwMode="auto">
                <a:xfrm rot="5400000">
                  <a:off x="4098" y="2551"/>
                  <a:ext cx="818" cy="222"/>
                </a:xfrm>
                <a:prstGeom prst="ellipse">
                  <a:avLst/>
                </a:prstGeom>
                <a:gradFill rotWithShape="1">
                  <a:gsLst>
                    <a:gs pos="0">
                      <a:schemeClr val="bg1">
                        <a:alpha val="92000"/>
                      </a:schemeClr>
                    </a:gs>
                    <a:gs pos="100000">
                      <a:schemeClr val="tx2">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647046" fontAlgn="base">
                    <a:spcBef>
                      <a:spcPct val="0"/>
                    </a:spcBef>
                    <a:spcAft>
                      <a:spcPct val="0"/>
                    </a:spcAft>
                  </a:pPr>
                  <a:endParaRPr lang="sr-Latn-RS" sz="800" b="1">
                    <a:solidFill>
                      <a:srgbClr val="000000"/>
                    </a:solidFill>
                  </a:endParaRPr>
                </a:p>
              </p:txBody>
            </p:sp>
          </p:grpSp>
          <p:grpSp>
            <p:nvGrpSpPr>
              <p:cNvPr id="2278" name="Group 729"/>
              <p:cNvGrpSpPr>
                <a:grpSpLocks/>
              </p:cNvGrpSpPr>
              <p:nvPr/>
            </p:nvGrpSpPr>
            <p:grpSpPr bwMode="auto">
              <a:xfrm>
                <a:off x="2020" y="715"/>
                <a:ext cx="289" cy="1232"/>
                <a:chOff x="4396" y="1839"/>
                <a:chExt cx="289" cy="1232"/>
              </a:xfrm>
            </p:grpSpPr>
            <p:sp>
              <p:nvSpPr>
                <p:cNvPr id="2285" name="Freeform 730"/>
                <p:cNvSpPr>
                  <a:spLocks/>
                </p:cNvSpPr>
                <p:nvPr/>
              </p:nvSpPr>
              <p:spPr bwMode="auto">
                <a:xfrm>
                  <a:off x="4405" y="1839"/>
                  <a:ext cx="280" cy="1137"/>
                </a:xfrm>
                <a:custGeom>
                  <a:avLst/>
                  <a:gdLst>
                    <a:gd name="T0" fmla="*/ 65 w 280"/>
                    <a:gd name="T1" fmla="*/ 18 h 1137"/>
                    <a:gd name="T2" fmla="*/ 20 w 280"/>
                    <a:gd name="T3" fmla="*/ 114 h 1137"/>
                    <a:gd name="T4" fmla="*/ 69 w 280"/>
                    <a:gd name="T5" fmla="*/ 185 h 1137"/>
                    <a:gd name="T6" fmla="*/ 32 w 280"/>
                    <a:gd name="T7" fmla="*/ 261 h 1137"/>
                    <a:gd name="T8" fmla="*/ 73 w 280"/>
                    <a:gd name="T9" fmla="*/ 347 h 1137"/>
                    <a:gd name="T10" fmla="*/ 32 w 280"/>
                    <a:gd name="T11" fmla="*/ 417 h 1137"/>
                    <a:gd name="T12" fmla="*/ 69 w 280"/>
                    <a:gd name="T13" fmla="*/ 513 h 1137"/>
                    <a:gd name="T14" fmla="*/ 35 w 280"/>
                    <a:gd name="T15" fmla="*/ 692 h 1137"/>
                    <a:gd name="T16" fmla="*/ 8 w 280"/>
                    <a:gd name="T17" fmla="*/ 886 h 1137"/>
                    <a:gd name="T18" fmla="*/ 38 w 280"/>
                    <a:gd name="T19" fmla="*/ 1091 h 1137"/>
                    <a:gd name="T20" fmla="*/ 164 w 280"/>
                    <a:gd name="T21" fmla="*/ 1127 h 1137"/>
                    <a:gd name="T22" fmla="*/ 266 w 280"/>
                    <a:gd name="T23" fmla="*/ 1057 h 1137"/>
                    <a:gd name="T24" fmla="*/ 265 w 280"/>
                    <a:gd name="T25" fmla="*/ 839 h 1137"/>
                    <a:gd name="T26" fmla="*/ 228 w 280"/>
                    <a:gd name="T27" fmla="*/ 648 h 1137"/>
                    <a:gd name="T28" fmla="*/ 186 w 280"/>
                    <a:gd name="T29" fmla="*/ 505 h 1137"/>
                    <a:gd name="T30" fmla="*/ 208 w 280"/>
                    <a:gd name="T31" fmla="*/ 407 h 1137"/>
                    <a:gd name="T32" fmla="*/ 169 w 280"/>
                    <a:gd name="T33" fmla="*/ 344 h 1137"/>
                    <a:gd name="T34" fmla="*/ 196 w 280"/>
                    <a:gd name="T35" fmla="*/ 240 h 1137"/>
                    <a:gd name="T36" fmla="*/ 160 w 280"/>
                    <a:gd name="T37" fmla="*/ 179 h 1137"/>
                    <a:gd name="T38" fmla="*/ 206 w 280"/>
                    <a:gd name="T39" fmla="*/ 111 h 1137"/>
                    <a:gd name="T40" fmla="*/ 179 w 280"/>
                    <a:gd name="T41" fmla="*/ 21 h 1137"/>
                    <a:gd name="T42" fmla="*/ 65 w 280"/>
                    <a:gd name="T43" fmla="*/ 18 h 113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80"/>
                    <a:gd name="T67" fmla="*/ 0 h 1137"/>
                    <a:gd name="T68" fmla="*/ 280 w 280"/>
                    <a:gd name="T69" fmla="*/ 1137 h 113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80" h="1137">
                      <a:moveTo>
                        <a:pt x="65" y="18"/>
                      </a:moveTo>
                      <a:cubicBezTo>
                        <a:pt x="45" y="29"/>
                        <a:pt x="8" y="63"/>
                        <a:pt x="20" y="114"/>
                      </a:cubicBezTo>
                      <a:cubicBezTo>
                        <a:pt x="32" y="165"/>
                        <a:pt x="68" y="163"/>
                        <a:pt x="69" y="185"/>
                      </a:cubicBezTo>
                      <a:cubicBezTo>
                        <a:pt x="70" y="207"/>
                        <a:pt x="28" y="211"/>
                        <a:pt x="32" y="261"/>
                      </a:cubicBezTo>
                      <a:cubicBezTo>
                        <a:pt x="36" y="311"/>
                        <a:pt x="73" y="315"/>
                        <a:pt x="73" y="347"/>
                      </a:cubicBezTo>
                      <a:cubicBezTo>
                        <a:pt x="73" y="379"/>
                        <a:pt x="33" y="363"/>
                        <a:pt x="32" y="417"/>
                      </a:cubicBezTo>
                      <a:cubicBezTo>
                        <a:pt x="31" y="471"/>
                        <a:pt x="63" y="489"/>
                        <a:pt x="69" y="513"/>
                      </a:cubicBezTo>
                      <a:cubicBezTo>
                        <a:pt x="62" y="594"/>
                        <a:pt x="44" y="625"/>
                        <a:pt x="35" y="692"/>
                      </a:cubicBezTo>
                      <a:cubicBezTo>
                        <a:pt x="26" y="759"/>
                        <a:pt x="15" y="794"/>
                        <a:pt x="8" y="886"/>
                      </a:cubicBezTo>
                      <a:cubicBezTo>
                        <a:pt x="1" y="978"/>
                        <a:pt x="0" y="1045"/>
                        <a:pt x="38" y="1091"/>
                      </a:cubicBezTo>
                      <a:cubicBezTo>
                        <a:pt x="76" y="1137"/>
                        <a:pt x="144" y="1128"/>
                        <a:pt x="164" y="1127"/>
                      </a:cubicBezTo>
                      <a:cubicBezTo>
                        <a:pt x="178" y="1126"/>
                        <a:pt x="246" y="1125"/>
                        <a:pt x="266" y="1057"/>
                      </a:cubicBezTo>
                      <a:cubicBezTo>
                        <a:pt x="280" y="1003"/>
                        <a:pt x="271" y="907"/>
                        <a:pt x="265" y="839"/>
                      </a:cubicBezTo>
                      <a:cubicBezTo>
                        <a:pt x="259" y="771"/>
                        <a:pt x="241" y="704"/>
                        <a:pt x="228" y="648"/>
                      </a:cubicBezTo>
                      <a:cubicBezTo>
                        <a:pt x="221" y="619"/>
                        <a:pt x="186" y="530"/>
                        <a:pt x="186" y="505"/>
                      </a:cubicBezTo>
                      <a:cubicBezTo>
                        <a:pt x="192" y="486"/>
                        <a:pt x="215" y="475"/>
                        <a:pt x="208" y="407"/>
                      </a:cubicBezTo>
                      <a:cubicBezTo>
                        <a:pt x="201" y="339"/>
                        <a:pt x="171" y="378"/>
                        <a:pt x="169" y="344"/>
                      </a:cubicBezTo>
                      <a:cubicBezTo>
                        <a:pt x="167" y="310"/>
                        <a:pt x="194" y="297"/>
                        <a:pt x="196" y="240"/>
                      </a:cubicBezTo>
                      <a:cubicBezTo>
                        <a:pt x="198" y="183"/>
                        <a:pt x="160" y="203"/>
                        <a:pt x="160" y="179"/>
                      </a:cubicBezTo>
                      <a:cubicBezTo>
                        <a:pt x="160" y="155"/>
                        <a:pt x="203" y="137"/>
                        <a:pt x="206" y="111"/>
                      </a:cubicBezTo>
                      <a:cubicBezTo>
                        <a:pt x="209" y="85"/>
                        <a:pt x="202" y="36"/>
                        <a:pt x="179" y="21"/>
                      </a:cubicBezTo>
                      <a:cubicBezTo>
                        <a:pt x="140" y="0"/>
                        <a:pt x="85" y="7"/>
                        <a:pt x="65" y="18"/>
                      </a:cubicBezTo>
                      <a:close/>
                    </a:path>
                  </a:pathLst>
                </a:custGeom>
                <a:gradFill rotWithShape="1">
                  <a:gsLst>
                    <a:gs pos="0">
                      <a:srgbClr val="330707"/>
                    </a:gs>
                    <a:gs pos="50000">
                      <a:srgbClr val="F6FF00"/>
                    </a:gs>
                    <a:gs pos="100000">
                      <a:srgbClr val="330707"/>
                    </a:gs>
                  </a:gsLst>
                  <a:lin ang="0" scaled="1"/>
                </a:gradFill>
                <a:ln>
                  <a:noFill/>
                </a:ln>
                <a:effectLst>
                  <a:prstShdw prst="shdw17" dist="17961" dir="2700000">
                    <a:srgbClr val="949900"/>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647046" fontAlgn="base">
                    <a:spcBef>
                      <a:spcPct val="0"/>
                    </a:spcBef>
                    <a:spcAft>
                      <a:spcPct val="0"/>
                    </a:spcAft>
                  </a:pPr>
                  <a:endParaRPr lang="hr-HR" sz="800" b="1">
                    <a:solidFill>
                      <a:srgbClr val="000000"/>
                    </a:solidFill>
                  </a:endParaRPr>
                </a:p>
              </p:txBody>
            </p:sp>
            <p:sp>
              <p:nvSpPr>
                <p:cNvPr id="2286" name="Oval 731"/>
                <p:cNvSpPr>
                  <a:spLocks noChangeArrowheads="1"/>
                </p:cNvSpPr>
                <p:nvPr/>
              </p:nvSpPr>
              <p:spPr bwMode="auto">
                <a:xfrm rot="5400000">
                  <a:off x="4098" y="2551"/>
                  <a:ext cx="818" cy="222"/>
                </a:xfrm>
                <a:prstGeom prst="ellipse">
                  <a:avLst/>
                </a:prstGeom>
                <a:gradFill rotWithShape="1">
                  <a:gsLst>
                    <a:gs pos="0">
                      <a:schemeClr val="bg1">
                        <a:alpha val="92000"/>
                      </a:schemeClr>
                    </a:gs>
                    <a:gs pos="100000">
                      <a:schemeClr val="tx2">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647046" fontAlgn="base">
                    <a:spcBef>
                      <a:spcPct val="0"/>
                    </a:spcBef>
                    <a:spcAft>
                      <a:spcPct val="0"/>
                    </a:spcAft>
                  </a:pPr>
                  <a:endParaRPr lang="sr-Latn-RS" sz="800" b="1">
                    <a:solidFill>
                      <a:srgbClr val="000000"/>
                    </a:solidFill>
                  </a:endParaRPr>
                </a:p>
              </p:txBody>
            </p:sp>
          </p:grpSp>
          <p:grpSp>
            <p:nvGrpSpPr>
              <p:cNvPr id="2279" name="Group 728"/>
              <p:cNvGrpSpPr>
                <a:grpSpLocks/>
              </p:cNvGrpSpPr>
              <p:nvPr/>
            </p:nvGrpSpPr>
            <p:grpSpPr bwMode="auto">
              <a:xfrm rot="-199650">
                <a:off x="1926" y="404"/>
                <a:ext cx="618" cy="432"/>
                <a:chOff x="2407" y="591"/>
                <a:chExt cx="630" cy="432"/>
              </a:xfrm>
            </p:grpSpPr>
            <p:grpSp>
              <p:nvGrpSpPr>
                <p:cNvPr id="2281" name="Group 722"/>
                <p:cNvGrpSpPr>
                  <a:grpSpLocks/>
                </p:cNvGrpSpPr>
                <p:nvPr/>
              </p:nvGrpSpPr>
              <p:grpSpPr bwMode="auto">
                <a:xfrm>
                  <a:off x="2407" y="609"/>
                  <a:ext cx="630" cy="414"/>
                  <a:chOff x="2395" y="591"/>
                  <a:chExt cx="630" cy="414"/>
                </a:xfrm>
              </p:grpSpPr>
              <p:sp>
                <p:nvSpPr>
                  <p:cNvPr id="2283" name="Freeform 720"/>
                  <p:cNvSpPr>
                    <a:spLocks/>
                  </p:cNvSpPr>
                  <p:nvPr/>
                </p:nvSpPr>
                <p:spPr bwMode="auto">
                  <a:xfrm flipV="1">
                    <a:off x="2395" y="591"/>
                    <a:ext cx="630" cy="414"/>
                  </a:xfrm>
                  <a:custGeom>
                    <a:avLst/>
                    <a:gdLst>
                      <a:gd name="T0" fmla="*/ 273 w 786"/>
                      <a:gd name="T1" fmla="*/ 64 h 540"/>
                      <a:gd name="T2" fmla="*/ 62 w 786"/>
                      <a:gd name="T3" fmla="*/ 28 h 540"/>
                      <a:gd name="T4" fmla="*/ 73 w 786"/>
                      <a:gd name="T5" fmla="*/ 194 h 540"/>
                      <a:gd name="T6" fmla="*/ 273 w 786"/>
                      <a:gd name="T7" fmla="*/ 317 h 540"/>
                      <a:gd name="T8" fmla="*/ 462 w 786"/>
                      <a:gd name="T9" fmla="*/ 183 h 540"/>
                      <a:gd name="T10" fmla="*/ 466 w 786"/>
                      <a:gd name="T11" fmla="*/ 28 h 540"/>
                      <a:gd name="T12" fmla="*/ 273 w 786"/>
                      <a:gd name="T13" fmla="*/ 64 h 540"/>
                      <a:gd name="T14" fmla="*/ 0 60000 65536"/>
                      <a:gd name="T15" fmla="*/ 0 60000 65536"/>
                      <a:gd name="T16" fmla="*/ 0 60000 65536"/>
                      <a:gd name="T17" fmla="*/ 0 60000 65536"/>
                      <a:gd name="T18" fmla="*/ 0 60000 65536"/>
                      <a:gd name="T19" fmla="*/ 0 60000 65536"/>
                      <a:gd name="T20" fmla="*/ 0 60000 65536"/>
                      <a:gd name="T21" fmla="*/ 0 w 786"/>
                      <a:gd name="T22" fmla="*/ 0 h 540"/>
                      <a:gd name="T23" fmla="*/ 786 w 786"/>
                      <a:gd name="T24" fmla="*/ 540 h 5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86" h="540">
                        <a:moveTo>
                          <a:pt x="426" y="108"/>
                        </a:moveTo>
                        <a:cubicBezTo>
                          <a:pt x="96" y="114"/>
                          <a:pt x="192" y="0"/>
                          <a:pt x="96" y="48"/>
                        </a:cubicBezTo>
                        <a:cubicBezTo>
                          <a:pt x="0" y="96"/>
                          <a:pt x="58" y="247"/>
                          <a:pt x="114" y="330"/>
                        </a:cubicBezTo>
                        <a:cubicBezTo>
                          <a:pt x="169" y="412"/>
                          <a:pt x="150" y="540"/>
                          <a:pt x="426" y="540"/>
                        </a:cubicBezTo>
                        <a:cubicBezTo>
                          <a:pt x="702" y="540"/>
                          <a:pt x="670" y="394"/>
                          <a:pt x="720" y="312"/>
                        </a:cubicBezTo>
                        <a:cubicBezTo>
                          <a:pt x="770" y="230"/>
                          <a:pt x="786" y="84"/>
                          <a:pt x="726" y="48"/>
                        </a:cubicBezTo>
                        <a:cubicBezTo>
                          <a:pt x="666" y="12"/>
                          <a:pt x="756" y="102"/>
                          <a:pt x="426" y="108"/>
                        </a:cubicBezTo>
                        <a:close/>
                      </a:path>
                    </a:pathLst>
                  </a:custGeom>
                  <a:gradFill rotWithShape="1">
                    <a:gsLst>
                      <a:gs pos="0">
                        <a:srgbClr val="FF4A4A"/>
                      </a:gs>
                      <a:gs pos="100000">
                        <a:srgbClr val="FF7D7D"/>
                      </a:gs>
                    </a:gsLst>
                    <a:lin ang="2700000" scaled="1"/>
                  </a:gradFill>
                  <a:ln w="9525">
                    <a:solidFill>
                      <a:srgbClr val="000000">
                        <a:alpha val="34901"/>
                      </a:srgbClr>
                    </a:solidFill>
                    <a:round/>
                    <a:headEnd/>
                    <a:tailEnd/>
                  </a:ln>
                </p:spPr>
                <p:txBody>
                  <a:bodyPr wrap="none" anchor="ctr"/>
                  <a:lstStyle/>
                  <a:p>
                    <a:pPr defTabSz="647046" fontAlgn="base">
                      <a:spcBef>
                        <a:spcPct val="0"/>
                      </a:spcBef>
                      <a:spcAft>
                        <a:spcPct val="0"/>
                      </a:spcAft>
                    </a:pPr>
                    <a:endParaRPr lang="hr-HR" sz="800" b="1">
                      <a:solidFill>
                        <a:srgbClr val="000000"/>
                      </a:solidFill>
                    </a:endParaRPr>
                  </a:p>
                </p:txBody>
              </p:sp>
              <p:sp>
                <p:nvSpPr>
                  <p:cNvPr id="2284" name="Oval 721"/>
                  <p:cNvSpPr>
                    <a:spLocks noChangeArrowheads="1"/>
                  </p:cNvSpPr>
                  <p:nvPr/>
                </p:nvSpPr>
                <p:spPr bwMode="auto">
                  <a:xfrm rot="592639" flipV="1">
                    <a:off x="2697" y="632"/>
                    <a:ext cx="195" cy="83"/>
                  </a:xfrm>
                  <a:prstGeom prst="ellipse">
                    <a:avLst/>
                  </a:prstGeom>
                  <a:gradFill rotWithShape="1">
                    <a:gsLst>
                      <a:gs pos="0">
                        <a:schemeClr val="bg1"/>
                      </a:gs>
                      <a:gs pos="100000">
                        <a:srgbClr val="484608">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647046" fontAlgn="base">
                      <a:spcBef>
                        <a:spcPct val="0"/>
                      </a:spcBef>
                      <a:spcAft>
                        <a:spcPct val="0"/>
                      </a:spcAft>
                    </a:pPr>
                    <a:endParaRPr lang="sr-Latn-RS" sz="800" b="1">
                      <a:solidFill>
                        <a:srgbClr val="000000"/>
                      </a:solidFill>
                    </a:endParaRPr>
                  </a:p>
                </p:txBody>
              </p:sp>
            </p:grpSp>
            <p:sp>
              <p:nvSpPr>
                <p:cNvPr id="2282" name="Text Box 727"/>
                <p:cNvSpPr txBox="1">
                  <a:spLocks noChangeArrowheads="1"/>
                </p:cNvSpPr>
                <p:nvPr/>
              </p:nvSpPr>
              <p:spPr bwMode="auto">
                <a:xfrm>
                  <a:off x="2517" y="591"/>
                  <a:ext cx="454" cy="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1285875" eaLnBrk="0" hangingPunct="0">
                    <a:defRPr sz="1200" b="1">
                      <a:solidFill>
                        <a:schemeClr val="tx1"/>
                      </a:solidFill>
                      <a:latin typeface="Arial" charset="0"/>
                    </a:defRPr>
                  </a:lvl1pPr>
                  <a:lvl2pPr marL="742950" indent="-285750" defTabSz="1285875" eaLnBrk="0" hangingPunct="0">
                    <a:defRPr sz="1200" b="1">
                      <a:solidFill>
                        <a:schemeClr val="tx1"/>
                      </a:solidFill>
                      <a:latin typeface="Arial" charset="0"/>
                    </a:defRPr>
                  </a:lvl2pPr>
                  <a:lvl3pPr marL="1143000" indent="-228600" defTabSz="1285875" eaLnBrk="0" hangingPunct="0">
                    <a:defRPr sz="1200" b="1">
                      <a:solidFill>
                        <a:schemeClr val="tx1"/>
                      </a:solidFill>
                      <a:latin typeface="Arial" charset="0"/>
                    </a:defRPr>
                  </a:lvl3pPr>
                  <a:lvl4pPr marL="1600200" indent="-228600" defTabSz="1285875" eaLnBrk="0" hangingPunct="0">
                    <a:defRPr sz="1200" b="1">
                      <a:solidFill>
                        <a:schemeClr val="tx1"/>
                      </a:solidFill>
                      <a:latin typeface="Arial" charset="0"/>
                    </a:defRPr>
                  </a:lvl4pPr>
                  <a:lvl5pPr marL="2057400" indent="-228600" defTabSz="1285875" eaLnBrk="0" hangingPunct="0">
                    <a:defRPr sz="1200" b="1">
                      <a:solidFill>
                        <a:schemeClr val="tx1"/>
                      </a:solidFill>
                      <a:latin typeface="Arial" charset="0"/>
                    </a:defRPr>
                  </a:lvl5pPr>
                  <a:lvl6pPr marL="2514600" indent="-228600" defTabSz="1285875" eaLnBrk="0" fontAlgn="base" hangingPunct="0">
                    <a:spcBef>
                      <a:spcPct val="0"/>
                    </a:spcBef>
                    <a:spcAft>
                      <a:spcPct val="0"/>
                    </a:spcAft>
                    <a:defRPr sz="1200" b="1">
                      <a:solidFill>
                        <a:schemeClr val="tx1"/>
                      </a:solidFill>
                      <a:latin typeface="Arial" charset="0"/>
                    </a:defRPr>
                  </a:lvl6pPr>
                  <a:lvl7pPr marL="2971800" indent="-228600" defTabSz="1285875" eaLnBrk="0" fontAlgn="base" hangingPunct="0">
                    <a:spcBef>
                      <a:spcPct val="0"/>
                    </a:spcBef>
                    <a:spcAft>
                      <a:spcPct val="0"/>
                    </a:spcAft>
                    <a:defRPr sz="1200" b="1">
                      <a:solidFill>
                        <a:schemeClr val="tx1"/>
                      </a:solidFill>
                      <a:latin typeface="Arial" charset="0"/>
                    </a:defRPr>
                  </a:lvl7pPr>
                  <a:lvl8pPr marL="3429000" indent="-228600" defTabSz="1285875" eaLnBrk="0" fontAlgn="base" hangingPunct="0">
                    <a:spcBef>
                      <a:spcPct val="0"/>
                    </a:spcBef>
                    <a:spcAft>
                      <a:spcPct val="0"/>
                    </a:spcAft>
                    <a:defRPr sz="1200" b="1">
                      <a:solidFill>
                        <a:schemeClr val="tx1"/>
                      </a:solidFill>
                      <a:latin typeface="Arial" charset="0"/>
                    </a:defRPr>
                  </a:lvl8pPr>
                  <a:lvl9pPr marL="3886200" indent="-228600" defTabSz="1285875" eaLnBrk="0" fontAlgn="base" hangingPunct="0">
                    <a:spcBef>
                      <a:spcPct val="0"/>
                    </a:spcBef>
                    <a:spcAft>
                      <a:spcPct val="0"/>
                    </a:spcAft>
                    <a:defRPr sz="1200" b="1">
                      <a:solidFill>
                        <a:schemeClr val="tx1"/>
                      </a:solidFill>
                      <a:latin typeface="Arial" charset="0"/>
                    </a:defRPr>
                  </a:lvl9pPr>
                </a:lstStyle>
                <a:p>
                  <a:pPr algn="ctr" eaLnBrk="1" fontAlgn="base" hangingPunct="1">
                    <a:spcBef>
                      <a:spcPct val="0"/>
                    </a:spcBef>
                    <a:spcAft>
                      <a:spcPct val="0"/>
                    </a:spcAft>
                  </a:pPr>
                  <a:r>
                    <a:rPr lang="en-US" sz="900" dirty="0" smtClean="0">
                      <a:solidFill>
                        <a:srgbClr val="000000"/>
                      </a:solidFill>
                    </a:rPr>
                    <a:t>Apo2L/</a:t>
                  </a:r>
                </a:p>
                <a:p>
                  <a:pPr algn="ctr" eaLnBrk="1" fontAlgn="base" hangingPunct="1">
                    <a:spcBef>
                      <a:spcPct val="0"/>
                    </a:spcBef>
                    <a:spcAft>
                      <a:spcPct val="0"/>
                    </a:spcAft>
                  </a:pPr>
                  <a:r>
                    <a:rPr lang="en-US" sz="900" dirty="0" smtClean="0">
                      <a:solidFill>
                        <a:srgbClr val="000000"/>
                      </a:solidFill>
                    </a:rPr>
                    <a:t>Apo3L</a:t>
                  </a:r>
                  <a:endParaRPr lang="en-US" sz="900" dirty="0">
                    <a:solidFill>
                      <a:srgbClr val="000000"/>
                    </a:solidFill>
                  </a:endParaRPr>
                </a:p>
              </p:txBody>
            </p:sp>
          </p:grpSp>
          <p:sp>
            <p:nvSpPr>
              <p:cNvPr id="2280" name="Text Box 742"/>
              <p:cNvSpPr txBox="1">
                <a:spLocks noChangeArrowheads="1"/>
              </p:cNvSpPr>
              <p:nvPr/>
            </p:nvSpPr>
            <p:spPr bwMode="auto">
              <a:xfrm>
                <a:off x="2097" y="998"/>
                <a:ext cx="413" cy="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1285875" eaLnBrk="0" hangingPunct="0">
                  <a:defRPr sz="1200" b="1">
                    <a:solidFill>
                      <a:schemeClr val="tx1"/>
                    </a:solidFill>
                    <a:latin typeface="Arial" charset="0"/>
                  </a:defRPr>
                </a:lvl1pPr>
                <a:lvl2pPr marL="742950" indent="-285750" defTabSz="1285875" eaLnBrk="0" hangingPunct="0">
                  <a:defRPr sz="1200" b="1">
                    <a:solidFill>
                      <a:schemeClr val="tx1"/>
                    </a:solidFill>
                    <a:latin typeface="Arial" charset="0"/>
                  </a:defRPr>
                </a:lvl2pPr>
                <a:lvl3pPr marL="1143000" indent="-228600" defTabSz="1285875" eaLnBrk="0" hangingPunct="0">
                  <a:defRPr sz="1200" b="1">
                    <a:solidFill>
                      <a:schemeClr val="tx1"/>
                    </a:solidFill>
                    <a:latin typeface="Arial" charset="0"/>
                  </a:defRPr>
                </a:lvl3pPr>
                <a:lvl4pPr marL="1600200" indent="-228600" defTabSz="1285875" eaLnBrk="0" hangingPunct="0">
                  <a:defRPr sz="1200" b="1">
                    <a:solidFill>
                      <a:schemeClr val="tx1"/>
                    </a:solidFill>
                    <a:latin typeface="Arial" charset="0"/>
                  </a:defRPr>
                </a:lvl4pPr>
                <a:lvl5pPr marL="2057400" indent="-228600" defTabSz="1285875" eaLnBrk="0" hangingPunct="0">
                  <a:defRPr sz="1200" b="1">
                    <a:solidFill>
                      <a:schemeClr val="tx1"/>
                    </a:solidFill>
                    <a:latin typeface="Arial" charset="0"/>
                  </a:defRPr>
                </a:lvl5pPr>
                <a:lvl6pPr marL="2514600" indent="-228600" defTabSz="1285875" eaLnBrk="0" fontAlgn="base" hangingPunct="0">
                  <a:spcBef>
                    <a:spcPct val="0"/>
                  </a:spcBef>
                  <a:spcAft>
                    <a:spcPct val="0"/>
                  </a:spcAft>
                  <a:defRPr sz="1200" b="1">
                    <a:solidFill>
                      <a:schemeClr val="tx1"/>
                    </a:solidFill>
                    <a:latin typeface="Arial" charset="0"/>
                  </a:defRPr>
                </a:lvl6pPr>
                <a:lvl7pPr marL="2971800" indent="-228600" defTabSz="1285875" eaLnBrk="0" fontAlgn="base" hangingPunct="0">
                  <a:spcBef>
                    <a:spcPct val="0"/>
                  </a:spcBef>
                  <a:spcAft>
                    <a:spcPct val="0"/>
                  </a:spcAft>
                  <a:defRPr sz="1200" b="1">
                    <a:solidFill>
                      <a:schemeClr val="tx1"/>
                    </a:solidFill>
                    <a:latin typeface="Arial" charset="0"/>
                  </a:defRPr>
                </a:lvl7pPr>
                <a:lvl8pPr marL="3429000" indent="-228600" defTabSz="1285875" eaLnBrk="0" fontAlgn="base" hangingPunct="0">
                  <a:spcBef>
                    <a:spcPct val="0"/>
                  </a:spcBef>
                  <a:spcAft>
                    <a:spcPct val="0"/>
                  </a:spcAft>
                  <a:defRPr sz="1200" b="1">
                    <a:solidFill>
                      <a:schemeClr val="tx1"/>
                    </a:solidFill>
                    <a:latin typeface="Arial" charset="0"/>
                  </a:defRPr>
                </a:lvl8pPr>
                <a:lvl9pPr marL="3886200" indent="-228600" defTabSz="1285875" eaLnBrk="0" fontAlgn="base" hangingPunct="0">
                  <a:spcBef>
                    <a:spcPct val="0"/>
                  </a:spcBef>
                  <a:spcAft>
                    <a:spcPct val="0"/>
                  </a:spcAft>
                  <a:defRPr sz="1200" b="1">
                    <a:solidFill>
                      <a:schemeClr val="tx1"/>
                    </a:solidFill>
                    <a:latin typeface="Arial" charset="0"/>
                  </a:defRPr>
                </a:lvl9pPr>
              </a:lstStyle>
              <a:p>
                <a:pPr algn="ctr" eaLnBrk="1" fontAlgn="base" hangingPunct="1">
                  <a:spcBef>
                    <a:spcPct val="0"/>
                  </a:spcBef>
                  <a:spcAft>
                    <a:spcPct val="0"/>
                  </a:spcAft>
                </a:pPr>
                <a:r>
                  <a:rPr lang="en-US" dirty="0">
                    <a:solidFill>
                      <a:srgbClr val="000000"/>
                    </a:solidFill>
                  </a:rPr>
                  <a:t>Apo2/</a:t>
                </a:r>
              </a:p>
              <a:p>
                <a:pPr algn="ctr" eaLnBrk="1" fontAlgn="base" hangingPunct="1">
                  <a:spcBef>
                    <a:spcPct val="0"/>
                  </a:spcBef>
                  <a:spcAft>
                    <a:spcPct val="0"/>
                  </a:spcAft>
                </a:pPr>
                <a:r>
                  <a:rPr lang="en-US" dirty="0">
                    <a:solidFill>
                      <a:srgbClr val="000000"/>
                    </a:solidFill>
                  </a:rPr>
                  <a:t>Apo3</a:t>
                </a:r>
              </a:p>
            </p:txBody>
          </p:sp>
        </p:grpSp>
      </p:grpSp>
      <p:grpSp>
        <p:nvGrpSpPr>
          <p:cNvPr id="2203" name="Group 745"/>
          <p:cNvGrpSpPr>
            <a:grpSpLocks/>
          </p:cNvGrpSpPr>
          <p:nvPr/>
        </p:nvGrpSpPr>
        <p:grpSpPr bwMode="auto">
          <a:xfrm>
            <a:off x="2254486" y="1602815"/>
            <a:ext cx="1424811" cy="467341"/>
            <a:chOff x="1538" y="1870"/>
            <a:chExt cx="972" cy="516"/>
          </a:xfrm>
        </p:grpSpPr>
        <p:grpSp>
          <p:nvGrpSpPr>
            <p:cNvPr id="2265" name="Group 19"/>
            <p:cNvGrpSpPr>
              <a:grpSpLocks/>
            </p:cNvGrpSpPr>
            <p:nvPr/>
          </p:nvGrpSpPr>
          <p:grpSpPr bwMode="auto">
            <a:xfrm rot="-2085753">
              <a:off x="1538" y="1870"/>
              <a:ext cx="460" cy="297"/>
              <a:chOff x="479" y="4046"/>
              <a:chExt cx="490" cy="305"/>
            </a:xfrm>
          </p:grpSpPr>
          <p:grpSp>
            <p:nvGrpSpPr>
              <p:cNvPr id="2271" name="Group 4"/>
              <p:cNvGrpSpPr>
                <a:grpSpLocks/>
              </p:cNvGrpSpPr>
              <p:nvPr/>
            </p:nvGrpSpPr>
            <p:grpSpPr bwMode="auto">
              <a:xfrm rot="203243">
                <a:off x="479" y="4047"/>
                <a:ext cx="490" cy="304"/>
                <a:chOff x="4489" y="2452"/>
                <a:chExt cx="539" cy="338"/>
              </a:xfrm>
            </p:grpSpPr>
            <p:sp>
              <p:nvSpPr>
                <p:cNvPr id="2273" name="Freeform 5"/>
                <p:cNvSpPr>
                  <a:spLocks/>
                </p:cNvSpPr>
                <p:nvPr/>
              </p:nvSpPr>
              <p:spPr bwMode="auto">
                <a:xfrm rot="328195">
                  <a:off x="4489" y="2452"/>
                  <a:ext cx="539" cy="338"/>
                </a:xfrm>
                <a:custGeom>
                  <a:avLst/>
                  <a:gdLst>
                    <a:gd name="T0" fmla="*/ 96 w 537"/>
                    <a:gd name="T1" fmla="*/ 85 h 314"/>
                    <a:gd name="T2" fmla="*/ 254 w 537"/>
                    <a:gd name="T3" fmla="*/ 5 h 314"/>
                    <a:gd name="T4" fmla="*/ 448 w 537"/>
                    <a:gd name="T5" fmla="*/ 47 h 314"/>
                    <a:gd name="T6" fmla="*/ 536 w 537"/>
                    <a:gd name="T7" fmla="*/ 172 h 314"/>
                    <a:gd name="T8" fmla="*/ 420 w 537"/>
                    <a:gd name="T9" fmla="*/ 312 h 314"/>
                    <a:gd name="T10" fmla="*/ 154 w 537"/>
                    <a:gd name="T11" fmla="*/ 349 h 314"/>
                    <a:gd name="T12" fmla="*/ 9 w 537"/>
                    <a:gd name="T13" fmla="*/ 219 h 314"/>
                    <a:gd name="T14" fmla="*/ 96 w 537"/>
                    <a:gd name="T15" fmla="*/ 85 h 314"/>
                    <a:gd name="T16" fmla="*/ 0 60000 65536"/>
                    <a:gd name="T17" fmla="*/ 0 60000 65536"/>
                    <a:gd name="T18" fmla="*/ 0 60000 65536"/>
                    <a:gd name="T19" fmla="*/ 0 60000 65536"/>
                    <a:gd name="T20" fmla="*/ 0 60000 65536"/>
                    <a:gd name="T21" fmla="*/ 0 60000 65536"/>
                    <a:gd name="T22" fmla="*/ 0 60000 65536"/>
                    <a:gd name="T23" fmla="*/ 0 60000 65536"/>
                    <a:gd name="T24" fmla="*/ 0 w 537"/>
                    <a:gd name="T25" fmla="*/ 0 h 314"/>
                    <a:gd name="T26" fmla="*/ 537 w 537"/>
                    <a:gd name="T27" fmla="*/ 314 h 3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7" h="314">
                      <a:moveTo>
                        <a:pt x="96" y="73"/>
                      </a:moveTo>
                      <a:cubicBezTo>
                        <a:pt x="141" y="47"/>
                        <a:pt x="194" y="10"/>
                        <a:pt x="252" y="5"/>
                      </a:cubicBezTo>
                      <a:cubicBezTo>
                        <a:pt x="310" y="0"/>
                        <a:pt x="398" y="17"/>
                        <a:pt x="444" y="41"/>
                      </a:cubicBezTo>
                      <a:cubicBezTo>
                        <a:pt x="490" y="65"/>
                        <a:pt x="537" y="111"/>
                        <a:pt x="532" y="149"/>
                      </a:cubicBezTo>
                      <a:cubicBezTo>
                        <a:pt x="532" y="229"/>
                        <a:pt x="477" y="246"/>
                        <a:pt x="416" y="269"/>
                      </a:cubicBezTo>
                      <a:cubicBezTo>
                        <a:pt x="353" y="294"/>
                        <a:pt x="220" y="314"/>
                        <a:pt x="152" y="301"/>
                      </a:cubicBezTo>
                      <a:cubicBezTo>
                        <a:pt x="84" y="288"/>
                        <a:pt x="18" y="227"/>
                        <a:pt x="9" y="189"/>
                      </a:cubicBezTo>
                      <a:cubicBezTo>
                        <a:pt x="0" y="151"/>
                        <a:pt x="52" y="99"/>
                        <a:pt x="96" y="73"/>
                      </a:cubicBezTo>
                      <a:close/>
                    </a:path>
                  </a:pathLst>
                </a:custGeom>
                <a:gradFill rotWithShape="1">
                  <a:gsLst>
                    <a:gs pos="0">
                      <a:srgbClr val="247FFA"/>
                    </a:gs>
                    <a:gs pos="100000">
                      <a:srgbClr val="6CAAFC"/>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647046" fontAlgn="base">
                    <a:spcBef>
                      <a:spcPct val="0"/>
                    </a:spcBef>
                    <a:spcAft>
                      <a:spcPct val="0"/>
                    </a:spcAft>
                  </a:pPr>
                  <a:endParaRPr lang="hr-HR" sz="800" b="1">
                    <a:solidFill>
                      <a:srgbClr val="000000"/>
                    </a:solidFill>
                  </a:endParaRPr>
                </a:p>
              </p:txBody>
            </p:sp>
            <p:sp>
              <p:nvSpPr>
                <p:cNvPr id="2274" name="Oval 6"/>
                <p:cNvSpPr>
                  <a:spLocks noChangeArrowheads="1"/>
                </p:cNvSpPr>
                <p:nvPr/>
              </p:nvSpPr>
              <p:spPr bwMode="auto">
                <a:xfrm rot="-171191">
                  <a:off x="4696" y="2606"/>
                  <a:ext cx="307" cy="157"/>
                </a:xfrm>
                <a:prstGeom prst="ellipse">
                  <a:avLst/>
                </a:prstGeom>
                <a:gradFill rotWithShape="1">
                  <a:gsLst>
                    <a:gs pos="0">
                      <a:schemeClr val="bg1"/>
                    </a:gs>
                    <a:gs pos="100000">
                      <a:srgbClr val="C029FD">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defTabSz="647046" fontAlgn="base">
                    <a:spcBef>
                      <a:spcPct val="0"/>
                    </a:spcBef>
                    <a:spcAft>
                      <a:spcPct val="0"/>
                    </a:spcAft>
                  </a:pPr>
                  <a:endParaRPr lang="sr-Latn-RS" b="1">
                    <a:solidFill>
                      <a:srgbClr val="8B8B8B"/>
                    </a:solidFill>
                  </a:endParaRPr>
                </a:p>
              </p:txBody>
            </p:sp>
          </p:grpSp>
          <p:sp>
            <p:nvSpPr>
              <p:cNvPr id="2272" name="Text Box 18"/>
              <p:cNvSpPr txBox="1">
                <a:spLocks noChangeArrowheads="1"/>
              </p:cNvSpPr>
              <p:nvPr/>
            </p:nvSpPr>
            <p:spPr bwMode="auto">
              <a:xfrm>
                <a:off x="510" y="4046"/>
                <a:ext cx="427"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1285875" eaLnBrk="0" hangingPunct="0">
                  <a:defRPr sz="1200" b="1">
                    <a:solidFill>
                      <a:schemeClr val="tx1"/>
                    </a:solidFill>
                    <a:latin typeface="Arial" charset="0"/>
                  </a:defRPr>
                </a:lvl1pPr>
                <a:lvl2pPr marL="742950" indent="-285750" defTabSz="1285875" eaLnBrk="0" hangingPunct="0">
                  <a:defRPr sz="1200" b="1">
                    <a:solidFill>
                      <a:schemeClr val="tx1"/>
                    </a:solidFill>
                    <a:latin typeface="Arial" charset="0"/>
                  </a:defRPr>
                </a:lvl2pPr>
                <a:lvl3pPr marL="1143000" indent="-228600" defTabSz="1285875" eaLnBrk="0" hangingPunct="0">
                  <a:defRPr sz="1200" b="1">
                    <a:solidFill>
                      <a:schemeClr val="tx1"/>
                    </a:solidFill>
                    <a:latin typeface="Arial" charset="0"/>
                  </a:defRPr>
                </a:lvl3pPr>
                <a:lvl4pPr marL="1600200" indent="-228600" defTabSz="1285875" eaLnBrk="0" hangingPunct="0">
                  <a:defRPr sz="1200" b="1">
                    <a:solidFill>
                      <a:schemeClr val="tx1"/>
                    </a:solidFill>
                    <a:latin typeface="Arial" charset="0"/>
                  </a:defRPr>
                </a:lvl4pPr>
                <a:lvl5pPr marL="2057400" indent="-228600" defTabSz="1285875" eaLnBrk="0" hangingPunct="0">
                  <a:defRPr sz="1200" b="1">
                    <a:solidFill>
                      <a:schemeClr val="tx1"/>
                    </a:solidFill>
                    <a:latin typeface="Arial" charset="0"/>
                  </a:defRPr>
                </a:lvl5pPr>
                <a:lvl6pPr marL="2514600" indent="-228600" defTabSz="1285875" eaLnBrk="0" fontAlgn="base" hangingPunct="0">
                  <a:spcBef>
                    <a:spcPct val="0"/>
                  </a:spcBef>
                  <a:spcAft>
                    <a:spcPct val="0"/>
                  </a:spcAft>
                  <a:defRPr sz="1200" b="1">
                    <a:solidFill>
                      <a:schemeClr val="tx1"/>
                    </a:solidFill>
                    <a:latin typeface="Arial" charset="0"/>
                  </a:defRPr>
                </a:lvl6pPr>
                <a:lvl7pPr marL="2971800" indent="-228600" defTabSz="1285875" eaLnBrk="0" fontAlgn="base" hangingPunct="0">
                  <a:spcBef>
                    <a:spcPct val="0"/>
                  </a:spcBef>
                  <a:spcAft>
                    <a:spcPct val="0"/>
                  </a:spcAft>
                  <a:defRPr sz="1200" b="1">
                    <a:solidFill>
                      <a:schemeClr val="tx1"/>
                    </a:solidFill>
                    <a:latin typeface="Arial" charset="0"/>
                  </a:defRPr>
                </a:lvl7pPr>
                <a:lvl8pPr marL="3429000" indent="-228600" defTabSz="1285875" eaLnBrk="0" fontAlgn="base" hangingPunct="0">
                  <a:spcBef>
                    <a:spcPct val="0"/>
                  </a:spcBef>
                  <a:spcAft>
                    <a:spcPct val="0"/>
                  </a:spcAft>
                  <a:defRPr sz="1200" b="1">
                    <a:solidFill>
                      <a:schemeClr val="tx1"/>
                    </a:solidFill>
                    <a:latin typeface="Arial" charset="0"/>
                  </a:defRPr>
                </a:lvl8pPr>
                <a:lvl9pPr marL="3886200" indent="-228600" defTabSz="1285875" eaLnBrk="0" fontAlgn="base" hangingPunct="0">
                  <a:spcBef>
                    <a:spcPct val="0"/>
                  </a:spcBef>
                  <a:spcAft>
                    <a:spcPct val="0"/>
                  </a:spcAft>
                  <a:defRPr sz="1200" b="1">
                    <a:solidFill>
                      <a:schemeClr val="tx1"/>
                    </a:solidFill>
                    <a:latin typeface="Arial" charset="0"/>
                  </a:defRPr>
                </a:lvl9pPr>
              </a:lstStyle>
              <a:p>
                <a:pPr algn="ctr" eaLnBrk="1" fontAlgn="base" hangingPunct="1">
                  <a:spcBef>
                    <a:spcPct val="0"/>
                  </a:spcBef>
                  <a:spcAft>
                    <a:spcPct val="0"/>
                  </a:spcAft>
                </a:pPr>
                <a:r>
                  <a:rPr lang="en-US" sz="900" dirty="0">
                    <a:solidFill>
                      <a:srgbClr val="000000"/>
                    </a:solidFill>
                  </a:rPr>
                  <a:t>FADD</a:t>
                </a:r>
              </a:p>
            </p:txBody>
          </p:sp>
        </p:grpSp>
        <p:grpSp>
          <p:nvGrpSpPr>
            <p:cNvPr id="2266" name="Group 552"/>
            <p:cNvGrpSpPr>
              <a:grpSpLocks/>
            </p:cNvGrpSpPr>
            <p:nvPr/>
          </p:nvGrpSpPr>
          <p:grpSpPr bwMode="auto">
            <a:xfrm>
              <a:off x="1786" y="1918"/>
              <a:ext cx="724" cy="468"/>
              <a:chOff x="1642" y="633"/>
              <a:chExt cx="598" cy="530"/>
            </a:xfrm>
          </p:grpSpPr>
          <p:grpSp>
            <p:nvGrpSpPr>
              <p:cNvPr id="2267" name="Group 553"/>
              <p:cNvGrpSpPr>
                <a:grpSpLocks/>
              </p:cNvGrpSpPr>
              <p:nvPr/>
            </p:nvGrpSpPr>
            <p:grpSpPr bwMode="auto">
              <a:xfrm>
                <a:off x="1668" y="633"/>
                <a:ext cx="546" cy="328"/>
                <a:chOff x="1628" y="605"/>
                <a:chExt cx="766" cy="376"/>
              </a:xfrm>
            </p:grpSpPr>
            <p:sp>
              <p:nvSpPr>
                <p:cNvPr id="2269" name="Freeform 554"/>
                <p:cNvSpPr>
                  <a:spLocks/>
                </p:cNvSpPr>
                <p:nvPr/>
              </p:nvSpPr>
              <p:spPr bwMode="auto">
                <a:xfrm>
                  <a:off x="1628" y="605"/>
                  <a:ext cx="766" cy="376"/>
                </a:xfrm>
                <a:custGeom>
                  <a:avLst/>
                  <a:gdLst>
                    <a:gd name="T0" fmla="*/ 291 w 980"/>
                    <a:gd name="T1" fmla="*/ 294 h 479"/>
                    <a:gd name="T2" fmla="*/ 63 w 980"/>
                    <a:gd name="T3" fmla="*/ 253 h 479"/>
                    <a:gd name="T4" fmla="*/ 31 w 980"/>
                    <a:gd name="T5" fmla="*/ 124 h 479"/>
                    <a:gd name="T6" fmla="*/ 134 w 980"/>
                    <a:gd name="T7" fmla="*/ 87 h 479"/>
                    <a:gd name="T8" fmla="*/ 251 w 980"/>
                    <a:gd name="T9" fmla="*/ 127 h 479"/>
                    <a:gd name="T10" fmla="*/ 165 w 980"/>
                    <a:gd name="T11" fmla="*/ 57 h 479"/>
                    <a:gd name="T12" fmla="*/ 302 w 980"/>
                    <a:gd name="T13" fmla="*/ 2 h 479"/>
                    <a:gd name="T14" fmla="*/ 435 w 980"/>
                    <a:gd name="T15" fmla="*/ 53 h 479"/>
                    <a:gd name="T16" fmla="*/ 354 w 980"/>
                    <a:gd name="T17" fmla="*/ 124 h 479"/>
                    <a:gd name="T18" fmla="*/ 427 w 980"/>
                    <a:gd name="T19" fmla="*/ 86 h 479"/>
                    <a:gd name="T20" fmla="*/ 533 w 980"/>
                    <a:gd name="T21" fmla="*/ 83 h 479"/>
                    <a:gd name="T22" fmla="*/ 599 w 980"/>
                    <a:gd name="T23" fmla="*/ 156 h 479"/>
                    <a:gd name="T24" fmla="*/ 516 w 980"/>
                    <a:gd name="T25" fmla="*/ 257 h 479"/>
                    <a:gd name="T26" fmla="*/ 292 w 980"/>
                    <a:gd name="T27" fmla="*/ 295 h 479"/>
                    <a:gd name="T28" fmla="*/ 291 w 980"/>
                    <a:gd name="T29" fmla="*/ 294 h 47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80"/>
                    <a:gd name="T46" fmla="*/ 0 h 479"/>
                    <a:gd name="T47" fmla="*/ 980 w 980"/>
                    <a:gd name="T48" fmla="*/ 479 h 47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80" h="479">
                      <a:moveTo>
                        <a:pt x="476" y="478"/>
                      </a:moveTo>
                      <a:cubicBezTo>
                        <a:pt x="304" y="466"/>
                        <a:pt x="204" y="458"/>
                        <a:pt x="104" y="410"/>
                      </a:cubicBezTo>
                      <a:cubicBezTo>
                        <a:pt x="4" y="362"/>
                        <a:pt x="0" y="246"/>
                        <a:pt x="51" y="201"/>
                      </a:cubicBezTo>
                      <a:cubicBezTo>
                        <a:pt x="102" y="156"/>
                        <a:pt x="153" y="141"/>
                        <a:pt x="219" y="141"/>
                      </a:cubicBezTo>
                      <a:cubicBezTo>
                        <a:pt x="285" y="141"/>
                        <a:pt x="334" y="156"/>
                        <a:pt x="411" y="207"/>
                      </a:cubicBezTo>
                      <a:cubicBezTo>
                        <a:pt x="424" y="188"/>
                        <a:pt x="267" y="171"/>
                        <a:pt x="270" y="93"/>
                      </a:cubicBezTo>
                      <a:cubicBezTo>
                        <a:pt x="273" y="15"/>
                        <a:pt x="402" y="6"/>
                        <a:pt x="495" y="3"/>
                      </a:cubicBezTo>
                      <a:cubicBezTo>
                        <a:pt x="588" y="0"/>
                        <a:pt x="705" y="15"/>
                        <a:pt x="711" y="87"/>
                      </a:cubicBezTo>
                      <a:cubicBezTo>
                        <a:pt x="717" y="159"/>
                        <a:pt x="579" y="191"/>
                        <a:pt x="579" y="201"/>
                      </a:cubicBezTo>
                      <a:cubicBezTo>
                        <a:pt x="587" y="189"/>
                        <a:pt x="687" y="147"/>
                        <a:pt x="699" y="139"/>
                      </a:cubicBezTo>
                      <a:cubicBezTo>
                        <a:pt x="730" y="130"/>
                        <a:pt x="806" y="112"/>
                        <a:pt x="873" y="135"/>
                      </a:cubicBezTo>
                      <a:cubicBezTo>
                        <a:pt x="940" y="158"/>
                        <a:pt x="980" y="194"/>
                        <a:pt x="980" y="254"/>
                      </a:cubicBezTo>
                      <a:cubicBezTo>
                        <a:pt x="980" y="314"/>
                        <a:pt x="928" y="378"/>
                        <a:pt x="844" y="416"/>
                      </a:cubicBezTo>
                      <a:cubicBezTo>
                        <a:pt x="760" y="454"/>
                        <a:pt x="539" y="469"/>
                        <a:pt x="478" y="479"/>
                      </a:cubicBezTo>
                      <a:cubicBezTo>
                        <a:pt x="478" y="479"/>
                        <a:pt x="476" y="478"/>
                        <a:pt x="476" y="478"/>
                      </a:cubicBezTo>
                      <a:close/>
                    </a:path>
                  </a:pathLst>
                </a:custGeom>
                <a:gradFill rotWithShape="1">
                  <a:gsLst>
                    <a:gs pos="0">
                      <a:srgbClr val="D88500"/>
                    </a:gs>
                    <a:gs pos="100000">
                      <a:srgbClr val="FFD48F"/>
                    </a:gs>
                  </a:gsLst>
                  <a:lin ang="5400000" scaled="1"/>
                </a:gradFill>
                <a:ln w="9525">
                  <a:solidFill>
                    <a:srgbClr val="000000">
                      <a:alpha val="41960"/>
                    </a:srgbClr>
                  </a:solidFill>
                  <a:round/>
                  <a:headEnd/>
                  <a:tailEnd/>
                </a:ln>
              </p:spPr>
              <p:txBody>
                <a:bodyPr wrap="none" anchor="ctr"/>
                <a:lstStyle/>
                <a:p>
                  <a:pPr defTabSz="647046" fontAlgn="base">
                    <a:spcBef>
                      <a:spcPct val="0"/>
                    </a:spcBef>
                    <a:spcAft>
                      <a:spcPct val="0"/>
                    </a:spcAft>
                  </a:pPr>
                  <a:endParaRPr lang="hr-HR" sz="800" b="1">
                    <a:solidFill>
                      <a:srgbClr val="000000"/>
                    </a:solidFill>
                  </a:endParaRPr>
                </a:p>
              </p:txBody>
            </p:sp>
            <p:sp>
              <p:nvSpPr>
                <p:cNvPr id="2270" name="Oval 555"/>
                <p:cNvSpPr>
                  <a:spLocks noChangeArrowheads="1"/>
                </p:cNvSpPr>
                <p:nvPr/>
              </p:nvSpPr>
              <p:spPr bwMode="auto">
                <a:xfrm rot="-579012">
                  <a:off x="2087" y="848"/>
                  <a:ext cx="264" cy="95"/>
                </a:xfrm>
                <a:prstGeom prst="ellipse">
                  <a:avLst/>
                </a:prstGeom>
                <a:gradFill rotWithShape="1">
                  <a:gsLst>
                    <a:gs pos="0">
                      <a:schemeClr val="bg1"/>
                    </a:gs>
                    <a:gs pos="100000">
                      <a:srgbClr val="484608">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647046" fontAlgn="base">
                    <a:spcBef>
                      <a:spcPct val="0"/>
                    </a:spcBef>
                    <a:spcAft>
                      <a:spcPct val="0"/>
                    </a:spcAft>
                  </a:pPr>
                  <a:endParaRPr lang="sr-Latn-RS" sz="800" b="1">
                    <a:solidFill>
                      <a:srgbClr val="000000"/>
                    </a:solidFill>
                  </a:endParaRPr>
                </a:p>
              </p:txBody>
            </p:sp>
          </p:grpSp>
          <p:sp>
            <p:nvSpPr>
              <p:cNvPr id="2268" name="Text Box 556"/>
              <p:cNvSpPr txBox="1">
                <a:spLocks noChangeArrowheads="1"/>
              </p:cNvSpPr>
              <p:nvPr/>
            </p:nvSpPr>
            <p:spPr bwMode="auto">
              <a:xfrm>
                <a:off x="1642" y="701"/>
                <a:ext cx="598" cy="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1285875" eaLnBrk="0" hangingPunct="0">
                  <a:defRPr sz="1200" b="1">
                    <a:solidFill>
                      <a:schemeClr val="tx1"/>
                    </a:solidFill>
                    <a:latin typeface="Arial" charset="0"/>
                  </a:defRPr>
                </a:lvl1pPr>
                <a:lvl2pPr marL="742950" indent="-285750" defTabSz="1285875" eaLnBrk="0" hangingPunct="0">
                  <a:defRPr sz="1200" b="1">
                    <a:solidFill>
                      <a:schemeClr val="tx1"/>
                    </a:solidFill>
                    <a:latin typeface="Arial" charset="0"/>
                  </a:defRPr>
                </a:lvl2pPr>
                <a:lvl3pPr marL="1143000" indent="-228600" defTabSz="1285875" eaLnBrk="0" hangingPunct="0">
                  <a:defRPr sz="1200" b="1">
                    <a:solidFill>
                      <a:schemeClr val="tx1"/>
                    </a:solidFill>
                    <a:latin typeface="Arial" charset="0"/>
                  </a:defRPr>
                </a:lvl3pPr>
                <a:lvl4pPr marL="1600200" indent="-228600" defTabSz="1285875" eaLnBrk="0" hangingPunct="0">
                  <a:defRPr sz="1200" b="1">
                    <a:solidFill>
                      <a:schemeClr val="tx1"/>
                    </a:solidFill>
                    <a:latin typeface="Arial" charset="0"/>
                  </a:defRPr>
                </a:lvl4pPr>
                <a:lvl5pPr marL="2057400" indent="-228600" defTabSz="1285875" eaLnBrk="0" hangingPunct="0">
                  <a:defRPr sz="1200" b="1">
                    <a:solidFill>
                      <a:schemeClr val="tx1"/>
                    </a:solidFill>
                    <a:latin typeface="Arial" charset="0"/>
                  </a:defRPr>
                </a:lvl5pPr>
                <a:lvl6pPr marL="2514600" indent="-228600" defTabSz="1285875" eaLnBrk="0" fontAlgn="base" hangingPunct="0">
                  <a:spcBef>
                    <a:spcPct val="0"/>
                  </a:spcBef>
                  <a:spcAft>
                    <a:spcPct val="0"/>
                  </a:spcAft>
                  <a:defRPr sz="1200" b="1">
                    <a:solidFill>
                      <a:schemeClr val="tx1"/>
                    </a:solidFill>
                    <a:latin typeface="Arial" charset="0"/>
                  </a:defRPr>
                </a:lvl6pPr>
                <a:lvl7pPr marL="2971800" indent="-228600" defTabSz="1285875" eaLnBrk="0" fontAlgn="base" hangingPunct="0">
                  <a:spcBef>
                    <a:spcPct val="0"/>
                  </a:spcBef>
                  <a:spcAft>
                    <a:spcPct val="0"/>
                  </a:spcAft>
                  <a:defRPr sz="1200" b="1">
                    <a:solidFill>
                      <a:schemeClr val="tx1"/>
                    </a:solidFill>
                    <a:latin typeface="Arial" charset="0"/>
                  </a:defRPr>
                </a:lvl7pPr>
                <a:lvl8pPr marL="3429000" indent="-228600" defTabSz="1285875" eaLnBrk="0" fontAlgn="base" hangingPunct="0">
                  <a:spcBef>
                    <a:spcPct val="0"/>
                  </a:spcBef>
                  <a:spcAft>
                    <a:spcPct val="0"/>
                  </a:spcAft>
                  <a:defRPr sz="1200" b="1">
                    <a:solidFill>
                      <a:schemeClr val="tx1"/>
                    </a:solidFill>
                    <a:latin typeface="Arial" charset="0"/>
                  </a:defRPr>
                </a:lvl8pPr>
                <a:lvl9pPr marL="3886200" indent="-228600" defTabSz="1285875" eaLnBrk="0" fontAlgn="base" hangingPunct="0">
                  <a:spcBef>
                    <a:spcPct val="0"/>
                  </a:spcBef>
                  <a:spcAft>
                    <a:spcPct val="0"/>
                  </a:spcAft>
                  <a:defRPr sz="1200" b="1">
                    <a:solidFill>
                      <a:schemeClr val="tx1"/>
                    </a:solidFill>
                    <a:latin typeface="Arial" charset="0"/>
                  </a:defRPr>
                </a:lvl9pPr>
              </a:lstStyle>
              <a:p>
                <a:pPr algn="ctr" eaLnBrk="1" fontAlgn="base" hangingPunct="1">
                  <a:spcBef>
                    <a:spcPct val="0"/>
                  </a:spcBef>
                  <a:spcAft>
                    <a:spcPct val="0"/>
                  </a:spcAft>
                </a:pPr>
                <a:r>
                  <a:rPr lang="en-US" sz="900" dirty="0" err="1" smtClean="0">
                    <a:solidFill>
                      <a:srgbClr val="000000"/>
                    </a:solidFill>
                  </a:rPr>
                  <a:t>Procaspase</a:t>
                </a:r>
                <a:r>
                  <a:rPr lang="hr-HR" sz="900" dirty="0" smtClean="0">
                    <a:solidFill>
                      <a:srgbClr val="000000"/>
                    </a:solidFill>
                  </a:rPr>
                  <a:t> </a:t>
                </a:r>
                <a:r>
                  <a:rPr lang="en-US" sz="900" dirty="0" smtClean="0">
                    <a:solidFill>
                      <a:srgbClr val="000000"/>
                    </a:solidFill>
                  </a:rPr>
                  <a:t>8</a:t>
                </a:r>
                <a:endParaRPr lang="en-US" sz="900" dirty="0">
                  <a:solidFill>
                    <a:srgbClr val="000000"/>
                  </a:solidFill>
                </a:endParaRPr>
              </a:p>
              <a:p>
                <a:pPr algn="ctr" eaLnBrk="1" fontAlgn="base" hangingPunct="1">
                  <a:spcBef>
                    <a:spcPct val="0"/>
                  </a:spcBef>
                  <a:spcAft>
                    <a:spcPct val="0"/>
                  </a:spcAft>
                </a:pPr>
                <a:endParaRPr lang="en-US" sz="900" dirty="0">
                  <a:solidFill>
                    <a:srgbClr val="000000"/>
                  </a:solidFill>
                </a:endParaRPr>
              </a:p>
            </p:txBody>
          </p:sp>
        </p:grpSp>
      </p:grpSp>
      <p:sp>
        <p:nvSpPr>
          <p:cNvPr id="2204" name="Freeform 746"/>
          <p:cNvSpPr>
            <a:spLocks/>
          </p:cNvSpPr>
          <p:nvPr/>
        </p:nvSpPr>
        <p:spPr bwMode="auto">
          <a:xfrm>
            <a:off x="5347441" y="2966573"/>
            <a:ext cx="615659" cy="360857"/>
          </a:xfrm>
          <a:custGeom>
            <a:avLst/>
            <a:gdLst>
              <a:gd name="T0" fmla="*/ 162 w 420"/>
              <a:gd name="T1" fmla="*/ 421 h 421"/>
              <a:gd name="T2" fmla="*/ 420 w 420"/>
              <a:gd name="T3" fmla="*/ 139 h 421"/>
              <a:gd name="T4" fmla="*/ 0 60000 65536"/>
              <a:gd name="T5" fmla="*/ 0 60000 65536"/>
            </a:gdLst>
            <a:ahLst/>
            <a:cxnLst>
              <a:cxn ang="T4">
                <a:pos x="T0" y="T1"/>
              </a:cxn>
              <a:cxn ang="T5">
                <a:pos x="T2" y="T3"/>
              </a:cxn>
            </a:cxnLst>
            <a:rect l="0" t="0" r="r" b="b"/>
            <a:pathLst>
              <a:path w="420" h="421">
                <a:moveTo>
                  <a:pt x="162" y="421"/>
                </a:moveTo>
                <a:cubicBezTo>
                  <a:pt x="0" y="73"/>
                  <a:pt x="325" y="0"/>
                  <a:pt x="420" y="139"/>
                </a:cubicBezTo>
              </a:path>
            </a:pathLst>
          </a:custGeom>
          <a:noFill/>
          <a:ln w="31750">
            <a:solidFill>
              <a:srgbClr val="FFFF00"/>
            </a:solidFill>
            <a:round/>
            <a:headEnd/>
            <a:tailEnd type="triangle" w="med" len="lg"/>
          </a:ln>
          <a:effectLst>
            <a:outerShdw dist="28398" dir="3806097" algn="ctr" rotWithShape="0">
              <a:schemeClr val="tx1"/>
            </a:outerShdw>
          </a:effectLst>
          <a:extLst>
            <a:ext uri="{909E8E84-426E-40DD-AFC4-6F175D3DCCD1}">
              <a14:hiddenFill xmlns:a14="http://schemas.microsoft.com/office/drawing/2010/main">
                <a:solidFill>
                  <a:srgbClr val="FFFFFF"/>
                </a:solidFill>
              </a14:hiddenFill>
            </a:ext>
          </a:extLst>
        </p:spPr>
        <p:txBody>
          <a:bodyPr wrap="none" lIns="64700" tIns="32348" rIns="64700" bIns="32348" anchor="ctr"/>
          <a:lstStyle/>
          <a:p>
            <a:pPr defTabSz="647046" fontAlgn="base">
              <a:spcBef>
                <a:spcPct val="0"/>
              </a:spcBef>
              <a:spcAft>
                <a:spcPct val="0"/>
              </a:spcAft>
            </a:pPr>
            <a:endParaRPr lang="hr-HR" sz="800" b="1">
              <a:solidFill>
                <a:srgbClr val="000000"/>
              </a:solidFill>
            </a:endParaRPr>
          </a:p>
        </p:txBody>
      </p:sp>
      <p:grpSp>
        <p:nvGrpSpPr>
          <p:cNvPr id="2205" name="Group 759"/>
          <p:cNvGrpSpPr>
            <a:grpSpLocks/>
          </p:cNvGrpSpPr>
          <p:nvPr/>
        </p:nvGrpSpPr>
        <p:grpSpPr bwMode="auto">
          <a:xfrm>
            <a:off x="5335710" y="3279417"/>
            <a:ext cx="580478" cy="251902"/>
            <a:chOff x="4054" y="2578"/>
            <a:chExt cx="402" cy="314"/>
          </a:xfrm>
        </p:grpSpPr>
        <p:grpSp>
          <p:nvGrpSpPr>
            <p:cNvPr id="2261" name="Group 751"/>
            <p:cNvGrpSpPr>
              <a:grpSpLocks/>
            </p:cNvGrpSpPr>
            <p:nvPr/>
          </p:nvGrpSpPr>
          <p:grpSpPr bwMode="auto">
            <a:xfrm rot="203243">
              <a:off x="4054" y="2578"/>
              <a:ext cx="402" cy="281"/>
              <a:chOff x="4489" y="2452"/>
              <a:chExt cx="539" cy="338"/>
            </a:xfrm>
          </p:grpSpPr>
          <p:sp>
            <p:nvSpPr>
              <p:cNvPr id="2263" name="Freeform 752"/>
              <p:cNvSpPr>
                <a:spLocks/>
              </p:cNvSpPr>
              <p:nvPr/>
            </p:nvSpPr>
            <p:spPr bwMode="auto">
              <a:xfrm rot="328195">
                <a:off x="4489" y="2452"/>
                <a:ext cx="539" cy="338"/>
              </a:xfrm>
              <a:custGeom>
                <a:avLst/>
                <a:gdLst>
                  <a:gd name="T0" fmla="*/ 96 w 537"/>
                  <a:gd name="T1" fmla="*/ 85 h 314"/>
                  <a:gd name="T2" fmla="*/ 254 w 537"/>
                  <a:gd name="T3" fmla="*/ 5 h 314"/>
                  <a:gd name="T4" fmla="*/ 448 w 537"/>
                  <a:gd name="T5" fmla="*/ 47 h 314"/>
                  <a:gd name="T6" fmla="*/ 536 w 537"/>
                  <a:gd name="T7" fmla="*/ 172 h 314"/>
                  <a:gd name="T8" fmla="*/ 420 w 537"/>
                  <a:gd name="T9" fmla="*/ 312 h 314"/>
                  <a:gd name="T10" fmla="*/ 154 w 537"/>
                  <a:gd name="T11" fmla="*/ 349 h 314"/>
                  <a:gd name="T12" fmla="*/ 9 w 537"/>
                  <a:gd name="T13" fmla="*/ 219 h 314"/>
                  <a:gd name="T14" fmla="*/ 96 w 537"/>
                  <a:gd name="T15" fmla="*/ 85 h 314"/>
                  <a:gd name="T16" fmla="*/ 0 60000 65536"/>
                  <a:gd name="T17" fmla="*/ 0 60000 65536"/>
                  <a:gd name="T18" fmla="*/ 0 60000 65536"/>
                  <a:gd name="T19" fmla="*/ 0 60000 65536"/>
                  <a:gd name="T20" fmla="*/ 0 60000 65536"/>
                  <a:gd name="T21" fmla="*/ 0 60000 65536"/>
                  <a:gd name="T22" fmla="*/ 0 60000 65536"/>
                  <a:gd name="T23" fmla="*/ 0 60000 65536"/>
                  <a:gd name="T24" fmla="*/ 0 w 537"/>
                  <a:gd name="T25" fmla="*/ 0 h 314"/>
                  <a:gd name="T26" fmla="*/ 537 w 537"/>
                  <a:gd name="T27" fmla="*/ 314 h 3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7" h="314">
                    <a:moveTo>
                      <a:pt x="96" y="73"/>
                    </a:moveTo>
                    <a:cubicBezTo>
                      <a:pt x="141" y="47"/>
                      <a:pt x="194" y="10"/>
                      <a:pt x="252" y="5"/>
                    </a:cubicBezTo>
                    <a:cubicBezTo>
                      <a:pt x="310" y="0"/>
                      <a:pt x="398" y="17"/>
                      <a:pt x="444" y="41"/>
                    </a:cubicBezTo>
                    <a:cubicBezTo>
                      <a:pt x="490" y="65"/>
                      <a:pt x="537" y="111"/>
                      <a:pt x="532" y="149"/>
                    </a:cubicBezTo>
                    <a:cubicBezTo>
                      <a:pt x="532" y="229"/>
                      <a:pt x="477" y="246"/>
                      <a:pt x="416" y="269"/>
                    </a:cubicBezTo>
                    <a:cubicBezTo>
                      <a:pt x="353" y="294"/>
                      <a:pt x="220" y="314"/>
                      <a:pt x="152" y="301"/>
                    </a:cubicBezTo>
                    <a:cubicBezTo>
                      <a:pt x="84" y="288"/>
                      <a:pt x="18" y="227"/>
                      <a:pt x="9" y="189"/>
                    </a:cubicBezTo>
                    <a:cubicBezTo>
                      <a:pt x="0" y="151"/>
                      <a:pt x="52" y="99"/>
                      <a:pt x="96" y="73"/>
                    </a:cubicBezTo>
                    <a:close/>
                  </a:path>
                </a:pathLst>
              </a:custGeom>
              <a:gradFill rotWithShape="1">
                <a:gsLst>
                  <a:gs pos="0">
                    <a:srgbClr val="D366FB"/>
                  </a:gs>
                  <a:gs pos="100000">
                    <a:srgbClr val="DF8EFC"/>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647046" fontAlgn="base">
                  <a:spcBef>
                    <a:spcPct val="0"/>
                  </a:spcBef>
                  <a:spcAft>
                    <a:spcPct val="0"/>
                  </a:spcAft>
                </a:pPr>
                <a:endParaRPr lang="hr-HR" sz="800" b="1">
                  <a:solidFill>
                    <a:srgbClr val="000000"/>
                  </a:solidFill>
                </a:endParaRPr>
              </a:p>
            </p:txBody>
          </p:sp>
          <p:sp>
            <p:nvSpPr>
              <p:cNvPr id="2264" name="Oval 753"/>
              <p:cNvSpPr>
                <a:spLocks noChangeArrowheads="1"/>
              </p:cNvSpPr>
              <p:nvPr/>
            </p:nvSpPr>
            <p:spPr bwMode="auto">
              <a:xfrm rot="-171191">
                <a:off x="4696" y="2606"/>
                <a:ext cx="307" cy="157"/>
              </a:xfrm>
              <a:prstGeom prst="ellipse">
                <a:avLst/>
              </a:prstGeom>
              <a:gradFill rotWithShape="1">
                <a:gsLst>
                  <a:gs pos="0">
                    <a:schemeClr val="bg1"/>
                  </a:gs>
                  <a:gs pos="100000">
                    <a:srgbClr val="C029FD">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defTabSz="647046" fontAlgn="base">
                  <a:spcBef>
                    <a:spcPct val="0"/>
                  </a:spcBef>
                  <a:spcAft>
                    <a:spcPct val="0"/>
                  </a:spcAft>
                </a:pPr>
                <a:endParaRPr lang="sr-Latn-RS" b="1">
                  <a:solidFill>
                    <a:srgbClr val="8B8B8B"/>
                  </a:solidFill>
                </a:endParaRPr>
              </a:p>
            </p:txBody>
          </p:sp>
        </p:grpSp>
        <p:sp>
          <p:nvSpPr>
            <p:cNvPr id="2262" name="Text Box 758"/>
            <p:cNvSpPr txBox="1">
              <a:spLocks noChangeArrowheads="1"/>
            </p:cNvSpPr>
            <p:nvPr/>
          </p:nvSpPr>
          <p:spPr bwMode="auto">
            <a:xfrm>
              <a:off x="4100" y="2585"/>
              <a:ext cx="329"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1285875" eaLnBrk="0" hangingPunct="0">
                <a:defRPr sz="1200" b="1">
                  <a:solidFill>
                    <a:schemeClr val="tx1"/>
                  </a:solidFill>
                  <a:latin typeface="Arial" charset="0"/>
                </a:defRPr>
              </a:lvl1pPr>
              <a:lvl2pPr marL="742950" indent="-285750" defTabSz="1285875" eaLnBrk="0" hangingPunct="0">
                <a:defRPr sz="1200" b="1">
                  <a:solidFill>
                    <a:schemeClr val="tx1"/>
                  </a:solidFill>
                  <a:latin typeface="Arial" charset="0"/>
                </a:defRPr>
              </a:lvl2pPr>
              <a:lvl3pPr marL="1143000" indent="-228600" defTabSz="1285875" eaLnBrk="0" hangingPunct="0">
                <a:defRPr sz="1200" b="1">
                  <a:solidFill>
                    <a:schemeClr val="tx1"/>
                  </a:solidFill>
                  <a:latin typeface="Arial" charset="0"/>
                </a:defRPr>
              </a:lvl3pPr>
              <a:lvl4pPr marL="1600200" indent="-228600" defTabSz="1285875" eaLnBrk="0" hangingPunct="0">
                <a:defRPr sz="1200" b="1">
                  <a:solidFill>
                    <a:schemeClr val="tx1"/>
                  </a:solidFill>
                  <a:latin typeface="Arial" charset="0"/>
                </a:defRPr>
              </a:lvl4pPr>
              <a:lvl5pPr marL="2057400" indent="-228600" defTabSz="1285875" eaLnBrk="0" hangingPunct="0">
                <a:defRPr sz="1200" b="1">
                  <a:solidFill>
                    <a:schemeClr val="tx1"/>
                  </a:solidFill>
                  <a:latin typeface="Arial" charset="0"/>
                </a:defRPr>
              </a:lvl5pPr>
              <a:lvl6pPr marL="2514600" indent="-228600" defTabSz="1285875" eaLnBrk="0" fontAlgn="base" hangingPunct="0">
                <a:spcBef>
                  <a:spcPct val="0"/>
                </a:spcBef>
                <a:spcAft>
                  <a:spcPct val="0"/>
                </a:spcAft>
                <a:defRPr sz="1200" b="1">
                  <a:solidFill>
                    <a:schemeClr val="tx1"/>
                  </a:solidFill>
                  <a:latin typeface="Arial" charset="0"/>
                </a:defRPr>
              </a:lvl6pPr>
              <a:lvl7pPr marL="2971800" indent="-228600" defTabSz="1285875" eaLnBrk="0" fontAlgn="base" hangingPunct="0">
                <a:spcBef>
                  <a:spcPct val="0"/>
                </a:spcBef>
                <a:spcAft>
                  <a:spcPct val="0"/>
                </a:spcAft>
                <a:defRPr sz="1200" b="1">
                  <a:solidFill>
                    <a:schemeClr val="tx1"/>
                  </a:solidFill>
                  <a:latin typeface="Arial" charset="0"/>
                </a:defRPr>
              </a:lvl7pPr>
              <a:lvl8pPr marL="3429000" indent="-228600" defTabSz="1285875" eaLnBrk="0" fontAlgn="base" hangingPunct="0">
                <a:spcBef>
                  <a:spcPct val="0"/>
                </a:spcBef>
                <a:spcAft>
                  <a:spcPct val="0"/>
                </a:spcAft>
                <a:defRPr sz="1200" b="1">
                  <a:solidFill>
                    <a:schemeClr val="tx1"/>
                  </a:solidFill>
                  <a:latin typeface="Arial" charset="0"/>
                </a:defRPr>
              </a:lvl8pPr>
              <a:lvl9pPr marL="3886200" indent="-228600" defTabSz="1285875" eaLnBrk="0" fontAlgn="base" hangingPunct="0">
                <a:spcBef>
                  <a:spcPct val="0"/>
                </a:spcBef>
                <a:spcAft>
                  <a:spcPct val="0"/>
                </a:spcAft>
                <a:defRPr sz="1200" b="1">
                  <a:solidFill>
                    <a:schemeClr val="tx1"/>
                  </a:solidFill>
                  <a:latin typeface="Arial" charset="0"/>
                </a:defRPr>
              </a:lvl9pPr>
            </a:lstStyle>
            <a:p>
              <a:pPr algn="ctr" eaLnBrk="1" fontAlgn="base" hangingPunct="1">
                <a:spcBef>
                  <a:spcPct val="0"/>
                </a:spcBef>
                <a:spcAft>
                  <a:spcPct val="0"/>
                </a:spcAft>
              </a:pPr>
              <a:r>
                <a:rPr lang="en-US" sz="1000" dirty="0" err="1">
                  <a:solidFill>
                    <a:srgbClr val="000000"/>
                  </a:solidFill>
                </a:rPr>
                <a:t>tBID</a:t>
              </a:r>
              <a:endParaRPr lang="en-US" sz="1000" dirty="0">
                <a:solidFill>
                  <a:srgbClr val="000000"/>
                </a:solidFill>
              </a:endParaRPr>
            </a:p>
          </p:txBody>
        </p:sp>
      </p:grpSp>
      <p:grpSp>
        <p:nvGrpSpPr>
          <p:cNvPr id="2206" name="Group 772"/>
          <p:cNvGrpSpPr>
            <a:grpSpLocks/>
          </p:cNvGrpSpPr>
          <p:nvPr/>
        </p:nvGrpSpPr>
        <p:grpSpPr bwMode="auto">
          <a:xfrm>
            <a:off x="4958990" y="3487741"/>
            <a:ext cx="756381" cy="294857"/>
            <a:chOff x="3816" y="5242"/>
            <a:chExt cx="526" cy="352"/>
          </a:xfrm>
        </p:grpSpPr>
        <p:grpSp>
          <p:nvGrpSpPr>
            <p:cNvPr id="2257" name="Group 766"/>
            <p:cNvGrpSpPr>
              <a:grpSpLocks/>
            </p:cNvGrpSpPr>
            <p:nvPr/>
          </p:nvGrpSpPr>
          <p:grpSpPr bwMode="auto">
            <a:xfrm>
              <a:off x="3816" y="5242"/>
              <a:ext cx="526" cy="352"/>
              <a:chOff x="3786" y="4870"/>
              <a:chExt cx="688" cy="418"/>
            </a:xfrm>
          </p:grpSpPr>
          <p:sp>
            <p:nvSpPr>
              <p:cNvPr id="2259" name="Freeform 764"/>
              <p:cNvSpPr>
                <a:spLocks/>
              </p:cNvSpPr>
              <p:nvPr/>
            </p:nvSpPr>
            <p:spPr bwMode="auto">
              <a:xfrm>
                <a:off x="3786" y="4870"/>
                <a:ext cx="688" cy="418"/>
              </a:xfrm>
              <a:custGeom>
                <a:avLst/>
                <a:gdLst>
                  <a:gd name="T0" fmla="*/ 33 w 852"/>
                  <a:gd name="T1" fmla="*/ 22 h 518"/>
                  <a:gd name="T2" fmla="*/ 76 w 852"/>
                  <a:gd name="T3" fmla="*/ 168 h 518"/>
                  <a:gd name="T4" fmla="*/ 5 w 852"/>
                  <a:gd name="T5" fmla="*/ 288 h 518"/>
                  <a:gd name="T6" fmla="*/ 297 w 852"/>
                  <a:gd name="T7" fmla="*/ 275 h 518"/>
                  <a:gd name="T8" fmla="*/ 506 w 852"/>
                  <a:gd name="T9" fmla="*/ 314 h 518"/>
                  <a:gd name="T10" fmla="*/ 456 w 852"/>
                  <a:gd name="T11" fmla="*/ 165 h 518"/>
                  <a:gd name="T12" fmla="*/ 540 w 852"/>
                  <a:gd name="T13" fmla="*/ 19 h 518"/>
                  <a:gd name="T14" fmla="*/ 428 w 852"/>
                  <a:gd name="T15" fmla="*/ 32 h 518"/>
                  <a:gd name="T16" fmla="*/ 250 w 852"/>
                  <a:gd name="T17" fmla="*/ 53 h 518"/>
                  <a:gd name="T18" fmla="*/ 33 w 852"/>
                  <a:gd name="T19" fmla="*/ 22 h 5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52"/>
                  <a:gd name="T31" fmla="*/ 0 h 518"/>
                  <a:gd name="T32" fmla="*/ 852 w 852"/>
                  <a:gd name="T33" fmla="*/ 518 h 5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52" h="518">
                    <a:moveTo>
                      <a:pt x="51" y="34"/>
                    </a:moveTo>
                    <a:cubicBezTo>
                      <a:pt x="112" y="122"/>
                      <a:pt x="124" y="186"/>
                      <a:pt x="116" y="258"/>
                    </a:cubicBezTo>
                    <a:cubicBezTo>
                      <a:pt x="108" y="330"/>
                      <a:pt x="0" y="430"/>
                      <a:pt x="8" y="442"/>
                    </a:cubicBezTo>
                    <a:cubicBezTo>
                      <a:pt x="50" y="479"/>
                      <a:pt x="284" y="326"/>
                      <a:pt x="456" y="422"/>
                    </a:cubicBezTo>
                    <a:cubicBezTo>
                      <a:pt x="628" y="518"/>
                      <a:pt x="708" y="514"/>
                      <a:pt x="776" y="482"/>
                    </a:cubicBezTo>
                    <a:cubicBezTo>
                      <a:pt x="852" y="422"/>
                      <a:pt x="688" y="402"/>
                      <a:pt x="700" y="254"/>
                    </a:cubicBezTo>
                    <a:cubicBezTo>
                      <a:pt x="712" y="106"/>
                      <a:pt x="844" y="54"/>
                      <a:pt x="828" y="30"/>
                    </a:cubicBezTo>
                    <a:cubicBezTo>
                      <a:pt x="812" y="6"/>
                      <a:pt x="712" y="22"/>
                      <a:pt x="656" y="50"/>
                    </a:cubicBezTo>
                    <a:cubicBezTo>
                      <a:pt x="600" y="78"/>
                      <a:pt x="504" y="146"/>
                      <a:pt x="384" y="82"/>
                    </a:cubicBezTo>
                    <a:cubicBezTo>
                      <a:pt x="264" y="18"/>
                      <a:pt x="121" y="0"/>
                      <a:pt x="51" y="34"/>
                    </a:cubicBezTo>
                    <a:close/>
                  </a:path>
                </a:pathLst>
              </a:custGeom>
              <a:gradFill rotWithShape="1">
                <a:gsLst>
                  <a:gs pos="0">
                    <a:srgbClr val="D366FB"/>
                  </a:gs>
                  <a:gs pos="100000">
                    <a:srgbClr val="E29AFC"/>
                  </a:gs>
                </a:gsLst>
                <a:lin ang="2700000" scaled="1"/>
              </a:gradFill>
              <a:ln w="9525">
                <a:solidFill>
                  <a:srgbClr val="000000">
                    <a:alpha val="34901"/>
                  </a:srgbClr>
                </a:solidFill>
                <a:round/>
                <a:headEnd/>
                <a:tailEnd/>
              </a:ln>
            </p:spPr>
            <p:txBody>
              <a:bodyPr wrap="none" anchor="ctr"/>
              <a:lstStyle/>
              <a:p>
                <a:pPr defTabSz="647046" fontAlgn="base">
                  <a:spcBef>
                    <a:spcPct val="0"/>
                  </a:spcBef>
                  <a:spcAft>
                    <a:spcPct val="0"/>
                  </a:spcAft>
                </a:pPr>
                <a:endParaRPr lang="hr-HR" sz="800" b="1">
                  <a:solidFill>
                    <a:srgbClr val="000000"/>
                  </a:solidFill>
                </a:endParaRPr>
              </a:p>
            </p:txBody>
          </p:sp>
          <p:sp>
            <p:nvSpPr>
              <p:cNvPr id="2260" name="Oval 765"/>
              <p:cNvSpPr>
                <a:spLocks noChangeArrowheads="1"/>
              </p:cNvSpPr>
              <p:nvPr/>
            </p:nvSpPr>
            <p:spPr bwMode="auto">
              <a:xfrm rot="557454">
                <a:off x="4170" y="5138"/>
                <a:ext cx="196" cy="88"/>
              </a:xfrm>
              <a:prstGeom prst="ellipse">
                <a:avLst/>
              </a:prstGeom>
              <a:gradFill rotWithShape="1">
                <a:gsLst>
                  <a:gs pos="0">
                    <a:schemeClr val="bg1"/>
                  </a:gs>
                  <a:gs pos="100000">
                    <a:srgbClr val="484608">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647046" fontAlgn="base">
                  <a:spcBef>
                    <a:spcPct val="0"/>
                  </a:spcBef>
                  <a:spcAft>
                    <a:spcPct val="0"/>
                  </a:spcAft>
                </a:pPr>
                <a:endParaRPr lang="sr-Latn-RS" sz="800" b="1">
                  <a:solidFill>
                    <a:srgbClr val="000000"/>
                  </a:solidFill>
                </a:endParaRPr>
              </a:p>
            </p:txBody>
          </p:sp>
        </p:grpSp>
        <p:sp>
          <p:nvSpPr>
            <p:cNvPr id="2258" name="Text Box 771"/>
            <p:cNvSpPr txBox="1">
              <a:spLocks noChangeArrowheads="1"/>
            </p:cNvSpPr>
            <p:nvPr/>
          </p:nvSpPr>
          <p:spPr bwMode="auto">
            <a:xfrm>
              <a:off x="3860" y="5258"/>
              <a:ext cx="444" cy="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1285875" eaLnBrk="0" hangingPunct="0">
                <a:defRPr sz="1200" b="1">
                  <a:solidFill>
                    <a:schemeClr val="tx1"/>
                  </a:solidFill>
                  <a:latin typeface="Arial" charset="0"/>
                </a:defRPr>
              </a:lvl1pPr>
              <a:lvl2pPr marL="742950" indent="-285750" defTabSz="1285875" eaLnBrk="0" hangingPunct="0">
                <a:defRPr sz="1200" b="1">
                  <a:solidFill>
                    <a:schemeClr val="tx1"/>
                  </a:solidFill>
                  <a:latin typeface="Arial" charset="0"/>
                </a:defRPr>
              </a:lvl2pPr>
              <a:lvl3pPr marL="1143000" indent="-228600" defTabSz="1285875" eaLnBrk="0" hangingPunct="0">
                <a:defRPr sz="1200" b="1">
                  <a:solidFill>
                    <a:schemeClr val="tx1"/>
                  </a:solidFill>
                  <a:latin typeface="Arial" charset="0"/>
                </a:defRPr>
              </a:lvl3pPr>
              <a:lvl4pPr marL="1600200" indent="-228600" defTabSz="1285875" eaLnBrk="0" hangingPunct="0">
                <a:defRPr sz="1200" b="1">
                  <a:solidFill>
                    <a:schemeClr val="tx1"/>
                  </a:solidFill>
                  <a:latin typeface="Arial" charset="0"/>
                </a:defRPr>
              </a:lvl4pPr>
              <a:lvl5pPr marL="2057400" indent="-228600" defTabSz="1285875" eaLnBrk="0" hangingPunct="0">
                <a:defRPr sz="1200" b="1">
                  <a:solidFill>
                    <a:schemeClr val="tx1"/>
                  </a:solidFill>
                  <a:latin typeface="Arial" charset="0"/>
                </a:defRPr>
              </a:lvl5pPr>
              <a:lvl6pPr marL="2514600" indent="-228600" defTabSz="1285875" eaLnBrk="0" fontAlgn="base" hangingPunct="0">
                <a:spcBef>
                  <a:spcPct val="0"/>
                </a:spcBef>
                <a:spcAft>
                  <a:spcPct val="0"/>
                </a:spcAft>
                <a:defRPr sz="1200" b="1">
                  <a:solidFill>
                    <a:schemeClr val="tx1"/>
                  </a:solidFill>
                  <a:latin typeface="Arial" charset="0"/>
                </a:defRPr>
              </a:lvl6pPr>
              <a:lvl7pPr marL="2971800" indent="-228600" defTabSz="1285875" eaLnBrk="0" fontAlgn="base" hangingPunct="0">
                <a:spcBef>
                  <a:spcPct val="0"/>
                </a:spcBef>
                <a:spcAft>
                  <a:spcPct val="0"/>
                </a:spcAft>
                <a:defRPr sz="1200" b="1">
                  <a:solidFill>
                    <a:schemeClr val="tx1"/>
                  </a:solidFill>
                  <a:latin typeface="Arial" charset="0"/>
                </a:defRPr>
              </a:lvl7pPr>
              <a:lvl8pPr marL="3429000" indent="-228600" defTabSz="1285875" eaLnBrk="0" fontAlgn="base" hangingPunct="0">
                <a:spcBef>
                  <a:spcPct val="0"/>
                </a:spcBef>
                <a:spcAft>
                  <a:spcPct val="0"/>
                </a:spcAft>
                <a:defRPr sz="1200" b="1">
                  <a:solidFill>
                    <a:schemeClr val="tx1"/>
                  </a:solidFill>
                  <a:latin typeface="Arial" charset="0"/>
                </a:defRPr>
              </a:lvl8pPr>
              <a:lvl9pPr marL="3886200" indent="-228600" defTabSz="1285875" eaLnBrk="0" fontAlgn="base" hangingPunct="0">
                <a:spcBef>
                  <a:spcPct val="0"/>
                </a:spcBef>
                <a:spcAft>
                  <a:spcPct val="0"/>
                </a:spcAft>
                <a:defRPr sz="1200" b="1">
                  <a:solidFill>
                    <a:schemeClr val="tx1"/>
                  </a:solidFill>
                  <a:latin typeface="Arial" charset="0"/>
                </a:defRPr>
              </a:lvl9pPr>
            </a:lstStyle>
            <a:p>
              <a:pPr algn="ctr" eaLnBrk="1" fontAlgn="base" hangingPunct="1">
                <a:spcBef>
                  <a:spcPct val="0"/>
                </a:spcBef>
                <a:spcAft>
                  <a:spcPct val="0"/>
                </a:spcAft>
              </a:pPr>
              <a:r>
                <a:rPr lang="en-US" sz="1000" dirty="0">
                  <a:solidFill>
                    <a:srgbClr val="000000"/>
                  </a:solidFill>
                </a:rPr>
                <a:t>BCLXL</a:t>
              </a:r>
            </a:p>
          </p:txBody>
        </p:sp>
      </p:grpSp>
      <p:grpSp>
        <p:nvGrpSpPr>
          <p:cNvPr id="2207" name="Group 773"/>
          <p:cNvGrpSpPr>
            <a:grpSpLocks/>
          </p:cNvGrpSpPr>
          <p:nvPr/>
        </p:nvGrpSpPr>
        <p:grpSpPr bwMode="auto">
          <a:xfrm>
            <a:off x="6706284" y="3491180"/>
            <a:ext cx="908830" cy="276857"/>
            <a:chOff x="4251" y="3461"/>
            <a:chExt cx="620" cy="323"/>
          </a:xfrm>
        </p:grpSpPr>
        <p:grpSp>
          <p:nvGrpSpPr>
            <p:cNvPr id="2253" name="Group 774"/>
            <p:cNvGrpSpPr>
              <a:grpSpLocks/>
            </p:cNvGrpSpPr>
            <p:nvPr/>
          </p:nvGrpSpPr>
          <p:grpSpPr bwMode="auto">
            <a:xfrm rot="5400000">
              <a:off x="4503" y="3255"/>
              <a:ext cx="139" cy="597"/>
              <a:chOff x="4395" y="1839"/>
              <a:chExt cx="187" cy="806"/>
            </a:xfrm>
          </p:grpSpPr>
          <p:sp>
            <p:nvSpPr>
              <p:cNvPr id="2255" name="Freeform 775"/>
              <p:cNvSpPr>
                <a:spLocks/>
              </p:cNvSpPr>
              <p:nvPr/>
            </p:nvSpPr>
            <p:spPr bwMode="auto">
              <a:xfrm>
                <a:off x="4395" y="1839"/>
                <a:ext cx="187" cy="759"/>
              </a:xfrm>
              <a:custGeom>
                <a:avLst/>
                <a:gdLst>
                  <a:gd name="T0" fmla="*/ 29 w 280"/>
                  <a:gd name="T1" fmla="*/ 8 h 1137"/>
                  <a:gd name="T2" fmla="*/ 9 w 280"/>
                  <a:gd name="T3" fmla="*/ 51 h 1137"/>
                  <a:gd name="T4" fmla="*/ 31 w 280"/>
                  <a:gd name="T5" fmla="*/ 82 h 1137"/>
                  <a:gd name="T6" fmla="*/ 14 w 280"/>
                  <a:gd name="T7" fmla="*/ 116 h 1137"/>
                  <a:gd name="T8" fmla="*/ 33 w 280"/>
                  <a:gd name="T9" fmla="*/ 155 h 1137"/>
                  <a:gd name="T10" fmla="*/ 14 w 280"/>
                  <a:gd name="T11" fmla="*/ 186 h 1137"/>
                  <a:gd name="T12" fmla="*/ 31 w 280"/>
                  <a:gd name="T13" fmla="*/ 228 h 1137"/>
                  <a:gd name="T14" fmla="*/ 15 w 280"/>
                  <a:gd name="T15" fmla="*/ 308 h 1137"/>
                  <a:gd name="T16" fmla="*/ 3 w 280"/>
                  <a:gd name="T17" fmla="*/ 395 h 1137"/>
                  <a:gd name="T18" fmla="*/ 17 w 280"/>
                  <a:gd name="T19" fmla="*/ 486 h 1137"/>
                  <a:gd name="T20" fmla="*/ 73 w 280"/>
                  <a:gd name="T21" fmla="*/ 502 h 1137"/>
                  <a:gd name="T22" fmla="*/ 119 w 280"/>
                  <a:gd name="T23" fmla="*/ 471 h 1137"/>
                  <a:gd name="T24" fmla="*/ 118 w 280"/>
                  <a:gd name="T25" fmla="*/ 374 h 1137"/>
                  <a:gd name="T26" fmla="*/ 102 w 280"/>
                  <a:gd name="T27" fmla="*/ 289 h 1137"/>
                  <a:gd name="T28" fmla="*/ 83 w 280"/>
                  <a:gd name="T29" fmla="*/ 225 h 1137"/>
                  <a:gd name="T30" fmla="*/ 93 w 280"/>
                  <a:gd name="T31" fmla="*/ 182 h 1137"/>
                  <a:gd name="T32" fmla="*/ 75 w 280"/>
                  <a:gd name="T33" fmla="*/ 154 h 1137"/>
                  <a:gd name="T34" fmla="*/ 87 w 280"/>
                  <a:gd name="T35" fmla="*/ 107 h 1137"/>
                  <a:gd name="T36" fmla="*/ 71 w 280"/>
                  <a:gd name="T37" fmla="*/ 79 h 1137"/>
                  <a:gd name="T38" fmla="*/ 92 w 280"/>
                  <a:gd name="T39" fmla="*/ 49 h 1137"/>
                  <a:gd name="T40" fmla="*/ 80 w 280"/>
                  <a:gd name="T41" fmla="*/ 9 h 1137"/>
                  <a:gd name="T42" fmla="*/ 29 w 280"/>
                  <a:gd name="T43" fmla="*/ 8 h 113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80"/>
                  <a:gd name="T67" fmla="*/ 0 h 1137"/>
                  <a:gd name="T68" fmla="*/ 280 w 280"/>
                  <a:gd name="T69" fmla="*/ 1137 h 113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80" h="1137">
                    <a:moveTo>
                      <a:pt x="65" y="18"/>
                    </a:moveTo>
                    <a:cubicBezTo>
                      <a:pt x="45" y="29"/>
                      <a:pt x="8" y="63"/>
                      <a:pt x="20" y="114"/>
                    </a:cubicBezTo>
                    <a:cubicBezTo>
                      <a:pt x="32" y="165"/>
                      <a:pt x="68" y="163"/>
                      <a:pt x="69" y="185"/>
                    </a:cubicBezTo>
                    <a:cubicBezTo>
                      <a:pt x="70" y="207"/>
                      <a:pt x="28" y="211"/>
                      <a:pt x="32" y="261"/>
                    </a:cubicBezTo>
                    <a:cubicBezTo>
                      <a:pt x="36" y="311"/>
                      <a:pt x="73" y="315"/>
                      <a:pt x="73" y="347"/>
                    </a:cubicBezTo>
                    <a:cubicBezTo>
                      <a:pt x="73" y="379"/>
                      <a:pt x="33" y="363"/>
                      <a:pt x="32" y="417"/>
                    </a:cubicBezTo>
                    <a:cubicBezTo>
                      <a:pt x="31" y="471"/>
                      <a:pt x="63" y="489"/>
                      <a:pt x="69" y="513"/>
                    </a:cubicBezTo>
                    <a:cubicBezTo>
                      <a:pt x="62" y="594"/>
                      <a:pt x="44" y="625"/>
                      <a:pt x="35" y="692"/>
                    </a:cubicBezTo>
                    <a:cubicBezTo>
                      <a:pt x="26" y="759"/>
                      <a:pt x="15" y="794"/>
                      <a:pt x="8" y="886"/>
                    </a:cubicBezTo>
                    <a:cubicBezTo>
                      <a:pt x="1" y="978"/>
                      <a:pt x="0" y="1045"/>
                      <a:pt x="38" y="1091"/>
                    </a:cubicBezTo>
                    <a:cubicBezTo>
                      <a:pt x="76" y="1137"/>
                      <a:pt x="144" y="1128"/>
                      <a:pt x="164" y="1127"/>
                    </a:cubicBezTo>
                    <a:cubicBezTo>
                      <a:pt x="178" y="1126"/>
                      <a:pt x="246" y="1125"/>
                      <a:pt x="266" y="1057"/>
                    </a:cubicBezTo>
                    <a:cubicBezTo>
                      <a:pt x="280" y="1003"/>
                      <a:pt x="271" y="907"/>
                      <a:pt x="265" y="839"/>
                    </a:cubicBezTo>
                    <a:cubicBezTo>
                      <a:pt x="259" y="771"/>
                      <a:pt x="241" y="704"/>
                      <a:pt x="228" y="648"/>
                    </a:cubicBezTo>
                    <a:cubicBezTo>
                      <a:pt x="221" y="619"/>
                      <a:pt x="186" y="530"/>
                      <a:pt x="186" y="505"/>
                    </a:cubicBezTo>
                    <a:cubicBezTo>
                      <a:pt x="192" y="486"/>
                      <a:pt x="215" y="475"/>
                      <a:pt x="208" y="407"/>
                    </a:cubicBezTo>
                    <a:cubicBezTo>
                      <a:pt x="201" y="339"/>
                      <a:pt x="171" y="378"/>
                      <a:pt x="169" y="344"/>
                    </a:cubicBezTo>
                    <a:cubicBezTo>
                      <a:pt x="167" y="310"/>
                      <a:pt x="194" y="297"/>
                      <a:pt x="196" y="240"/>
                    </a:cubicBezTo>
                    <a:cubicBezTo>
                      <a:pt x="198" y="183"/>
                      <a:pt x="160" y="203"/>
                      <a:pt x="160" y="179"/>
                    </a:cubicBezTo>
                    <a:cubicBezTo>
                      <a:pt x="160" y="155"/>
                      <a:pt x="203" y="137"/>
                      <a:pt x="206" y="111"/>
                    </a:cubicBezTo>
                    <a:cubicBezTo>
                      <a:pt x="209" y="85"/>
                      <a:pt x="202" y="36"/>
                      <a:pt x="179" y="21"/>
                    </a:cubicBezTo>
                    <a:cubicBezTo>
                      <a:pt x="140" y="0"/>
                      <a:pt x="85" y="7"/>
                      <a:pt x="65" y="18"/>
                    </a:cubicBezTo>
                    <a:close/>
                  </a:path>
                </a:pathLst>
              </a:custGeom>
              <a:gradFill rotWithShape="1">
                <a:gsLst>
                  <a:gs pos="0">
                    <a:srgbClr val="330707"/>
                  </a:gs>
                  <a:gs pos="50000">
                    <a:srgbClr val="84ED73"/>
                  </a:gs>
                  <a:gs pos="100000">
                    <a:srgbClr val="330707"/>
                  </a:gs>
                </a:gsLst>
                <a:lin ang="0" scaled="1"/>
              </a:gradFill>
              <a:ln>
                <a:noFill/>
              </a:ln>
              <a:effectLst>
                <a:prstShdw prst="shdw17" dist="17961" dir="2700000">
                  <a:srgbClr val="4F8E45"/>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647046" fontAlgn="base">
                  <a:spcBef>
                    <a:spcPct val="0"/>
                  </a:spcBef>
                  <a:spcAft>
                    <a:spcPct val="0"/>
                  </a:spcAft>
                </a:pPr>
                <a:endParaRPr lang="hr-HR" sz="800" b="1">
                  <a:solidFill>
                    <a:srgbClr val="000000"/>
                  </a:solidFill>
                </a:endParaRPr>
              </a:p>
            </p:txBody>
          </p:sp>
          <p:sp>
            <p:nvSpPr>
              <p:cNvPr id="2256" name="Oval 776"/>
              <p:cNvSpPr>
                <a:spLocks noChangeArrowheads="1"/>
              </p:cNvSpPr>
              <p:nvPr/>
            </p:nvSpPr>
            <p:spPr bwMode="auto">
              <a:xfrm rot="5621483">
                <a:off x="4187" y="2309"/>
                <a:ext cx="546" cy="126"/>
              </a:xfrm>
              <a:prstGeom prst="ellipse">
                <a:avLst/>
              </a:prstGeom>
              <a:gradFill rotWithShape="1">
                <a:gsLst>
                  <a:gs pos="0">
                    <a:schemeClr val="bg1">
                      <a:alpha val="92000"/>
                    </a:schemeClr>
                  </a:gs>
                  <a:gs pos="100000">
                    <a:schemeClr val="tx2">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647046" fontAlgn="base">
                  <a:spcBef>
                    <a:spcPct val="0"/>
                  </a:spcBef>
                  <a:spcAft>
                    <a:spcPct val="0"/>
                  </a:spcAft>
                </a:pPr>
                <a:endParaRPr lang="sr-Latn-RS" sz="800" b="1">
                  <a:solidFill>
                    <a:srgbClr val="000000"/>
                  </a:solidFill>
                </a:endParaRPr>
              </a:p>
            </p:txBody>
          </p:sp>
        </p:grpSp>
        <p:sp>
          <p:nvSpPr>
            <p:cNvPr id="2254" name="Text Box 777"/>
            <p:cNvSpPr txBox="1">
              <a:spLocks noChangeArrowheads="1"/>
            </p:cNvSpPr>
            <p:nvPr/>
          </p:nvSpPr>
          <p:spPr bwMode="auto">
            <a:xfrm>
              <a:off x="4251" y="3461"/>
              <a:ext cx="488" cy="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1255713" eaLnBrk="0" hangingPunct="0">
                <a:defRPr sz="1200" b="1">
                  <a:solidFill>
                    <a:schemeClr val="tx1"/>
                  </a:solidFill>
                  <a:latin typeface="Arial" charset="0"/>
                </a:defRPr>
              </a:lvl1pPr>
              <a:lvl2pPr marL="742950" indent="-285750" defTabSz="1255713" eaLnBrk="0" hangingPunct="0">
                <a:defRPr sz="1200" b="1">
                  <a:solidFill>
                    <a:schemeClr val="tx1"/>
                  </a:solidFill>
                  <a:latin typeface="Arial" charset="0"/>
                </a:defRPr>
              </a:lvl2pPr>
              <a:lvl3pPr marL="1143000" indent="-228600" defTabSz="1255713" eaLnBrk="0" hangingPunct="0">
                <a:defRPr sz="1200" b="1">
                  <a:solidFill>
                    <a:schemeClr val="tx1"/>
                  </a:solidFill>
                  <a:latin typeface="Arial" charset="0"/>
                </a:defRPr>
              </a:lvl3pPr>
              <a:lvl4pPr marL="1600200" indent="-228600" defTabSz="1255713" eaLnBrk="0" hangingPunct="0">
                <a:defRPr sz="1200" b="1">
                  <a:solidFill>
                    <a:schemeClr val="tx1"/>
                  </a:solidFill>
                  <a:latin typeface="Arial" charset="0"/>
                </a:defRPr>
              </a:lvl4pPr>
              <a:lvl5pPr marL="2057400" indent="-228600" defTabSz="1255713" eaLnBrk="0" hangingPunct="0">
                <a:defRPr sz="1200" b="1">
                  <a:solidFill>
                    <a:schemeClr val="tx1"/>
                  </a:solidFill>
                  <a:latin typeface="Arial" charset="0"/>
                </a:defRPr>
              </a:lvl5pPr>
              <a:lvl6pPr marL="2514600" indent="-228600" defTabSz="1255713" eaLnBrk="0" fontAlgn="base" hangingPunct="0">
                <a:spcBef>
                  <a:spcPct val="0"/>
                </a:spcBef>
                <a:spcAft>
                  <a:spcPct val="0"/>
                </a:spcAft>
                <a:defRPr sz="1200" b="1">
                  <a:solidFill>
                    <a:schemeClr val="tx1"/>
                  </a:solidFill>
                  <a:latin typeface="Arial" charset="0"/>
                </a:defRPr>
              </a:lvl6pPr>
              <a:lvl7pPr marL="2971800" indent="-228600" defTabSz="1255713" eaLnBrk="0" fontAlgn="base" hangingPunct="0">
                <a:spcBef>
                  <a:spcPct val="0"/>
                </a:spcBef>
                <a:spcAft>
                  <a:spcPct val="0"/>
                </a:spcAft>
                <a:defRPr sz="1200" b="1">
                  <a:solidFill>
                    <a:schemeClr val="tx1"/>
                  </a:solidFill>
                  <a:latin typeface="Arial" charset="0"/>
                </a:defRPr>
              </a:lvl7pPr>
              <a:lvl8pPr marL="3429000" indent="-228600" defTabSz="1255713" eaLnBrk="0" fontAlgn="base" hangingPunct="0">
                <a:spcBef>
                  <a:spcPct val="0"/>
                </a:spcBef>
                <a:spcAft>
                  <a:spcPct val="0"/>
                </a:spcAft>
                <a:defRPr sz="1200" b="1">
                  <a:solidFill>
                    <a:schemeClr val="tx1"/>
                  </a:solidFill>
                  <a:latin typeface="Arial" charset="0"/>
                </a:defRPr>
              </a:lvl8pPr>
              <a:lvl9pPr marL="3886200" indent="-228600" defTabSz="1255713" eaLnBrk="0" fontAlgn="base" hangingPunct="0">
                <a:spcBef>
                  <a:spcPct val="0"/>
                </a:spcBef>
                <a:spcAft>
                  <a:spcPct val="0"/>
                </a:spcAft>
                <a:defRPr sz="1200" b="1">
                  <a:solidFill>
                    <a:schemeClr val="tx1"/>
                  </a:solidFill>
                  <a:latin typeface="Arial" charset="0"/>
                </a:defRPr>
              </a:lvl9pPr>
            </a:lstStyle>
            <a:p>
              <a:pPr algn="ctr" eaLnBrk="1" fontAlgn="base" hangingPunct="1">
                <a:spcBef>
                  <a:spcPct val="50000"/>
                </a:spcBef>
                <a:spcAft>
                  <a:spcPct val="0"/>
                </a:spcAft>
              </a:pPr>
              <a:r>
                <a:rPr lang="en-US">
                  <a:solidFill>
                    <a:srgbClr val="000000"/>
                  </a:solidFill>
                </a:rPr>
                <a:t>PMR</a:t>
              </a:r>
            </a:p>
          </p:txBody>
        </p:sp>
      </p:grpSp>
      <p:grpSp>
        <p:nvGrpSpPr>
          <p:cNvPr id="2208" name="Group 783"/>
          <p:cNvGrpSpPr>
            <a:grpSpLocks/>
          </p:cNvGrpSpPr>
          <p:nvPr/>
        </p:nvGrpSpPr>
        <p:grpSpPr bwMode="auto">
          <a:xfrm rot="-236494">
            <a:off x="6851384" y="3542617"/>
            <a:ext cx="558491" cy="215143"/>
            <a:chOff x="4317" y="3539"/>
            <a:chExt cx="381" cy="251"/>
          </a:xfrm>
        </p:grpSpPr>
        <p:grpSp>
          <p:nvGrpSpPr>
            <p:cNvPr id="2248" name="Group 784"/>
            <p:cNvGrpSpPr>
              <a:grpSpLocks/>
            </p:cNvGrpSpPr>
            <p:nvPr/>
          </p:nvGrpSpPr>
          <p:grpSpPr bwMode="auto">
            <a:xfrm rot="5400000">
              <a:off x="4428" y="3469"/>
              <a:ext cx="160" cy="381"/>
              <a:chOff x="4932" y="2576"/>
              <a:chExt cx="376" cy="896"/>
            </a:xfrm>
          </p:grpSpPr>
          <p:sp>
            <p:nvSpPr>
              <p:cNvPr id="2250" name="Freeform 785"/>
              <p:cNvSpPr>
                <a:spLocks/>
              </p:cNvSpPr>
              <p:nvPr/>
            </p:nvSpPr>
            <p:spPr bwMode="auto">
              <a:xfrm>
                <a:off x="4932" y="2612"/>
                <a:ext cx="376" cy="860"/>
              </a:xfrm>
              <a:custGeom>
                <a:avLst/>
                <a:gdLst>
                  <a:gd name="T0" fmla="*/ 0 w 376"/>
                  <a:gd name="T1" fmla="*/ 2 h 860"/>
                  <a:gd name="T2" fmla="*/ 190 w 376"/>
                  <a:gd name="T3" fmla="*/ 56 h 860"/>
                  <a:gd name="T4" fmla="*/ 358 w 376"/>
                  <a:gd name="T5" fmla="*/ 0 h 860"/>
                  <a:gd name="T6" fmla="*/ 282 w 376"/>
                  <a:gd name="T7" fmla="*/ 368 h 860"/>
                  <a:gd name="T8" fmla="*/ 376 w 376"/>
                  <a:gd name="T9" fmla="*/ 774 h 860"/>
                  <a:gd name="T10" fmla="*/ 26 w 376"/>
                  <a:gd name="T11" fmla="*/ 768 h 860"/>
                  <a:gd name="T12" fmla="*/ 122 w 376"/>
                  <a:gd name="T13" fmla="*/ 352 h 860"/>
                  <a:gd name="T14" fmla="*/ 0 w 376"/>
                  <a:gd name="T15" fmla="*/ 2 h 860"/>
                  <a:gd name="T16" fmla="*/ 0 60000 65536"/>
                  <a:gd name="T17" fmla="*/ 0 60000 65536"/>
                  <a:gd name="T18" fmla="*/ 0 60000 65536"/>
                  <a:gd name="T19" fmla="*/ 0 60000 65536"/>
                  <a:gd name="T20" fmla="*/ 0 60000 65536"/>
                  <a:gd name="T21" fmla="*/ 0 60000 65536"/>
                  <a:gd name="T22" fmla="*/ 0 60000 65536"/>
                  <a:gd name="T23" fmla="*/ 0 60000 65536"/>
                  <a:gd name="T24" fmla="*/ 0 w 376"/>
                  <a:gd name="T25" fmla="*/ 0 h 860"/>
                  <a:gd name="T26" fmla="*/ 376 w 376"/>
                  <a:gd name="T27" fmla="*/ 860 h 8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6" h="860">
                    <a:moveTo>
                      <a:pt x="0" y="2"/>
                    </a:moveTo>
                    <a:cubicBezTo>
                      <a:pt x="52" y="30"/>
                      <a:pt x="96" y="58"/>
                      <a:pt x="190" y="56"/>
                    </a:cubicBezTo>
                    <a:cubicBezTo>
                      <a:pt x="284" y="54"/>
                      <a:pt x="298" y="38"/>
                      <a:pt x="358" y="0"/>
                    </a:cubicBezTo>
                    <a:cubicBezTo>
                      <a:pt x="296" y="184"/>
                      <a:pt x="279" y="239"/>
                      <a:pt x="282" y="368"/>
                    </a:cubicBezTo>
                    <a:cubicBezTo>
                      <a:pt x="285" y="497"/>
                      <a:pt x="340" y="658"/>
                      <a:pt x="376" y="774"/>
                    </a:cubicBezTo>
                    <a:cubicBezTo>
                      <a:pt x="308" y="860"/>
                      <a:pt x="73" y="844"/>
                      <a:pt x="26" y="768"/>
                    </a:cubicBezTo>
                    <a:cubicBezTo>
                      <a:pt x="74" y="548"/>
                      <a:pt x="126" y="480"/>
                      <a:pt x="122" y="352"/>
                    </a:cubicBezTo>
                    <a:cubicBezTo>
                      <a:pt x="118" y="224"/>
                      <a:pt x="48" y="62"/>
                      <a:pt x="0" y="2"/>
                    </a:cubicBezTo>
                    <a:close/>
                  </a:path>
                </a:pathLst>
              </a:custGeom>
              <a:gradFill rotWithShape="1">
                <a:gsLst>
                  <a:gs pos="0">
                    <a:srgbClr val="8CCBD0"/>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47046" fontAlgn="base">
                  <a:spcBef>
                    <a:spcPct val="0"/>
                  </a:spcBef>
                  <a:spcAft>
                    <a:spcPct val="0"/>
                  </a:spcAft>
                </a:pPr>
                <a:endParaRPr lang="hr-HR" sz="800" b="1">
                  <a:solidFill>
                    <a:srgbClr val="000000"/>
                  </a:solidFill>
                </a:endParaRPr>
              </a:p>
            </p:txBody>
          </p:sp>
          <p:sp>
            <p:nvSpPr>
              <p:cNvPr id="2251" name="Oval 786"/>
              <p:cNvSpPr>
                <a:spLocks noChangeArrowheads="1"/>
              </p:cNvSpPr>
              <p:nvPr/>
            </p:nvSpPr>
            <p:spPr bwMode="auto">
              <a:xfrm rot="5400000">
                <a:off x="4747" y="2955"/>
                <a:ext cx="744" cy="208"/>
              </a:xfrm>
              <a:prstGeom prst="ellipse">
                <a:avLst/>
              </a:prstGeom>
              <a:gradFill rotWithShape="1">
                <a:gsLst>
                  <a:gs pos="0">
                    <a:schemeClr val="bg1">
                      <a:alpha val="70000"/>
                    </a:schemeClr>
                  </a:gs>
                  <a:gs pos="100000">
                    <a:schemeClr val="tx2">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647046" fontAlgn="base">
                  <a:spcBef>
                    <a:spcPct val="0"/>
                  </a:spcBef>
                  <a:spcAft>
                    <a:spcPct val="0"/>
                  </a:spcAft>
                </a:pPr>
                <a:endParaRPr lang="sr-Latn-RS" sz="800" b="1">
                  <a:solidFill>
                    <a:srgbClr val="000000"/>
                  </a:solidFill>
                </a:endParaRPr>
              </a:p>
            </p:txBody>
          </p:sp>
          <p:sp>
            <p:nvSpPr>
              <p:cNvPr id="2252" name="Oval 787"/>
              <p:cNvSpPr>
                <a:spLocks noChangeArrowheads="1"/>
              </p:cNvSpPr>
              <p:nvPr/>
            </p:nvSpPr>
            <p:spPr bwMode="auto">
              <a:xfrm>
                <a:off x="4935" y="2576"/>
                <a:ext cx="354" cy="90"/>
              </a:xfrm>
              <a:prstGeom prst="ellipse">
                <a:avLst/>
              </a:prstGeom>
              <a:gradFill rotWithShape="1">
                <a:gsLst>
                  <a:gs pos="0">
                    <a:schemeClr val="accent2"/>
                  </a:gs>
                  <a:gs pos="100000">
                    <a:schemeClr val="accent1"/>
                  </a:gs>
                </a:gsLst>
                <a:lin ang="0" scaled="1"/>
              </a:gradFill>
              <a:ln w="9525">
                <a:solidFill>
                  <a:srgbClr val="33CCCC"/>
                </a:solidFill>
                <a:round/>
                <a:headEnd/>
                <a:tailEnd/>
              </a:ln>
            </p:spPr>
            <p:txBody>
              <a:bodyPr wrap="none" anchor="ctr"/>
              <a:lstStyle/>
              <a:p>
                <a:pPr defTabSz="647046" fontAlgn="base">
                  <a:spcBef>
                    <a:spcPct val="0"/>
                  </a:spcBef>
                  <a:spcAft>
                    <a:spcPct val="0"/>
                  </a:spcAft>
                </a:pPr>
                <a:endParaRPr lang="sr-Latn-RS" sz="800" b="1">
                  <a:solidFill>
                    <a:srgbClr val="000000"/>
                  </a:solidFill>
                </a:endParaRPr>
              </a:p>
            </p:txBody>
          </p:sp>
        </p:grpSp>
        <p:sp>
          <p:nvSpPr>
            <p:cNvPr id="2249" name="Text Box 788"/>
            <p:cNvSpPr txBox="1">
              <a:spLocks noChangeArrowheads="1"/>
            </p:cNvSpPr>
            <p:nvPr/>
          </p:nvSpPr>
          <p:spPr bwMode="auto">
            <a:xfrm>
              <a:off x="4323" y="3539"/>
              <a:ext cx="348"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1255713" eaLnBrk="0" hangingPunct="0">
                <a:defRPr sz="1200" b="1">
                  <a:solidFill>
                    <a:schemeClr val="tx1"/>
                  </a:solidFill>
                  <a:latin typeface="Arial" charset="0"/>
                </a:defRPr>
              </a:lvl1pPr>
              <a:lvl2pPr marL="742950" indent="-285750" defTabSz="1255713" eaLnBrk="0" hangingPunct="0">
                <a:defRPr sz="1200" b="1">
                  <a:solidFill>
                    <a:schemeClr val="tx1"/>
                  </a:solidFill>
                  <a:latin typeface="Arial" charset="0"/>
                </a:defRPr>
              </a:lvl2pPr>
              <a:lvl3pPr marL="1143000" indent="-228600" defTabSz="1255713" eaLnBrk="0" hangingPunct="0">
                <a:defRPr sz="1200" b="1">
                  <a:solidFill>
                    <a:schemeClr val="tx1"/>
                  </a:solidFill>
                  <a:latin typeface="Arial" charset="0"/>
                </a:defRPr>
              </a:lvl3pPr>
              <a:lvl4pPr marL="1600200" indent="-228600" defTabSz="1255713" eaLnBrk="0" hangingPunct="0">
                <a:defRPr sz="1200" b="1">
                  <a:solidFill>
                    <a:schemeClr val="tx1"/>
                  </a:solidFill>
                  <a:latin typeface="Arial" charset="0"/>
                </a:defRPr>
              </a:lvl4pPr>
              <a:lvl5pPr marL="2057400" indent="-228600" defTabSz="1255713" eaLnBrk="0" hangingPunct="0">
                <a:defRPr sz="1200" b="1">
                  <a:solidFill>
                    <a:schemeClr val="tx1"/>
                  </a:solidFill>
                  <a:latin typeface="Arial" charset="0"/>
                </a:defRPr>
              </a:lvl5pPr>
              <a:lvl6pPr marL="2514600" indent="-228600" defTabSz="1255713" eaLnBrk="0" fontAlgn="base" hangingPunct="0">
                <a:spcBef>
                  <a:spcPct val="0"/>
                </a:spcBef>
                <a:spcAft>
                  <a:spcPct val="0"/>
                </a:spcAft>
                <a:defRPr sz="1200" b="1">
                  <a:solidFill>
                    <a:schemeClr val="tx1"/>
                  </a:solidFill>
                  <a:latin typeface="Arial" charset="0"/>
                </a:defRPr>
              </a:lvl6pPr>
              <a:lvl7pPr marL="2971800" indent="-228600" defTabSz="1255713" eaLnBrk="0" fontAlgn="base" hangingPunct="0">
                <a:spcBef>
                  <a:spcPct val="0"/>
                </a:spcBef>
                <a:spcAft>
                  <a:spcPct val="0"/>
                </a:spcAft>
                <a:defRPr sz="1200" b="1">
                  <a:solidFill>
                    <a:schemeClr val="tx1"/>
                  </a:solidFill>
                  <a:latin typeface="Arial" charset="0"/>
                </a:defRPr>
              </a:lvl7pPr>
              <a:lvl8pPr marL="3429000" indent="-228600" defTabSz="1255713" eaLnBrk="0" fontAlgn="base" hangingPunct="0">
                <a:spcBef>
                  <a:spcPct val="0"/>
                </a:spcBef>
                <a:spcAft>
                  <a:spcPct val="0"/>
                </a:spcAft>
                <a:defRPr sz="1200" b="1">
                  <a:solidFill>
                    <a:schemeClr val="tx1"/>
                  </a:solidFill>
                  <a:latin typeface="Arial" charset="0"/>
                </a:defRPr>
              </a:lvl8pPr>
              <a:lvl9pPr marL="3886200" indent="-228600" defTabSz="1255713" eaLnBrk="0" fontAlgn="base" hangingPunct="0">
                <a:spcBef>
                  <a:spcPct val="0"/>
                </a:spcBef>
                <a:spcAft>
                  <a:spcPct val="0"/>
                </a:spcAft>
                <a:defRPr sz="1200" b="1">
                  <a:solidFill>
                    <a:schemeClr val="tx1"/>
                  </a:solidFill>
                  <a:latin typeface="Arial" charset="0"/>
                </a:defRPr>
              </a:lvl9pPr>
            </a:lstStyle>
            <a:p>
              <a:pPr algn="ctr" eaLnBrk="1" fontAlgn="base" hangingPunct="1">
                <a:spcBef>
                  <a:spcPct val="50000"/>
                </a:spcBef>
                <a:spcAft>
                  <a:spcPct val="0"/>
                </a:spcAft>
              </a:pPr>
              <a:r>
                <a:rPr lang="en-US" sz="800" dirty="0">
                  <a:solidFill>
                    <a:srgbClr val="000000"/>
                  </a:solidFill>
                </a:rPr>
                <a:t>ANT</a:t>
              </a:r>
            </a:p>
          </p:txBody>
        </p:sp>
      </p:grpSp>
      <p:grpSp>
        <p:nvGrpSpPr>
          <p:cNvPr id="2209" name="Group 792"/>
          <p:cNvGrpSpPr>
            <a:grpSpLocks/>
          </p:cNvGrpSpPr>
          <p:nvPr/>
        </p:nvGrpSpPr>
        <p:grpSpPr bwMode="auto">
          <a:xfrm>
            <a:off x="6839677" y="3672880"/>
            <a:ext cx="631784" cy="260572"/>
            <a:chOff x="4708" y="5053"/>
            <a:chExt cx="431" cy="304"/>
          </a:xfrm>
        </p:grpSpPr>
        <p:grpSp>
          <p:nvGrpSpPr>
            <p:cNvPr id="2244" name="Group 789"/>
            <p:cNvGrpSpPr>
              <a:grpSpLocks/>
            </p:cNvGrpSpPr>
            <p:nvPr/>
          </p:nvGrpSpPr>
          <p:grpSpPr bwMode="auto">
            <a:xfrm rot="203243">
              <a:off x="4708" y="5053"/>
              <a:ext cx="431" cy="267"/>
              <a:chOff x="4489" y="2452"/>
              <a:chExt cx="539" cy="338"/>
            </a:xfrm>
          </p:grpSpPr>
          <p:sp>
            <p:nvSpPr>
              <p:cNvPr id="2246" name="Freeform 790"/>
              <p:cNvSpPr>
                <a:spLocks/>
              </p:cNvSpPr>
              <p:nvPr/>
            </p:nvSpPr>
            <p:spPr bwMode="auto">
              <a:xfrm rot="328195">
                <a:off x="4489" y="2452"/>
                <a:ext cx="539" cy="338"/>
              </a:xfrm>
              <a:custGeom>
                <a:avLst/>
                <a:gdLst>
                  <a:gd name="T0" fmla="*/ 96 w 537"/>
                  <a:gd name="T1" fmla="*/ 85 h 314"/>
                  <a:gd name="T2" fmla="*/ 254 w 537"/>
                  <a:gd name="T3" fmla="*/ 5 h 314"/>
                  <a:gd name="T4" fmla="*/ 448 w 537"/>
                  <a:gd name="T5" fmla="*/ 47 h 314"/>
                  <a:gd name="T6" fmla="*/ 536 w 537"/>
                  <a:gd name="T7" fmla="*/ 172 h 314"/>
                  <a:gd name="T8" fmla="*/ 420 w 537"/>
                  <a:gd name="T9" fmla="*/ 312 h 314"/>
                  <a:gd name="T10" fmla="*/ 154 w 537"/>
                  <a:gd name="T11" fmla="*/ 349 h 314"/>
                  <a:gd name="T12" fmla="*/ 9 w 537"/>
                  <a:gd name="T13" fmla="*/ 219 h 314"/>
                  <a:gd name="T14" fmla="*/ 96 w 537"/>
                  <a:gd name="T15" fmla="*/ 85 h 314"/>
                  <a:gd name="T16" fmla="*/ 0 60000 65536"/>
                  <a:gd name="T17" fmla="*/ 0 60000 65536"/>
                  <a:gd name="T18" fmla="*/ 0 60000 65536"/>
                  <a:gd name="T19" fmla="*/ 0 60000 65536"/>
                  <a:gd name="T20" fmla="*/ 0 60000 65536"/>
                  <a:gd name="T21" fmla="*/ 0 60000 65536"/>
                  <a:gd name="T22" fmla="*/ 0 60000 65536"/>
                  <a:gd name="T23" fmla="*/ 0 60000 65536"/>
                  <a:gd name="T24" fmla="*/ 0 w 537"/>
                  <a:gd name="T25" fmla="*/ 0 h 314"/>
                  <a:gd name="T26" fmla="*/ 537 w 537"/>
                  <a:gd name="T27" fmla="*/ 314 h 3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7" h="314">
                    <a:moveTo>
                      <a:pt x="96" y="73"/>
                    </a:moveTo>
                    <a:cubicBezTo>
                      <a:pt x="141" y="47"/>
                      <a:pt x="194" y="10"/>
                      <a:pt x="252" y="5"/>
                    </a:cubicBezTo>
                    <a:cubicBezTo>
                      <a:pt x="310" y="0"/>
                      <a:pt x="398" y="17"/>
                      <a:pt x="444" y="41"/>
                    </a:cubicBezTo>
                    <a:cubicBezTo>
                      <a:pt x="490" y="65"/>
                      <a:pt x="537" y="111"/>
                      <a:pt x="532" y="149"/>
                    </a:cubicBezTo>
                    <a:cubicBezTo>
                      <a:pt x="532" y="229"/>
                      <a:pt x="477" y="246"/>
                      <a:pt x="416" y="269"/>
                    </a:cubicBezTo>
                    <a:cubicBezTo>
                      <a:pt x="353" y="294"/>
                      <a:pt x="220" y="314"/>
                      <a:pt x="152" y="301"/>
                    </a:cubicBezTo>
                    <a:cubicBezTo>
                      <a:pt x="84" y="288"/>
                      <a:pt x="18" y="227"/>
                      <a:pt x="9" y="189"/>
                    </a:cubicBezTo>
                    <a:cubicBezTo>
                      <a:pt x="0" y="151"/>
                      <a:pt x="52" y="99"/>
                      <a:pt x="96" y="73"/>
                    </a:cubicBezTo>
                    <a:close/>
                  </a:path>
                </a:pathLst>
              </a:custGeom>
              <a:gradFill rotWithShape="1">
                <a:gsLst>
                  <a:gs pos="0">
                    <a:srgbClr val="FA6A00"/>
                  </a:gs>
                  <a:gs pos="100000">
                    <a:srgbClr val="FFAC6D"/>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647046" fontAlgn="base">
                  <a:spcBef>
                    <a:spcPct val="0"/>
                  </a:spcBef>
                  <a:spcAft>
                    <a:spcPct val="0"/>
                  </a:spcAft>
                </a:pPr>
                <a:endParaRPr lang="hr-HR" sz="800" b="1">
                  <a:solidFill>
                    <a:srgbClr val="000000"/>
                  </a:solidFill>
                </a:endParaRPr>
              </a:p>
            </p:txBody>
          </p:sp>
          <p:sp>
            <p:nvSpPr>
              <p:cNvPr id="2247" name="Oval 791"/>
              <p:cNvSpPr>
                <a:spLocks noChangeArrowheads="1"/>
              </p:cNvSpPr>
              <p:nvPr/>
            </p:nvSpPr>
            <p:spPr bwMode="auto">
              <a:xfrm rot="-171191">
                <a:off x="4696" y="2606"/>
                <a:ext cx="307" cy="157"/>
              </a:xfrm>
              <a:prstGeom prst="ellipse">
                <a:avLst/>
              </a:prstGeom>
              <a:gradFill rotWithShape="1">
                <a:gsLst>
                  <a:gs pos="0">
                    <a:schemeClr val="bg1"/>
                  </a:gs>
                  <a:gs pos="100000">
                    <a:srgbClr val="C029FD">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defTabSz="647046" fontAlgn="base">
                  <a:spcBef>
                    <a:spcPct val="0"/>
                  </a:spcBef>
                  <a:spcAft>
                    <a:spcPct val="0"/>
                  </a:spcAft>
                </a:pPr>
                <a:endParaRPr lang="sr-Latn-RS" b="1">
                  <a:solidFill>
                    <a:srgbClr val="8B8B8B"/>
                  </a:solidFill>
                </a:endParaRPr>
              </a:p>
            </p:txBody>
          </p:sp>
        </p:grpSp>
        <p:sp>
          <p:nvSpPr>
            <p:cNvPr id="2245" name="Text Box 782"/>
            <p:cNvSpPr txBox="1">
              <a:spLocks noChangeArrowheads="1"/>
            </p:cNvSpPr>
            <p:nvPr/>
          </p:nvSpPr>
          <p:spPr bwMode="auto">
            <a:xfrm>
              <a:off x="4734" y="5088"/>
              <a:ext cx="378"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1255713" eaLnBrk="0" hangingPunct="0">
                <a:defRPr sz="1200" b="1">
                  <a:solidFill>
                    <a:schemeClr val="tx1"/>
                  </a:solidFill>
                  <a:latin typeface="Arial" charset="0"/>
                </a:defRPr>
              </a:lvl1pPr>
              <a:lvl2pPr marL="742950" indent="-285750" defTabSz="1255713" eaLnBrk="0" hangingPunct="0">
                <a:defRPr sz="1200" b="1">
                  <a:solidFill>
                    <a:schemeClr val="tx1"/>
                  </a:solidFill>
                  <a:latin typeface="Arial" charset="0"/>
                </a:defRPr>
              </a:lvl2pPr>
              <a:lvl3pPr marL="1143000" indent="-228600" defTabSz="1255713" eaLnBrk="0" hangingPunct="0">
                <a:defRPr sz="1200" b="1">
                  <a:solidFill>
                    <a:schemeClr val="tx1"/>
                  </a:solidFill>
                  <a:latin typeface="Arial" charset="0"/>
                </a:defRPr>
              </a:lvl3pPr>
              <a:lvl4pPr marL="1600200" indent="-228600" defTabSz="1255713" eaLnBrk="0" hangingPunct="0">
                <a:defRPr sz="1200" b="1">
                  <a:solidFill>
                    <a:schemeClr val="tx1"/>
                  </a:solidFill>
                  <a:latin typeface="Arial" charset="0"/>
                </a:defRPr>
              </a:lvl4pPr>
              <a:lvl5pPr marL="2057400" indent="-228600" defTabSz="1255713" eaLnBrk="0" hangingPunct="0">
                <a:defRPr sz="1200" b="1">
                  <a:solidFill>
                    <a:schemeClr val="tx1"/>
                  </a:solidFill>
                  <a:latin typeface="Arial" charset="0"/>
                </a:defRPr>
              </a:lvl5pPr>
              <a:lvl6pPr marL="2514600" indent="-228600" defTabSz="1255713" eaLnBrk="0" fontAlgn="base" hangingPunct="0">
                <a:spcBef>
                  <a:spcPct val="0"/>
                </a:spcBef>
                <a:spcAft>
                  <a:spcPct val="0"/>
                </a:spcAft>
                <a:defRPr sz="1200" b="1">
                  <a:solidFill>
                    <a:schemeClr val="tx1"/>
                  </a:solidFill>
                  <a:latin typeface="Arial" charset="0"/>
                </a:defRPr>
              </a:lvl6pPr>
              <a:lvl7pPr marL="2971800" indent="-228600" defTabSz="1255713" eaLnBrk="0" fontAlgn="base" hangingPunct="0">
                <a:spcBef>
                  <a:spcPct val="0"/>
                </a:spcBef>
                <a:spcAft>
                  <a:spcPct val="0"/>
                </a:spcAft>
                <a:defRPr sz="1200" b="1">
                  <a:solidFill>
                    <a:schemeClr val="tx1"/>
                  </a:solidFill>
                  <a:latin typeface="Arial" charset="0"/>
                </a:defRPr>
              </a:lvl7pPr>
              <a:lvl8pPr marL="3429000" indent="-228600" defTabSz="1255713" eaLnBrk="0" fontAlgn="base" hangingPunct="0">
                <a:spcBef>
                  <a:spcPct val="0"/>
                </a:spcBef>
                <a:spcAft>
                  <a:spcPct val="0"/>
                </a:spcAft>
                <a:defRPr sz="1200" b="1">
                  <a:solidFill>
                    <a:schemeClr val="tx1"/>
                  </a:solidFill>
                  <a:latin typeface="Arial" charset="0"/>
                </a:defRPr>
              </a:lvl8pPr>
              <a:lvl9pPr marL="3886200" indent="-228600" defTabSz="1255713" eaLnBrk="0" fontAlgn="base" hangingPunct="0">
                <a:spcBef>
                  <a:spcPct val="0"/>
                </a:spcBef>
                <a:spcAft>
                  <a:spcPct val="0"/>
                </a:spcAft>
                <a:defRPr sz="1200" b="1">
                  <a:solidFill>
                    <a:schemeClr val="tx1"/>
                  </a:solidFill>
                  <a:latin typeface="Arial" charset="0"/>
                </a:defRPr>
              </a:lvl9pPr>
            </a:lstStyle>
            <a:p>
              <a:pPr algn="ctr" eaLnBrk="1" fontAlgn="base" hangingPunct="1">
                <a:spcBef>
                  <a:spcPct val="50000"/>
                </a:spcBef>
                <a:spcAft>
                  <a:spcPct val="0"/>
                </a:spcAft>
              </a:pPr>
              <a:r>
                <a:rPr lang="en-US" sz="900" dirty="0" err="1">
                  <a:solidFill>
                    <a:srgbClr val="000000"/>
                  </a:solidFill>
                </a:rPr>
                <a:t>CypD</a:t>
              </a:r>
              <a:endParaRPr lang="en-US" sz="900" dirty="0">
                <a:solidFill>
                  <a:srgbClr val="000000"/>
                </a:solidFill>
              </a:endParaRPr>
            </a:p>
          </p:txBody>
        </p:sp>
      </p:grpSp>
      <p:grpSp>
        <p:nvGrpSpPr>
          <p:cNvPr id="2210" name="Group 615"/>
          <p:cNvGrpSpPr>
            <a:grpSpLocks/>
          </p:cNvGrpSpPr>
          <p:nvPr/>
        </p:nvGrpSpPr>
        <p:grpSpPr bwMode="auto">
          <a:xfrm>
            <a:off x="2015555" y="5165114"/>
            <a:ext cx="636181" cy="324000"/>
            <a:chOff x="2173" y="5454"/>
            <a:chExt cx="434" cy="378"/>
          </a:xfrm>
        </p:grpSpPr>
        <p:grpSp>
          <p:nvGrpSpPr>
            <p:cNvPr id="2240" name="Group 607"/>
            <p:cNvGrpSpPr>
              <a:grpSpLocks/>
            </p:cNvGrpSpPr>
            <p:nvPr/>
          </p:nvGrpSpPr>
          <p:grpSpPr bwMode="auto">
            <a:xfrm rot="-186416">
              <a:off x="2175" y="5454"/>
              <a:ext cx="390" cy="285"/>
              <a:chOff x="3181" y="6201"/>
              <a:chExt cx="844" cy="471"/>
            </a:xfrm>
          </p:grpSpPr>
          <p:sp>
            <p:nvSpPr>
              <p:cNvPr id="2242" name="Freeform 608"/>
              <p:cNvSpPr>
                <a:spLocks/>
              </p:cNvSpPr>
              <p:nvPr/>
            </p:nvSpPr>
            <p:spPr bwMode="auto">
              <a:xfrm flipH="1">
                <a:off x="3181" y="6201"/>
                <a:ext cx="844" cy="471"/>
              </a:xfrm>
              <a:custGeom>
                <a:avLst/>
                <a:gdLst>
                  <a:gd name="T0" fmla="*/ 307 w 1214"/>
                  <a:gd name="T1" fmla="*/ 15 h 738"/>
                  <a:gd name="T2" fmla="*/ 4 w 1214"/>
                  <a:gd name="T3" fmla="*/ 170 h 738"/>
                  <a:gd name="T4" fmla="*/ 90 w 1214"/>
                  <a:gd name="T5" fmla="*/ 287 h 738"/>
                  <a:gd name="T6" fmla="*/ 289 w 1214"/>
                  <a:gd name="T7" fmla="*/ 256 h 738"/>
                  <a:gd name="T8" fmla="*/ 488 w 1214"/>
                  <a:gd name="T9" fmla="*/ 280 h 738"/>
                  <a:gd name="T10" fmla="*/ 557 w 1214"/>
                  <a:gd name="T11" fmla="*/ 122 h 738"/>
                  <a:gd name="T12" fmla="*/ 307 w 1214"/>
                  <a:gd name="T13" fmla="*/ 15 h 738"/>
                  <a:gd name="T14" fmla="*/ 0 60000 65536"/>
                  <a:gd name="T15" fmla="*/ 0 60000 65536"/>
                  <a:gd name="T16" fmla="*/ 0 60000 65536"/>
                  <a:gd name="T17" fmla="*/ 0 60000 65536"/>
                  <a:gd name="T18" fmla="*/ 0 60000 65536"/>
                  <a:gd name="T19" fmla="*/ 0 60000 65536"/>
                  <a:gd name="T20" fmla="*/ 0 60000 65536"/>
                  <a:gd name="T21" fmla="*/ 0 w 1214"/>
                  <a:gd name="T22" fmla="*/ 0 h 738"/>
                  <a:gd name="T23" fmla="*/ 1214 w 1214"/>
                  <a:gd name="T24" fmla="*/ 738 h 7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4" h="738">
                    <a:moveTo>
                      <a:pt x="636" y="37"/>
                    </a:moveTo>
                    <a:cubicBezTo>
                      <a:pt x="262" y="0"/>
                      <a:pt x="0" y="232"/>
                      <a:pt x="8" y="419"/>
                    </a:cubicBezTo>
                    <a:cubicBezTo>
                      <a:pt x="16" y="606"/>
                      <a:pt x="89" y="668"/>
                      <a:pt x="187" y="703"/>
                    </a:cubicBezTo>
                    <a:cubicBezTo>
                      <a:pt x="285" y="738"/>
                      <a:pt x="462" y="630"/>
                      <a:pt x="599" y="628"/>
                    </a:cubicBezTo>
                    <a:cubicBezTo>
                      <a:pt x="736" y="626"/>
                      <a:pt x="816" y="733"/>
                      <a:pt x="1010" y="688"/>
                    </a:cubicBezTo>
                    <a:cubicBezTo>
                      <a:pt x="1204" y="643"/>
                      <a:pt x="1214" y="407"/>
                      <a:pt x="1152" y="299"/>
                    </a:cubicBezTo>
                    <a:cubicBezTo>
                      <a:pt x="1090" y="191"/>
                      <a:pt x="1010" y="74"/>
                      <a:pt x="636" y="37"/>
                    </a:cubicBezTo>
                    <a:close/>
                  </a:path>
                </a:pathLst>
              </a:custGeom>
              <a:gradFill rotWithShape="1">
                <a:gsLst>
                  <a:gs pos="0">
                    <a:srgbClr val="00FF00"/>
                  </a:gs>
                  <a:gs pos="100000">
                    <a:srgbClr val="AFFFAF"/>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47046" fontAlgn="base">
                  <a:spcBef>
                    <a:spcPct val="0"/>
                  </a:spcBef>
                  <a:spcAft>
                    <a:spcPct val="0"/>
                  </a:spcAft>
                </a:pPr>
                <a:endParaRPr lang="hr-HR" sz="800" b="1">
                  <a:solidFill>
                    <a:srgbClr val="000000"/>
                  </a:solidFill>
                </a:endParaRPr>
              </a:p>
            </p:txBody>
          </p:sp>
          <p:sp>
            <p:nvSpPr>
              <p:cNvPr id="2243" name="Oval 609"/>
              <p:cNvSpPr>
                <a:spLocks noChangeArrowheads="1"/>
              </p:cNvSpPr>
              <p:nvPr/>
            </p:nvSpPr>
            <p:spPr bwMode="auto">
              <a:xfrm flipH="1">
                <a:off x="3394" y="6248"/>
                <a:ext cx="488" cy="157"/>
              </a:xfrm>
              <a:prstGeom prst="ellipse">
                <a:avLst/>
              </a:prstGeom>
              <a:gradFill rotWithShape="1">
                <a:gsLst>
                  <a:gs pos="0">
                    <a:schemeClr val="bg1"/>
                  </a:gs>
                  <a:gs pos="100000">
                    <a:schemeClr val="tx2">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647046" fontAlgn="base">
                  <a:spcBef>
                    <a:spcPct val="0"/>
                  </a:spcBef>
                  <a:spcAft>
                    <a:spcPct val="0"/>
                  </a:spcAft>
                </a:pPr>
                <a:endParaRPr lang="sr-Latn-RS" sz="800" b="1">
                  <a:solidFill>
                    <a:srgbClr val="000000"/>
                  </a:solidFill>
                </a:endParaRPr>
              </a:p>
            </p:txBody>
          </p:sp>
        </p:grpSp>
        <p:sp>
          <p:nvSpPr>
            <p:cNvPr id="2241" name="Text Box 614"/>
            <p:cNvSpPr txBox="1">
              <a:spLocks noChangeArrowheads="1"/>
            </p:cNvSpPr>
            <p:nvPr/>
          </p:nvSpPr>
          <p:spPr bwMode="auto">
            <a:xfrm>
              <a:off x="2173" y="5509"/>
              <a:ext cx="434" cy="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1285875" eaLnBrk="0" hangingPunct="0">
                <a:defRPr sz="1200" b="1">
                  <a:solidFill>
                    <a:schemeClr val="tx1"/>
                  </a:solidFill>
                  <a:latin typeface="Arial" charset="0"/>
                </a:defRPr>
              </a:lvl1pPr>
              <a:lvl2pPr marL="742950" indent="-285750" defTabSz="1285875" eaLnBrk="0" hangingPunct="0">
                <a:defRPr sz="1200" b="1">
                  <a:solidFill>
                    <a:schemeClr val="tx1"/>
                  </a:solidFill>
                  <a:latin typeface="Arial" charset="0"/>
                </a:defRPr>
              </a:lvl2pPr>
              <a:lvl3pPr marL="1143000" indent="-228600" defTabSz="1285875" eaLnBrk="0" hangingPunct="0">
                <a:defRPr sz="1200" b="1">
                  <a:solidFill>
                    <a:schemeClr val="tx1"/>
                  </a:solidFill>
                  <a:latin typeface="Arial" charset="0"/>
                </a:defRPr>
              </a:lvl3pPr>
              <a:lvl4pPr marL="1600200" indent="-228600" defTabSz="1285875" eaLnBrk="0" hangingPunct="0">
                <a:defRPr sz="1200" b="1">
                  <a:solidFill>
                    <a:schemeClr val="tx1"/>
                  </a:solidFill>
                  <a:latin typeface="Arial" charset="0"/>
                </a:defRPr>
              </a:lvl4pPr>
              <a:lvl5pPr marL="2057400" indent="-228600" defTabSz="1285875" eaLnBrk="0" hangingPunct="0">
                <a:defRPr sz="1200" b="1">
                  <a:solidFill>
                    <a:schemeClr val="tx1"/>
                  </a:solidFill>
                  <a:latin typeface="Arial" charset="0"/>
                </a:defRPr>
              </a:lvl5pPr>
              <a:lvl6pPr marL="2514600" indent="-228600" defTabSz="1285875" eaLnBrk="0" fontAlgn="base" hangingPunct="0">
                <a:spcBef>
                  <a:spcPct val="0"/>
                </a:spcBef>
                <a:spcAft>
                  <a:spcPct val="0"/>
                </a:spcAft>
                <a:defRPr sz="1200" b="1">
                  <a:solidFill>
                    <a:schemeClr val="tx1"/>
                  </a:solidFill>
                  <a:latin typeface="Arial" charset="0"/>
                </a:defRPr>
              </a:lvl6pPr>
              <a:lvl7pPr marL="2971800" indent="-228600" defTabSz="1285875" eaLnBrk="0" fontAlgn="base" hangingPunct="0">
                <a:spcBef>
                  <a:spcPct val="0"/>
                </a:spcBef>
                <a:spcAft>
                  <a:spcPct val="0"/>
                </a:spcAft>
                <a:defRPr sz="1200" b="1">
                  <a:solidFill>
                    <a:schemeClr val="tx1"/>
                  </a:solidFill>
                  <a:latin typeface="Arial" charset="0"/>
                </a:defRPr>
              </a:lvl7pPr>
              <a:lvl8pPr marL="3429000" indent="-228600" defTabSz="1285875" eaLnBrk="0" fontAlgn="base" hangingPunct="0">
                <a:spcBef>
                  <a:spcPct val="0"/>
                </a:spcBef>
                <a:spcAft>
                  <a:spcPct val="0"/>
                </a:spcAft>
                <a:defRPr sz="1200" b="1">
                  <a:solidFill>
                    <a:schemeClr val="tx1"/>
                  </a:solidFill>
                  <a:latin typeface="Arial" charset="0"/>
                </a:defRPr>
              </a:lvl8pPr>
              <a:lvl9pPr marL="3886200" indent="-228600" defTabSz="1285875" eaLnBrk="0" fontAlgn="base" hangingPunct="0">
                <a:spcBef>
                  <a:spcPct val="0"/>
                </a:spcBef>
                <a:spcAft>
                  <a:spcPct val="0"/>
                </a:spcAft>
                <a:defRPr sz="1200" b="1">
                  <a:solidFill>
                    <a:schemeClr val="tx1"/>
                  </a:solidFill>
                  <a:latin typeface="Arial" charset="0"/>
                </a:defRPr>
              </a:lvl9pPr>
            </a:lstStyle>
            <a:p>
              <a:pPr algn="ctr" eaLnBrk="1" fontAlgn="base" hangingPunct="1">
                <a:spcBef>
                  <a:spcPct val="0"/>
                </a:spcBef>
                <a:spcAft>
                  <a:spcPct val="0"/>
                </a:spcAft>
              </a:pPr>
              <a:r>
                <a:rPr lang="en-US">
                  <a:solidFill>
                    <a:srgbClr val="000000"/>
                  </a:solidFill>
                </a:rPr>
                <a:t>PML</a:t>
              </a:r>
            </a:p>
          </p:txBody>
        </p:sp>
      </p:grpSp>
      <p:grpSp>
        <p:nvGrpSpPr>
          <p:cNvPr id="2211" name="Group 1465"/>
          <p:cNvGrpSpPr>
            <a:grpSpLocks/>
          </p:cNvGrpSpPr>
          <p:nvPr/>
        </p:nvGrpSpPr>
        <p:grpSpPr bwMode="auto">
          <a:xfrm>
            <a:off x="5587837" y="5914264"/>
            <a:ext cx="564354" cy="327428"/>
            <a:chOff x="3220" y="8516"/>
            <a:chExt cx="385" cy="382"/>
          </a:xfrm>
        </p:grpSpPr>
        <p:grpSp>
          <p:nvGrpSpPr>
            <p:cNvPr id="2236" name="Group 1466"/>
            <p:cNvGrpSpPr>
              <a:grpSpLocks/>
            </p:cNvGrpSpPr>
            <p:nvPr/>
          </p:nvGrpSpPr>
          <p:grpSpPr bwMode="auto">
            <a:xfrm rot="-186416">
              <a:off x="3220" y="8516"/>
              <a:ext cx="385" cy="295"/>
              <a:chOff x="3181" y="6201"/>
              <a:chExt cx="844" cy="471"/>
            </a:xfrm>
          </p:grpSpPr>
          <p:sp>
            <p:nvSpPr>
              <p:cNvPr id="2238" name="Freeform 1467"/>
              <p:cNvSpPr>
                <a:spLocks/>
              </p:cNvSpPr>
              <p:nvPr/>
            </p:nvSpPr>
            <p:spPr bwMode="auto">
              <a:xfrm flipH="1">
                <a:off x="3181" y="6201"/>
                <a:ext cx="844" cy="471"/>
              </a:xfrm>
              <a:custGeom>
                <a:avLst/>
                <a:gdLst>
                  <a:gd name="T0" fmla="*/ 307 w 1214"/>
                  <a:gd name="T1" fmla="*/ 15 h 738"/>
                  <a:gd name="T2" fmla="*/ 4 w 1214"/>
                  <a:gd name="T3" fmla="*/ 170 h 738"/>
                  <a:gd name="T4" fmla="*/ 90 w 1214"/>
                  <a:gd name="T5" fmla="*/ 287 h 738"/>
                  <a:gd name="T6" fmla="*/ 289 w 1214"/>
                  <a:gd name="T7" fmla="*/ 256 h 738"/>
                  <a:gd name="T8" fmla="*/ 488 w 1214"/>
                  <a:gd name="T9" fmla="*/ 280 h 738"/>
                  <a:gd name="T10" fmla="*/ 557 w 1214"/>
                  <a:gd name="T11" fmla="*/ 122 h 738"/>
                  <a:gd name="T12" fmla="*/ 307 w 1214"/>
                  <a:gd name="T13" fmla="*/ 15 h 738"/>
                  <a:gd name="T14" fmla="*/ 0 60000 65536"/>
                  <a:gd name="T15" fmla="*/ 0 60000 65536"/>
                  <a:gd name="T16" fmla="*/ 0 60000 65536"/>
                  <a:gd name="T17" fmla="*/ 0 60000 65536"/>
                  <a:gd name="T18" fmla="*/ 0 60000 65536"/>
                  <a:gd name="T19" fmla="*/ 0 60000 65536"/>
                  <a:gd name="T20" fmla="*/ 0 60000 65536"/>
                  <a:gd name="T21" fmla="*/ 0 w 1214"/>
                  <a:gd name="T22" fmla="*/ 0 h 738"/>
                  <a:gd name="T23" fmla="*/ 1214 w 1214"/>
                  <a:gd name="T24" fmla="*/ 738 h 7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4" h="738">
                    <a:moveTo>
                      <a:pt x="636" y="37"/>
                    </a:moveTo>
                    <a:cubicBezTo>
                      <a:pt x="262" y="0"/>
                      <a:pt x="0" y="232"/>
                      <a:pt x="8" y="419"/>
                    </a:cubicBezTo>
                    <a:cubicBezTo>
                      <a:pt x="16" y="606"/>
                      <a:pt x="89" y="668"/>
                      <a:pt x="187" y="703"/>
                    </a:cubicBezTo>
                    <a:cubicBezTo>
                      <a:pt x="285" y="738"/>
                      <a:pt x="462" y="630"/>
                      <a:pt x="599" y="628"/>
                    </a:cubicBezTo>
                    <a:cubicBezTo>
                      <a:pt x="736" y="626"/>
                      <a:pt x="816" y="733"/>
                      <a:pt x="1010" y="688"/>
                    </a:cubicBezTo>
                    <a:cubicBezTo>
                      <a:pt x="1204" y="643"/>
                      <a:pt x="1214" y="407"/>
                      <a:pt x="1152" y="299"/>
                    </a:cubicBezTo>
                    <a:cubicBezTo>
                      <a:pt x="1090" y="191"/>
                      <a:pt x="1010" y="74"/>
                      <a:pt x="636" y="37"/>
                    </a:cubicBezTo>
                    <a:close/>
                  </a:path>
                </a:pathLst>
              </a:custGeom>
              <a:gradFill rotWithShape="1">
                <a:gsLst>
                  <a:gs pos="0">
                    <a:srgbClr val="FD57CC"/>
                  </a:gs>
                  <a:gs pos="100000">
                    <a:srgbClr val="FEBEEC"/>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47046" fontAlgn="base">
                  <a:spcBef>
                    <a:spcPct val="0"/>
                  </a:spcBef>
                  <a:spcAft>
                    <a:spcPct val="0"/>
                  </a:spcAft>
                </a:pPr>
                <a:endParaRPr lang="hr-HR" sz="800" b="1">
                  <a:solidFill>
                    <a:srgbClr val="000000"/>
                  </a:solidFill>
                </a:endParaRPr>
              </a:p>
            </p:txBody>
          </p:sp>
          <p:sp>
            <p:nvSpPr>
              <p:cNvPr id="2239" name="Oval 1468"/>
              <p:cNvSpPr>
                <a:spLocks noChangeArrowheads="1"/>
              </p:cNvSpPr>
              <p:nvPr/>
            </p:nvSpPr>
            <p:spPr bwMode="auto">
              <a:xfrm flipH="1">
                <a:off x="3394" y="6248"/>
                <a:ext cx="488" cy="157"/>
              </a:xfrm>
              <a:prstGeom prst="ellipse">
                <a:avLst/>
              </a:prstGeom>
              <a:gradFill rotWithShape="1">
                <a:gsLst>
                  <a:gs pos="0">
                    <a:schemeClr val="bg1"/>
                  </a:gs>
                  <a:gs pos="100000">
                    <a:schemeClr val="tx2">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647046" fontAlgn="base">
                  <a:spcBef>
                    <a:spcPct val="0"/>
                  </a:spcBef>
                  <a:spcAft>
                    <a:spcPct val="0"/>
                  </a:spcAft>
                </a:pPr>
                <a:endParaRPr lang="sr-Latn-RS" sz="800" b="1">
                  <a:solidFill>
                    <a:srgbClr val="000000"/>
                  </a:solidFill>
                </a:endParaRPr>
              </a:p>
            </p:txBody>
          </p:sp>
        </p:grpSp>
        <p:sp>
          <p:nvSpPr>
            <p:cNvPr id="2237" name="Text Box 1469"/>
            <p:cNvSpPr txBox="1">
              <a:spLocks noChangeArrowheads="1"/>
            </p:cNvSpPr>
            <p:nvPr/>
          </p:nvSpPr>
          <p:spPr bwMode="auto">
            <a:xfrm>
              <a:off x="3250" y="8575"/>
              <a:ext cx="321" cy="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1285875" eaLnBrk="0" hangingPunct="0">
                <a:defRPr sz="1200" b="1">
                  <a:solidFill>
                    <a:schemeClr val="tx1"/>
                  </a:solidFill>
                  <a:latin typeface="Arial" charset="0"/>
                </a:defRPr>
              </a:lvl1pPr>
              <a:lvl2pPr marL="742950" indent="-285750" defTabSz="1285875" eaLnBrk="0" hangingPunct="0">
                <a:defRPr sz="1200" b="1">
                  <a:solidFill>
                    <a:schemeClr val="tx1"/>
                  </a:solidFill>
                  <a:latin typeface="Arial" charset="0"/>
                </a:defRPr>
              </a:lvl2pPr>
              <a:lvl3pPr marL="1143000" indent="-228600" defTabSz="1285875" eaLnBrk="0" hangingPunct="0">
                <a:defRPr sz="1200" b="1">
                  <a:solidFill>
                    <a:schemeClr val="tx1"/>
                  </a:solidFill>
                  <a:latin typeface="Arial" charset="0"/>
                </a:defRPr>
              </a:lvl3pPr>
              <a:lvl4pPr marL="1600200" indent="-228600" defTabSz="1285875" eaLnBrk="0" hangingPunct="0">
                <a:defRPr sz="1200" b="1">
                  <a:solidFill>
                    <a:schemeClr val="tx1"/>
                  </a:solidFill>
                  <a:latin typeface="Arial" charset="0"/>
                </a:defRPr>
              </a:lvl4pPr>
              <a:lvl5pPr marL="2057400" indent="-228600" defTabSz="1285875" eaLnBrk="0" hangingPunct="0">
                <a:defRPr sz="1200" b="1">
                  <a:solidFill>
                    <a:schemeClr val="tx1"/>
                  </a:solidFill>
                  <a:latin typeface="Arial" charset="0"/>
                </a:defRPr>
              </a:lvl5pPr>
              <a:lvl6pPr marL="2514600" indent="-228600" defTabSz="1285875" eaLnBrk="0" fontAlgn="base" hangingPunct="0">
                <a:spcBef>
                  <a:spcPct val="0"/>
                </a:spcBef>
                <a:spcAft>
                  <a:spcPct val="0"/>
                </a:spcAft>
                <a:defRPr sz="1200" b="1">
                  <a:solidFill>
                    <a:schemeClr val="tx1"/>
                  </a:solidFill>
                  <a:latin typeface="Arial" charset="0"/>
                </a:defRPr>
              </a:lvl6pPr>
              <a:lvl7pPr marL="2971800" indent="-228600" defTabSz="1285875" eaLnBrk="0" fontAlgn="base" hangingPunct="0">
                <a:spcBef>
                  <a:spcPct val="0"/>
                </a:spcBef>
                <a:spcAft>
                  <a:spcPct val="0"/>
                </a:spcAft>
                <a:defRPr sz="1200" b="1">
                  <a:solidFill>
                    <a:schemeClr val="tx1"/>
                  </a:solidFill>
                  <a:latin typeface="Arial" charset="0"/>
                </a:defRPr>
              </a:lvl7pPr>
              <a:lvl8pPr marL="3429000" indent="-228600" defTabSz="1285875" eaLnBrk="0" fontAlgn="base" hangingPunct="0">
                <a:spcBef>
                  <a:spcPct val="0"/>
                </a:spcBef>
                <a:spcAft>
                  <a:spcPct val="0"/>
                </a:spcAft>
                <a:defRPr sz="1200" b="1">
                  <a:solidFill>
                    <a:schemeClr val="tx1"/>
                  </a:solidFill>
                  <a:latin typeface="Arial" charset="0"/>
                </a:defRPr>
              </a:lvl8pPr>
              <a:lvl9pPr marL="3886200" indent="-228600" defTabSz="1285875" eaLnBrk="0" fontAlgn="base" hangingPunct="0">
                <a:spcBef>
                  <a:spcPct val="0"/>
                </a:spcBef>
                <a:spcAft>
                  <a:spcPct val="0"/>
                </a:spcAft>
                <a:defRPr sz="1200" b="1">
                  <a:solidFill>
                    <a:schemeClr val="tx1"/>
                  </a:solidFill>
                  <a:latin typeface="Arial" charset="0"/>
                </a:defRPr>
              </a:lvl9pPr>
            </a:lstStyle>
            <a:p>
              <a:pPr algn="ctr" eaLnBrk="1" fontAlgn="base" hangingPunct="1">
                <a:spcBef>
                  <a:spcPct val="0"/>
                </a:spcBef>
                <a:spcAft>
                  <a:spcPct val="0"/>
                </a:spcAft>
              </a:pPr>
              <a:r>
                <a:rPr lang="en-US">
                  <a:solidFill>
                    <a:srgbClr val="000000"/>
                  </a:solidFill>
                </a:rPr>
                <a:t>p53</a:t>
              </a:r>
            </a:p>
          </p:txBody>
        </p:sp>
      </p:grpSp>
      <p:grpSp>
        <p:nvGrpSpPr>
          <p:cNvPr id="2212" name="Group 1476"/>
          <p:cNvGrpSpPr>
            <a:grpSpLocks/>
          </p:cNvGrpSpPr>
          <p:nvPr/>
        </p:nvGrpSpPr>
        <p:grpSpPr bwMode="auto">
          <a:xfrm>
            <a:off x="606868" y="884571"/>
            <a:ext cx="800357" cy="1036286"/>
            <a:chOff x="414" y="1032"/>
            <a:chExt cx="546" cy="1209"/>
          </a:xfrm>
        </p:grpSpPr>
        <p:grpSp>
          <p:nvGrpSpPr>
            <p:cNvPr id="2232" name="Group 1473"/>
            <p:cNvGrpSpPr>
              <a:grpSpLocks/>
            </p:cNvGrpSpPr>
            <p:nvPr/>
          </p:nvGrpSpPr>
          <p:grpSpPr bwMode="auto">
            <a:xfrm rot="-535995">
              <a:off x="414" y="1032"/>
              <a:ext cx="546" cy="1209"/>
              <a:chOff x="5323" y="181"/>
              <a:chExt cx="518" cy="1146"/>
            </a:xfrm>
          </p:grpSpPr>
          <p:sp>
            <p:nvSpPr>
              <p:cNvPr id="3522" name="Freeform 1474"/>
              <p:cNvSpPr>
                <a:spLocks/>
              </p:cNvSpPr>
              <p:nvPr/>
            </p:nvSpPr>
            <p:spPr bwMode="auto">
              <a:xfrm>
                <a:off x="5323" y="181"/>
                <a:ext cx="518" cy="1146"/>
              </a:xfrm>
              <a:custGeom>
                <a:avLst/>
                <a:gdLst/>
                <a:ahLst/>
                <a:cxnLst>
                  <a:cxn ang="0">
                    <a:pos x="221" y="283"/>
                  </a:cxn>
                  <a:cxn ang="0">
                    <a:pos x="0" y="110"/>
                  </a:cxn>
                  <a:cxn ang="0">
                    <a:pos x="221" y="483"/>
                  </a:cxn>
                  <a:cxn ang="0">
                    <a:pos x="232" y="734"/>
                  </a:cxn>
                  <a:cxn ang="0">
                    <a:pos x="158" y="938"/>
                  </a:cxn>
                  <a:cxn ang="0">
                    <a:pos x="315" y="1112"/>
                  </a:cxn>
                  <a:cxn ang="0">
                    <a:pos x="461" y="926"/>
                  </a:cxn>
                  <a:cxn ang="0">
                    <a:pos x="389" y="739"/>
                  </a:cxn>
                  <a:cxn ang="0">
                    <a:pos x="405" y="485"/>
                  </a:cxn>
                  <a:cxn ang="0">
                    <a:pos x="650" y="176"/>
                  </a:cxn>
                  <a:cxn ang="0">
                    <a:pos x="423" y="291"/>
                  </a:cxn>
                  <a:cxn ang="0">
                    <a:pos x="335" y="1"/>
                  </a:cxn>
                  <a:cxn ang="0">
                    <a:pos x="221" y="283"/>
                  </a:cxn>
                </a:cxnLst>
                <a:rect l="0" t="0" r="r" b="b"/>
                <a:pathLst>
                  <a:path w="653" h="1114">
                    <a:moveTo>
                      <a:pt x="221" y="283"/>
                    </a:moveTo>
                    <a:cubicBezTo>
                      <a:pt x="165" y="302"/>
                      <a:pt x="0" y="77"/>
                      <a:pt x="0" y="110"/>
                    </a:cubicBezTo>
                    <a:cubicBezTo>
                      <a:pt x="0" y="143"/>
                      <a:pt x="183" y="379"/>
                      <a:pt x="221" y="483"/>
                    </a:cubicBezTo>
                    <a:cubicBezTo>
                      <a:pt x="260" y="587"/>
                      <a:pt x="242" y="658"/>
                      <a:pt x="232" y="734"/>
                    </a:cubicBezTo>
                    <a:cubicBezTo>
                      <a:pt x="222" y="810"/>
                      <a:pt x="144" y="875"/>
                      <a:pt x="158" y="938"/>
                    </a:cubicBezTo>
                    <a:cubicBezTo>
                      <a:pt x="172" y="1001"/>
                      <a:pt x="265" y="1114"/>
                      <a:pt x="315" y="1112"/>
                    </a:cubicBezTo>
                    <a:cubicBezTo>
                      <a:pt x="365" y="1110"/>
                      <a:pt x="449" y="988"/>
                      <a:pt x="461" y="926"/>
                    </a:cubicBezTo>
                    <a:cubicBezTo>
                      <a:pt x="473" y="864"/>
                      <a:pt x="398" y="812"/>
                      <a:pt x="389" y="739"/>
                    </a:cubicBezTo>
                    <a:cubicBezTo>
                      <a:pt x="380" y="666"/>
                      <a:pt x="361" y="579"/>
                      <a:pt x="405" y="485"/>
                    </a:cubicBezTo>
                    <a:cubicBezTo>
                      <a:pt x="449" y="391"/>
                      <a:pt x="647" y="208"/>
                      <a:pt x="650" y="176"/>
                    </a:cubicBezTo>
                    <a:cubicBezTo>
                      <a:pt x="653" y="144"/>
                      <a:pt x="475" y="320"/>
                      <a:pt x="423" y="291"/>
                    </a:cubicBezTo>
                    <a:cubicBezTo>
                      <a:pt x="370" y="262"/>
                      <a:pt x="369" y="2"/>
                      <a:pt x="335" y="1"/>
                    </a:cubicBezTo>
                    <a:cubicBezTo>
                      <a:pt x="301" y="0"/>
                      <a:pt x="276" y="265"/>
                      <a:pt x="221" y="283"/>
                    </a:cubicBezTo>
                    <a:close/>
                  </a:path>
                </a:pathLst>
              </a:custGeom>
              <a:gradFill rotWithShape="1">
                <a:gsLst>
                  <a:gs pos="0">
                    <a:schemeClr val="bg1"/>
                  </a:gs>
                  <a:gs pos="100000">
                    <a:srgbClr val="D366FB"/>
                  </a:gs>
                </a:gsLst>
                <a:lin ang="5400000" scaled="1"/>
              </a:gradFill>
              <a:ln w="9525">
                <a:noFill/>
                <a:round/>
                <a:headEnd/>
                <a:tailEnd/>
              </a:ln>
              <a:effectLst>
                <a:prstShdw prst="shdw17" dist="17961" dir="2700000">
                  <a:schemeClr val="bg1">
                    <a:gamma/>
                    <a:shade val="60000"/>
                    <a:invGamma/>
                  </a:schemeClr>
                </a:prstShdw>
              </a:effectLst>
            </p:spPr>
            <p:txBody>
              <a:bodyPr/>
              <a:lstStyle/>
              <a:p>
                <a:pPr defTabSz="647046" fontAlgn="base">
                  <a:spcBef>
                    <a:spcPct val="0"/>
                  </a:spcBef>
                  <a:spcAft>
                    <a:spcPct val="0"/>
                  </a:spcAft>
                  <a:defRPr/>
                </a:pPr>
                <a:endParaRPr lang="en-US" sz="800" b="1">
                  <a:solidFill>
                    <a:srgbClr val="000000"/>
                  </a:solidFill>
                </a:endParaRPr>
              </a:p>
            </p:txBody>
          </p:sp>
          <p:sp>
            <p:nvSpPr>
              <p:cNvPr id="2235" name="Oval 1475"/>
              <p:cNvSpPr>
                <a:spLocks noChangeArrowheads="1"/>
              </p:cNvSpPr>
              <p:nvPr/>
            </p:nvSpPr>
            <p:spPr bwMode="auto">
              <a:xfrm rot="5227417">
                <a:off x="5216" y="805"/>
                <a:ext cx="707" cy="207"/>
              </a:xfrm>
              <a:prstGeom prst="ellipse">
                <a:avLst/>
              </a:prstGeom>
              <a:gradFill rotWithShape="1">
                <a:gsLst>
                  <a:gs pos="0">
                    <a:schemeClr val="bg1"/>
                  </a:gs>
                  <a:gs pos="100000">
                    <a:schemeClr val="tx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647046" fontAlgn="base">
                  <a:spcBef>
                    <a:spcPct val="0"/>
                  </a:spcBef>
                  <a:spcAft>
                    <a:spcPct val="0"/>
                  </a:spcAft>
                </a:pPr>
                <a:endParaRPr lang="sr-Latn-RS" sz="800" b="1">
                  <a:solidFill>
                    <a:srgbClr val="000000"/>
                  </a:solidFill>
                </a:endParaRPr>
              </a:p>
            </p:txBody>
          </p:sp>
        </p:grpSp>
        <p:sp>
          <p:nvSpPr>
            <p:cNvPr id="2233" name="Text Box 716"/>
            <p:cNvSpPr txBox="1">
              <a:spLocks noChangeArrowheads="1"/>
            </p:cNvSpPr>
            <p:nvPr/>
          </p:nvSpPr>
          <p:spPr bwMode="auto">
            <a:xfrm rot="20861103">
              <a:off x="444" y="1317"/>
              <a:ext cx="401" cy="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1285875" eaLnBrk="0" hangingPunct="0">
                <a:defRPr sz="1200" b="1">
                  <a:solidFill>
                    <a:schemeClr val="tx1"/>
                  </a:solidFill>
                  <a:latin typeface="Arial" charset="0"/>
                </a:defRPr>
              </a:lvl1pPr>
              <a:lvl2pPr marL="742950" indent="-285750" defTabSz="1285875" eaLnBrk="0" hangingPunct="0">
                <a:defRPr sz="1200" b="1">
                  <a:solidFill>
                    <a:schemeClr val="tx1"/>
                  </a:solidFill>
                  <a:latin typeface="Arial" charset="0"/>
                </a:defRPr>
              </a:lvl2pPr>
              <a:lvl3pPr marL="1143000" indent="-228600" defTabSz="1285875" eaLnBrk="0" hangingPunct="0">
                <a:defRPr sz="1200" b="1">
                  <a:solidFill>
                    <a:schemeClr val="tx1"/>
                  </a:solidFill>
                  <a:latin typeface="Arial" charset="0"/>
                </a:defRPr>
              </a:lvl3pPr>
              <a:lvl4pPr marL="1600200" indent="-228600" defTabSz="1285875" eaLnBrk="0" hangingPunct="0">
                <a:defRPr sz="1200" b="1">
                  <a:solidFill>
                    <a:schemeClr val="tx1"/>
                  </a:solidFill>
                  <a:latin typeface="Arial" charset="0"/>
                </a:defRPr>
              </a:lvl4pPr>
              <a:lvl5pPr marL="2057400" indent="-228600" defTabSz="1285875" eaLnBrk="0" hangingPunct="0">
                <a:defRPr sz="1200" b="1">
                  <a:solidFill>
                    <a:schemeClr val="tx1"/>
                  </a:solidFill>
                  <a:latin typeface="Arial" charset="0"/>
                </a:defRPr>
              </a:lvl5pPr>
              <a:lvl6pPr marL="2514600" indent="-228600" defTabSz="1285875" eaLnBrk="0" fontAlgn="base" hangingPunct="0">
                <a:spcBef>
                  <a:spcPct val="0"/>
                </a:spcBef>
                <a:spcAft>
                  <a:spcPct val="0"/>
                </a:spcAft>
                <a:defRPr sz="1200" b="1">
                  <a:solidFill>
                    <a:schemeClr val="tx1"/>
                  </a:solidFill>
                  <a:latin typeface="Arial" charset="0"/>
                </a:defRPr>
              </a:lvl6pPr>
              <a:lvl7pPr marL="2971800" indent="-228600" defTabSz="1285875" eaLnBrk="0" fontAlgn="base" hangingPunct="0">
                <a:spcBef>
                  <a:spcPct val="0"/>
                </a:spcBef>
                <a:spcAft>
                  <a:spcPct val="0"/>
                </a:spcAft>
                <a:defRPr sz="1200" b="1">
                  <a:solidFill>
                    <a:schemeClr val="tx1"/>
                  </a:solidFill>
                  <a:latin typeface="Arial" charset="0"/>
                </a:defRPr>
              </a:lvl7pPr>
              <a:lvl8pPr marL="3429000" indent="-228600" defTabSz="1285875" eaLnBrk="0" fontAlgn="base" hangingPunct="0">
                <a:spcBef>
                  <a:spcPct val="0"/>
                </a:spcBef>
                <a:spcAft>
                  <a:spcPct val="0"/>
                </a:spcAft>
                <a:defRPr sz="1200" b="1">
                  <a:solidFill>
                    <a:schemeClr val="tx1"/>
                  </a:solidFill>
                  <a:latin typeface="Arial" charset="0"/>
                </a:defRPr>
              </a:lvl8pPr>
              <a:lvl9pPr marL="3886200" indent="-228600" defTabSz="1285875" eaLnBrk="0" fontAlgn="base" hangingPunct="0">
                <a:spcBef>
                  <a:spcPct val="0"/>
                </a:spcBef>
                <a:spcAft>
                  <a:spcPct val="0"/>
                </a:spcAft>
                <a:defRPr sz="1200" b="1">
                  <a:solidFill>
                    <a:schemeClr val="tx1"/>
                  </a:solidFill>
                  <a:latin typeface="Arial" charset="0"/>
                </a:defRPr>
              </a:lvl9pPr>
            </a:lstStyle>
            <a:p>
              <a:pPr algn="ctr" eaLnBrk="1" fontAlgn="base" hangingPunct="1">
                <a:spcBef>
                  <a:spcPct val="0"/>
                </a:spcBef>
                <a:spcAft>
                  <a:spcPct val="0"/>
                </a:spcAft>
              </a:pPr>
              <a:r>
                <a:rPr lang="en-US" dirty="0">
                  <a:solidFill>
                    <a:srgbClr val="000000"/>
                  </a:solidFill>
                </a:rPr>
                <a:t>Fas</a:t>
              </a:r>
            </a:p>
          </p:txBody>
        </p:sp>
      </p:grpSp>
      <p:grpSp>
        <p:nvGrpSpPr>
          <p:cNvPr id="2213" name="Group 718"/>
          <p:cNvGrpSpPr>
            <a:grpSpLocks/>
          </p:cNvGrpSpPr>
          <p:nvPr/>
        </p:nvGrpSpPr>
        <p:grpSpPr bwMode="auto">
          <a:xfrm rot="-1294278">
            <a:off x="567286" y="695147"/>
            <a:ext cx="621522" cy="474857"/>
            <a:chOff x="475" y="411"/>
            <a:chExt cx="430" cy="1026"/>
          </a:xfrm>
        </p:grpSpPr>
        <p:grpSp>
          <p:nvGrpSpPr>
            <p:cNvPr id="2228" name="Group 705"/>
            <p:cNvGrpSpPr>
              <a:grpSpLocks/>
            </p:cNvGrpSpPr>
            <p:nvPr/>
          </p:nvGrpSpPr>
          <p:grpSpPr bwMode="auto">
            <a:xfrm rot="1006449" flipV="1">
              <a:off x="491" y="411"/>
              <a:ext cx="414" cy="1026"/>
              <a:chOff x="3000" y="6834"/>
              <a:chExt cx="786" cy="540"/>
            </a:xfrm>
          </p:grpSpPr>
          <p:sp>
            <p:nvSpPr>
              <p:cNvPr id="2230" name="Freeform 706"/>
              <p:cNvSpPr>
                <a:spLocks/>
              </p:cNvSpPr>
              <p:nvPr/>
            </p:nvSpPr>
            <p:spPr bwMode="auto">
              <a:xfrm>
                <a:off x="3000" y="6834"/>
                <a:ext cx="786" cy="540"/>
              </a:xfrm>
              <a:custGeom>
                <a:avLst/>
                <a:gdLst>
                  <a:gd name="T0" fmla="*/ 426 w 786"/>
                  <a:gd name="T1" fmla="*/ 108 h 540"/>
                  <a:gd name="T2" fmla="*/ 96 w 786"/>
                  <a:gd name="T3" fmla="*/ 48 h 540"/>
                  <a:gd name="T4" fmla="*/ 114 w 786"/>
                  <a:gd name="T5" fmla="*/ 330 h 540"/>
                  <a:gd name="T6" fmla="*/ 426 w 786"/>
                  <a:gd name="T7" fmla="*/ 540 h 540"/>
                  <a:gd name="T8" fmla="*/ 720 w 786"/>
                  <a:gd name="T9" fmla="*/ 312 h 540"/>
                  <a:gd name="T10" fmla="*/ 726 w 786"/>
                  <a:gd name="T11" fmla="*/ 48 h 540"/>
                  <a:gd name="T12" fmla="*/ 426 w 786"/>
                  <a:gd name="T13" fmla="*/ 108 h 540"/>
                  <a:gd name="T14" fmla="*/ 0 60000 65536"/>
                  <a:gd name="T15" fmla="*/ 0 60000 65536"/>
                  <a:gd name="T16" fmla="*/ 0 60000 65536"/>
                  <a:gd name="T17" fmla="*/ 0 60000 65536"/>
                  <a:gd name="T18" fmla="*/ 0 60000 65536"/>
                  <a:gd name="T19" fmla="*/ 0 60000 65536"/>
                  <a:gd name="T20" fmla="*/ 0 60000 65536"/>
                  <a:gd name="T21" fmla="*/ 0 w 786"/>
                  <a:gd name="T22" fmla="*/ 0 h 540"/>
                  <a:gd name="T23" fmla="*/ 786 w 786"/>
                  <a:gd name="T24" fmla="*/ 540 h 5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86" h="540">
                    <a:moveTo>
                      <a:pt x="426" y="108"/>
                    </a:moveTo>
                    <a:cubicBezTo>
                      <a:pt x="96" y="114"/>
                      <a:pt x="192" y="0"/>
                      <a:pt x="96" y="48"/>
                    </a:cubicBezTo>
                    <a:cubicBezTo>
                      <a:pt x="0" y="96"/>
                      <a:pt x="58" y="247"/>
                      <a:pt x="114" y="330"/>
                    </a:cubicBezTo>
                    <a:cubicBezTo>
                      <a:pt x="169" y="412"/>
                      <a:pt x="150" y="540"/>
                      <a:pt x="426" y="540"/>
                    </a:cubicBezTo>
                    <a:cubicBezTo>
                      <a:pt x="702" y="540"/>
                      <a:pt x="670" y="394"/>
                      <a:pt x="720" y="312"/>
                    </a:cubicBezTo>
                    <a:cubicBezTo>
                      <a:pt x="770" y="230"/>
                      <a:pt x="786" y="84"/>
                      <a:pt x="726" y="48"/>
                    </a:cubicBezTo>
                    <a:cubicBezTo>
                      <a:pt x="666" y="12"/>
                      <a:pt x="756" y="102"/>
                      <a:pt x="426" y="108"/>
                    </a:cubicBezTo>
                    <a:close/>
                  </a:path>
                </a:pathLst>
              </a:custGeom>
              <a:gradFill rotWithShape="1">
                <a:gsLst>
                  <a:gs pos="0">
                    <a:srgbClr val="00FF00"/>
                  </a:gs>
                  <a:gs pos="100000">
                    <a:srgbClr val="9FFF9F"/>
                  </a:gs>
                </a:gsLst>
                <a:lin ang="2700000" scaled="1"/>
              </a:gradFill>
              <a:ln w="9525">
                <a:solidFill>
                  <a:srgbClr val="000000">
                    <a:alpha val="45097"/>
                  </a:srgbClr>
                </a:solidFill>
                <a:round/>
                <a:headEnd/>
                <a:tailEnd/>
              </a:ln>
            </p:spPr>
            <p:txBody>
              <a:bodyPr wrap="none" anchor="ctr"/>
              <a:lstStyle/>
              <a:p>
                <a:pPr defTabSz="647046" fontAlgn="base">
                  <a:spcBef>
                    <a:spcPct val="0"/>
                  </a:spcBef>
                  <a:spcAft>
                    <a:spcPct val="0"/>
                  </a:spcAft>
                </a:pPr>
                <a:endParaRPr lang="hr-HR" sz="800" b="1">
                  <a:solidFill>
                    <a:srgbClr val="000000"/>
                  </a:solidFill>
                </a:endParaRPr>
              </a:p>
            </p:txBody>
          </p:sp>
          <p:sp>
            <p:nvSpPr>
              <p:cNvPr id="2231" name="Oval 707"/>
              <p:cNvSpPr>
                <a:spLocks noChangeArrowheads="1"/>
              </p:cNvSpPr>
              <p:nvPr/>
            </p:nvSpPr>
            <p:spPr bwMode="auto">
              <a:xfrm rot="-592639">
                <a:off x="3377" y="7212"/>
                <a:ext cx="243" cy="109"/>
              </a:xfrm>
              <a:prstGeom prst="ellipse">
                <a:avLst/>
              </a:prstGeom>
              <a:gradFill rotWithShape="1">
                <a:gsLst>
                  <a:gs pos="0">
                    <a:schemeClr val="bg1"/>
                  </a:gs>
                  <a:gs pos="100000">
                    <a:srgbClr val="484608">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647046" fontAlgn="base">
                  <a:spcBef>
                    <a:spcPct val="0"/>
                  </a:spcBef>
                  <a:spcAft>
                    <a:spcPct val="0"/>
                  </a:spcAft>
                </a:pPr>
                <a:endParaRPr lang="sr-Latn-RS" sz="800" b="1">
                  <a:solidFill>
                    <a:srgbClr val="000000"/>
                  </a:solidFill>
                </a:endParaRPr>
              </a:p>
            </p:txBody>
          </p:sp>
        </p:grpSp>
        <p:sp>
          <p:nvSpPr>
            <p:cNvPr id="2229" name="Text Box 715"/>
            <p:cNvSpPr txBox="1">
              <a:spLocks noChangeArrowheads="1"/>
            </p:cNvSpPr>
            <p:nvPr/>
          </p:nvSpPr>
          <p:spPr bwMode="auto">
            <a:xfrm rot="571246">
              <a:off x="475" y="715"/>
              <a:ext cx="401" cy="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1285875" eaLnBrk="0" hangingPunct="0">
                <a:defRPr sz="1200" b="1">
                  <a:solidFill>
                    <a:schemeClr val="tx1"/>
                  </a:solidFill>
                  <a:latin typeface="Arial" charset="0"/>
                </a:defRPr>
              </a:lvl1pPr>
              <a:lvl2pPr marL="742950" indent="-285750" defTabSz="1285875" eaLnBrk="0" hangingPunct="0">
                <a:defRPr sz="1200" b="1">
                  <a:solidFill>
                    <a:schemeClr val="tx1"/>
                  </a:solidFill>
                  <a:latin typeface="Arial" charset="0"/>
                </a:defRPr>
              </a:lvl2pPr>
              <a:lvl3pPr marL="1143000" indent="-228600" defTabSz="1285875" eaLnBrk="0" hangingPunct="0">
                <a:defRPr sz="1200" b="1">
                  <a:solidFill>
                    <a:schemeClr val="tx1"/>
                  </a:solidFill>
                  <a:latin typeface="Arial" charset="0"/>
                </a:defRPr>
              </a:lvl3pPr>
              <a:lvl4pPr marL="1600200" indent="-228600" defTabSz="1285875" eaLnBrk="0" hangingPunct="0">
                <a:defRPr sz="1200" b="1">
                  <a:solidFill>
                    <a:schemeClr val="tx1"/>
                  </a:solidFill>
                  <a:latin typeface="Arial" charset="0"/>
                </a:defRPr>
              </a:lvl4pPr>
              <a:lvl5pPr marL="2057400" indent="-228600" defTabSz="1285875" eaLnBrk="0" hangingPunct="0">
                <a:defRPr sz="1200" b="1">
                  <a:solidFill>
                    <a:schemeClr val="tx1"/>
                  </a:solidFill>
                  <a:latin typeface="Arial" charset="0"/>
                </a:defRPr>
              </a:lvl5pPr>
              <a:lvl6pPr marL="2514600" indent="-228600" defTabSz="1285875" eaLnBrk="0" fontAlgn="base" hangingPunct="0">
                <a:spcBef>
                  <a:spcPct val="0"/>
                </a:spcBef>
                <a:spcAft>
                  <a:spcPct val="0"/>
                </a:spcAft>
                <a:defRPr sz="1200" b="1">
                  <a:solidFill>
                    <a:schemeClr val="tx1"/>
                  </a:solidFill>
                  <a:latin typeface="Arial" charset="0"/>
                </a:defRPr>
              </a:lvl6pPr>
              <a:lvl7pPr marL="2971800" indent="-228600" defTabSz="1285875" eaLnBrk="0" fontAlgn="base" hangingPunct="0">
                <a:spcBef>
                  <a:spcPct val="0"/>
                </a:spcBef>
                <a:spcAft>
                  <a:spcPct val="0"/>
                </a:spcAft>
                <a:defRPr sz="1200" b="1">
                  <a:solidFill>
                    <a:schemeClr val="tx1"/>
                  </a:solidFill>
                  <a:latin typeface="Arial" charset="0"/>
                </a:defRPr>
              </a:lvl7pPr>
              <a:lvl8pPr marL="3429000" indent="-228600" defTabSz="1285875" eaLnBrk="0" fontAlgn="base" hangingPunct="0">
                <a:spcBef>
                  <a:spcPct val="0"/>
                </a:spcBef>
                <a:spcAft>
                  <a:spcPct val="0"/>
                </a:spcAft>
                <a:defRPr sz="1200" b="1">
                  <a:solidFill>
                    <a:schemeClr val="tx1"/>
                  </a:solidFill>
                  <a:latin typeface="Arial" charset="0"/>
                </a:defRPr>
              </a:lvl8pPr>
              <a:lvl9pPr marL="3886200" indent="-228600" defTabSz="1285875" eaLnBrk="0" fontAlgn="base" hangingPunct="0">
                <a:spcBef>
                  <a:spcPct val="0"/>
                </a:spcBef>
                <a:spcAft>
                  <a:spcPct val="0"/>
                </a:spcAft>
                <a:defRPr sz="1200" b="1">
                  <a:solidFill>
                    <a:schemeClr val="tx1"/>
                  </a:solidFill>
                  <a:latin typeface="Arial" charset="0"/>
                </a:defRPr>
              </a:lvl9pPr>
            </a:lstStyle>
            <a:p>
              <a:pPr algn="ctr" eaLnBrk="1" fontAlgn="base" hangingPunct="1">
                <a:spcBef>
                  <a:spcPct val="0"/>
                </a:spcBef>
                <a:spcAft>
                  <a:spcPct val="0"/>
                </a:spcAft>
              </a:pPr>
              <a:r>
                <a:rPr lang="en-US" dirty="0" err="1">
                  <a:solidFill>
                    <a:srgbClr val="000000"/>
                  </a:solidFill>
                </a:rPr>
                <a:t>FasL</a:t>
              </a:r>
              <a:endParaRPr lang="en-US" dirty="0">
                <a:solidFill>
                  <a:srgbClr val="000000"/>
                </a:solidFill>
              </a:endParaRPr>
            </a:p>
          </p:txBody>
        </p:sp>
      </p:grpSp>
      <p:grpSp>
        <p:nvGrpSpPr>
          <p:cNvPr id="2214" name="Group 47"/>
          <p:cNvGrpSpPr>
            <a:grpSpLocks/>
          </p:cNvGrpSpPr>
          <p:nvPr/>
        </p:nvGrpSpPr>
        <p:grpSpPr bwMode="auto">
          <a:xfrm rot="-1966038">
            <a:off x="838973" y="1667825"/>
            <a:ext cx="674293" cy="261246"/>
            <a:chOff x="479" y="4010"/>
            <a:chExt cx="490" cy="355"/>
          </a:xfrm>
        </p:grpSpPr>
        <p:grpSp>
          <p:nvGrpSpPr>
            <p:cNvPr id="2224" name="Group 48"/>
            <p:cNvGrpSpPr>
              <a:grpSpLocks/>
            </p:cNvGrpSpPr>
            <p:nvPr/>
          </p:nvGrpSpPr>
          <p:grpSpPr bwMode="auto">
            <a:xfrm rot="203243">
              <a:off x="479" y="4047"/>
              <a:ext cx="490" cy="304"/>
              <a:chOff x="4489" y="2452"/>
              <a:chExt cx="539" cy="338"/>
            </a:xfrm>
          </p:grpSpPr>
          <p:sp>
            <p:nvSpPr>
              <p:cNvPr id="2226" name="Freeform 49"/>
              <p:cNvSpPr>
                <a:spLocks/>
              </p:cNvSpPr>
              <p:nvPr/>
            </p:nvSpPr>
            <p:spPr bwMode="auto">
              <a:xfrm rot="328195">
                <a:off x="4489" y="2452"/>
                <a:ext cx="539" cy="338"/>
              </a:xfrm>
              <a:custGeom>
                <a:avLst/>
                <a:gdLst>
                  <a:gd name="T0" fmla="*/ 96 w 537"/>
                  <a:gd name="T1" fmla="*/ 85 h 314"/>
                  <a:gd name="T2" fmla="*/ 254 w 537"/>
                  <a:gd name="T3" fmla="*/ 5 h 314"/>
                  <a:gd name="T4" fmla="*/ 448 w 537"/>
                  <a:gd name="T5" fmla="*/ 47 h 314"/>
                  <a:gd name="T6" fmla="*/ 536 w 537"/>
                  <a:gd name="T7" fmla="*/ 172 h 314"/>
                  <a:gd name="T8" fmla="*/ 420 w 537"/>
                  <a:gd name="T9" fmla="*/ 312 h 314"/>
                  <a:gd name="T10" fmla="*/ 154 w 537"/>
                  <a:gd name="T11" fmla="*/ 349 h 314"/>
                  <a:gd name="T12" fmla="*/ 9 w 537"/>
                  <a:gd name="T13" fmla="*/ 219 h 314"/>
                  <a:gd name="T14" fmla="*/ 96 w 537"/>
                  <a:gd name="T15" fmla="*/ 85 h 314"/>
                  <a:gd name="T16" fmla="*/ 0 60000 65536"/>
                  <a:gd name="T17" fmla="*/ 0 60000 65536"/>
                  <a:gd name="T18" fmla="*/ 0 60000 65536"/>
                  <a:gd name="T19" fmla="*/ 0 60000 65536"/>
                  <a:gd name="T20" fmla="*/ 0 60000 65536"/>
                  <a:gd name="T21" fmla="*/ 0 60000 65536"/>
                  <a:gd name="T22" fmla="*/ 0 60000 65536"/>
                  <a:gd name="T23" fmla="*/ 0 60000 65536"/>
                  <a:gd name="T24" fmla="*/ 0 w 537"/>
                  <a:gd name="T25" fmla="*/ 0 h 314"/>
                  <a:gd name="T26" fmla="*/ 537 w 537"/>
                  <a:gd name="T27" fmla="*/ 314 h 3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7" h="314">
                    <a:moveTo>
                      <a:pt x="96" y="73"/>
                    </a:moveTo>
                    <a:cubicBezTo>
                      <a:pt x="141" y="47"/>
                      <a:pt x="194" y="10"/>
                      <a:pt x="252" y="5"/>
                    </a:cubicBezTo>
                    <a:cubicBezTo>
                      <a:pt x="310" y="0"/>
                      <a:pt x="398" y="17"/>
                      <a:pt x="444" y="41"/>
                    </a:cubicBezTo>
                    <a:cubicBezTo>
                      <a:pt x="490" y="65"/>
                      <a:pt x="537" y="111"/>
                      <a:pt x="532" y="149"/>
                    </a:cubicBezTo>
                    <a:cubicBezTo>
                      <a:pt x="532" y="229"/>
                      <a:pt x="477" y="246"/>
                      <a:pt x="416" y="269"/>
                    </a:cubicBezTo>
                    <a:cubicBezTo>
                      <a:pt x="353" y="294"/>
                      <a:pt x="220" y="314"/>
                      <a:pt x="152" y="301"/>
                    </a:cubicBezTo>
                    <a:cubicBezTo>
                      <a:pt x="84" y="288"/>
                      <a:pt x="18" y="227"/>
                      <a:pt x="9" y="189"/>
                    </a:cubicBezTo>
                    <a:cubicBezTo>
                      <a:pt x="0" y="151"/>
                      <a:pt x="52" y="99"/>
                      <a:pt x="96" y="73"/>
                    </a:cubicBezTo>
                    <a:close/>
                  </a:path>
                </a:pathLst>
              </a:custGeom>
              <a:gradFill rotWithShape="1">
                <a:gsLst>
                  <a:gs pos="0">
                    <a:srgbClr val="247FFA"/>
                  </a:gs>
                  <a:gs pos="100000">
                    <a:srgbClr val="6CAAFC"/>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647046" fontAlgn="base">
                  <a:spcBef>
                    <a:spcPct val="0"/>
                  </a:spcBef>
                  <a:spcAft>
                    <a:spcPct val="0"/>
                  </a:spcAft>
                </a:pPr>
                <a:endParaRPr lang="hr-HR" sz="800" b="1">
                  <a:solidFill>
                    <a:srgbClr val="000000"/>
                  </a:solidFill>
                </a:endParaRPr>
              </a:p>
            </p:txBody>
          </p:sp>
          <p:sp>
            <p:nvSpPr>
              <p:cNvPr id="2227" name="Oval 50"/>
              <p:cNvSpPr>
                <a:spLocks noChangeArrowheads="1"/>
              </p:cNvSpPr>
              <p:nvPr/>
            </p:nvSpPr>
            <p:spPr bwMode="auto">
              <a:xfrm rot="-171191">
                <a:off x="4696" y="2606"/>
                <a:ext cx="307" cy="157"/>
              </a:xfrm>
              <a:prstGeom prst="ellipse">
                <a:avLst/>
              </a:prstGeom>
              <a:gradFill rotWithShape="1">
                <a:gsLst>
                  <a:gs pos="0">
                    <a:schemeClr val="bg1"/>
                  </a:gs>
                  <a:gs pos="100000">
                    <a:srgbClr val="C029FD">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defTabSz="647046" fontAlgn="base">
                  <a:spcBef>
                    <a:spcPct val="0"/>
                  </a:spcBef>
                  <a:spcAft>
                    <a:spcPct val="0"/>
                  </a:spcAft>
                </a:pPr>
                <a:endParaRPr lang="sr-Latn-RS" b="1">
                  <a:solidFill>
                    <a:srgbClr val="8B8B8B"/>
                  </a:solidFill>
                </a:endParaRPr>
              </a:p>
            </p:txBody>
          </p:sp>
        </p:grpSp>
        <p:sp>
          <p:nvSpPr>
            <p:cNvPr id="2225" name="Text Box 51"/>
            <p:cNvSpPr txBox="1">
              <a:spLocks noChangeArrowheads="1"/>
            </p:cNvSpPr>
            <p:nvPr/>
          </p:nvSpPr>
          <p:spPr bwMode="auto">
            <a:xfrm>
              <a:off x="511" y="4010"/>
              <a:ext cx="427"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1285875" eaLnBrk="0" hangingPunct="0">
                <a:defRPr sz="1200" b="1">
                  <a:solidFill>
                    <a:schemeClr val="tx1"/>
                  </a:solidFill>
                  <a:latin typeface="Arial" charset="0"/>
                </a:defRPr>
              </a:lvl1pPr>
              <a:lvl2pPr marL="742950" indent="-285750" defTabSz="1285875" eaLnBrk="0" hangingPunct="0">
                <a:defRPr sz="1200" b="1">
                  <a:solidFill>
                    <a:schemeClr val="tx1"/>
                  </a:solidFill>
                  <a:latin typeface="Arial" charset="0"/>
                </a:defRPr>
              </a:lvl2pPr>
              <a:lvl3pPr marL="1143000" indent="-228600" defTabSz="1285875" eaLnBrk="0" hangingPunct="0">
                <a:defRPr sz="1200" b="1">
                  <a:solidFill>
                    <a:schemeClr val="tx1"/>
                  </a:solidFill>
                  <a:latin typeface="Arial" charset="0"/>
                </a:defRPr>
              </a:lvl3pPr>
              <a:lvl4pPr marL="1600200" indent="-228600" defTabSz="1285875" eaLnBrk="0" hangingPunct="0">
                <a:defRPr sz="1200" b="1">
                  <a:solidFill>
                    <a:schemeClr val="tx1"/>
                  </a:solidFill>
                  <a:latin typeface="Arial" charset="0"/>
                </a:defRPr>
              </a:lvl4pPr>
              <a:lvl5pPr marL="2057400" indent="-228600" defTabSz="1285875" eaLnBrk="0" hangingPunct="0">
                <a:defRPr sz="1200" b="1">
                  <a:solidFill>
                    <a:schemeClr val="tx1"/>
                  </a:solidFill>
                  <a:latin typeface="Arial" charset="0"/>
                </a:defRPr>
              </a:lvl5pPr>
              <a:lvl6pPr marL="2514600" indent="-228600" defTabSz="1285875" eaLnBrk="0" fontAlgn="base" hangingPunct="0">
                <a:spcBef>
                  <a:spcPct val="0"/>
                </a:spcBef>
                <a:spcAft>
                  <a:spcPct val="0"/>
                </a:spcAft>
                <a:defRPr sz="1200" b="1">
                  <a:solidFill>
                    <a:schemeClr val="tx1"/>
                  </a:solidFill>
                  <a:latin typeface="Arial" charset="0"/>
                </a:defRPr>
              </a:lvl6pPr>
              <a:lvl7pPr marL="2971800" indent="-228600" defTabSz="1285875" eaLnBrk="0" fontAlgn="base" hangingPunct="0">
                <a:spcBef>
                  <a:spcPct val="0"/>
                </a:spcBef>
                <a:spcAft>
                  <a:spcPct val="0"/>
                </a:spcAft>
                <a:defRPr sz="1200" b="1">
                  <a:solidFill>
                    <a:schemeClr val="tx1"/>
                  </a:solidFill>
                  <a:latin typeface="Arial" charset="0"/>
                </a:defRPr>
              </a:lvl7pPr>
              <a:lvl8pPr marL="3429000" indent="-228600" defTabSz="1285875" eaLnBrk="0" fontAlgn="base" hangingPunct="0">
                <a:spcBef>
                  <a:spcPct val="0"/>
                </a:spcBef>
                <a:spcAft>
                  <a:spcPct val="0"/>
                </a:spcAft>
                <a:defRPr sz="1200" b="1">
                  <a:solidFill>
                    <a:schemeClr val="tx1"/>
                  </a:solidFill>
                  <a:latin typeface="Arial" charset="0"/>
                </a:defRPr>
              </a:lvl8pPr>
              <a:lvl9pPr marL="3886200" indent="-228600" defTabSz="1285875" eaLnBrk="0" fontAlgn="base" hangingPunct="0">
                <a:spcBef>
                  <a:spcPct val="0"/>
                </a:spcBef>
                <a:spcAft>
                  <a:spcPct val="0"/>
                </a:spcAft>
                <a:defRPr sz="1200" b="1">
                  <a:solidFill>
                    <a:schemeClr val="tx1"/>
                  </a:solidFill>
                  <a:latin typeface="Arial" charset="0"/>
                </a:defRPr>
              </a:lvl9pPr>
            </a:lstStyle>
            <a:p>
              <a:pPr algn="ctr" eaLnBrk="1" fontAlgn="base" hangingPunct="1">
                <a:spcBef>
                  <a:spcPct val="0"/>
                </a:spcBef>
                <a:spcAft>
                  <a:spcPct val="0"/>
                </a:spcAft>
              </a:pPr>
              <a:r>
                <a:rPr lang="en-US" sz="1100" dirty="0">
                  <a:solidFill>
                    <a:srgbClr val="000000"/>
                  </a:solidFill>
                </a:rPr>
                <a:t>FADD</a:t>
              </a:r>
            </a:p>
          </p:txBody>
        </p:sp>
      </p:grpSp>
      <p:grpSp>
        <p:nvGrpSpPr>
          <p:cNvPr id="2215" name="Group 1477"/>
          <p:cNvGrpSpPr>
            <a:grpSpLocks/>
          </p:cNvGrpSpPr>
          <p:nvPr/>
        </p:nvGrpSpPr>
        <p:grpSpPr bwMode="auto">
          <a:xfrm>
            <a:off x="3830280" y="6443147"/>
            <a:ext cx="599534" cy="240857"/>
            <a:chOff x="4501" y="3765"/>
            <a:chExt cx="481" cy="281"/>
          </a:xfrm>
        </p:grpSpPr>
        <p:sp>
          <p:nvSpPr>
            <p:cNvPr id="2222" name="AutoShape 1478"/>
            <p:cNvSpPr>
              <a:spLocks noChangeArrowheads="1"/>
            </p:cNvSpPr>
            <p:nvPr/>
          </p:nvSpPr>
          <p:spPr bwMode="auto">
            <a:xfrm>
              <a:off x="4501" y="3765"/>
              <a:ext cx="481" cy="281"/>
            </a:xfrm>
            <a:prstGeom prst="octagon">
              <a:avLst>
                <a:gd name="adj" fmla="val 30806"/>
              </a:avLst>
            </a:prstGeom>
            <a:gradFill rotWithShape="1">
              <a:gsLst>
                <a:gs pos="0">
                  <a:srgbClr val="007068"/>
                </a:gs>
                <a:gs pos="50000">
                  <a:srgbClr val="00FFEA"/>
                </a:gs>
                <a:gs pos="100000">
                  <a:srgbClr val="007068"/>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defTabSz="647046" fontAlgn="base">
                <a:spcBef>
                  <a:spcPct val="0"/>
                </a:spcBef>
                <a:spcAft>
                  <a:spcPct val="0"/>
                </a:spcAft>
              </a:pPr>
              <a:endParaRPr lang="sr-Latn-RS" sz="800" b="1">
                <a:solidFill>
                  <a:srgbClr val="000000"/>
                </a:solidFill>
              </a:endParaRPr>
            </a:p>
          </p:txBody>
        </p:sp>
        <p:sp>
          <p:nvSpPr>
            <p:cNvPr id="2223" name="Oval 1479"/>
            <p:cNvSpPr>
              <a:spLocks noChangeArrowheads="1"/>
            </p:cNvSpPr>
            <p:nvPr/>
          </p:nvSpPr>
          <p:spPr bwMode="auto">
            <a:xfrm rot="-123334">
              <a:off x="4733" y="3862"/>
              <a:ext cx="248" cy="150"/>
            </a:xfrm>
            <a:prstGeom prst="ellipse">
              <a:avLst/>
            </a:prstGeom>
            <a:gradFill rotWithShape="1">
              <a:gsLst>
                <a:gs pos="0">
                  <a:schemeClr val="bg1"/>
                </a:gs>
                <a:gs pos="100000">
                  <a:srgbClr val="484608">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647046" fontAlgn="base">
                <a:spcBef>
                  <a:spcPct val="0"/>
                </a:spcBef>
                <a:spcAft>
                  <a:spcPct val="0"/>
                </a:spcAft>
              </a:pPr>
              <a:endParaRPr lang="sr-Latn-RS" sz="800" b="1">
                <a:solidFill>
                  <a:srgbClr val="000000"/>
                </a:solidFill>
              </a:endParaRPr>
            </a:p>
          </p:txBody>
        </p:sp>
      </p:grpSp>
      <p:sp>
        <p:nvSpPr>
          <p:cNvPr id="2216" name="Text Box 268"/>
          <p:cNvSpPr txBox="1">
            <a:spLocks noChangeArrowheads="1"/>
          </p:cNvSpPr>
          <p:nvPr/>
        </p:nvSpPr>
        <p:spPr bwMode="auto">
          <a:xfrm>
            <a:off x="3849338" y="6498857"/>
            <a:ext cx="551161" cy="249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64700" tIns="32348" rIns="64700" bIns="32348">
            <a:spAutoFit/>
          </a:bodyPr>
          <a:lstStyle>
            <a:lvl1pPr defTabSz="1285875" eaLnBrk="0" hangingPunct="0">
              <a:defRPr sz="1200" b="1">
                <a:solidFill>
                  <a:schemeClr val="tx1"/>
                </a:solidFill>
                <a:latin typeface="Arial" charset="0"/>
              </a:defRPr>
            </a:lvl1pPr>
            <a:lvl2pPr marL="742950" indent="-285750" defTabSz="1285875" eaLnBrk="0" hangingPunct="0">
              <a:defRPr sz="1200" b="1">
                <a:solidFill>
                  <a:schemeClr val="tx1"/>
                </a:solidFill>
                <a:latin typeface="Arial" charset="0"/>
              </a:defRPr>
            </a:lvl2pPr>
            <a:lvl3pPr marL="1143000" indent="-228600" defTabSz="1285875" eaLnBrk="0" hangingPunct="0">
              <a:defRPr sz="1200" b="1">
                <a:solidFill>
                  <a:schemeClr val="tx1"/>
                </a:solidFill>
                <a:latin typeface="Arial" charset="0"/>
              </a:defRPr>
            </a:lvl3pPr>
            <a:lvl4pPr marL="1600200" indent="-228600" defTabSz="1285875" eaLnBrk="0" hangingPunct="0">
              <a:defRPr sz="1200" b="1">
                <a:solidFill>
                  <a:schemeClr val="tx1"/>
                </a:solidFill>
                <a:latin typeface="Arial" charset="0"/>
              </a:defRPr>
            </a:lvl4pPr>
            <a:lvl5pPr marL="2057400" indent="-228600" defTabSz="1285875" eaLnBrk="0" hangingPunct="0">
              <a:defRPr sz="1200" b="1">
                <a:solidFill>
                  <a:schemeClr val="tx1"/>
                </a:solidFill>
                <a:latin typeface="Arial" charset="0"/>
              </a:defRPr>
            </a:lvl5pPr>
            <a:lvl6pPr marL="2514600" indent="-228600" defTabSz="1285875" eaLnBrk="0" fontAlgn="base" hangingPunct="0">
              <a:spcBef>
                <a:spcPct val="0"/>
              </a:spcBef>
              <a:spcAft>
                <a:spcPct val="0"/>
              </a:spcAft>
              <a:defRPr sz="1200" b="1">
                <a:solidFill>
                  <a:schemeClr val="tx1"/>
                </a:solidFill>
                <a:latin typeface="Arial" charset="0"/>
              </a:defRPr>
            </a:lvl6pPr>
            <a:lvl7pPr marL="2971800" indent="-228600" defTabSz="1285875" eaLnBrk="0" fontAlgn="base" hangingPunct="0">
              <a:spcBef>
                <a:spcPct val="0"/>
              </a:spcBef>
              <a:spcAft>
                <a:spcPct val="0"/>
              </a:spcAft>
              <a:defRPr sz="1200" b="1">
                <a:solidFill>
                  <a:schemeClr val="tx1"/>
                </a:solidFill>
                <a:latin typeface="Arial" charset="0"/>
              </a:defRPr>
            </a:lvl7pPr>
            <a:lvl8pPr marL="3429000" indent="-228600" defTabSz="1285875" eaLnBrk="0" fontAlgn="base" hangingPunct="0">
              <a:spcBef>
                <a:spcPct val="0"/>
              </a:spcBef>
              <a:spcAft>
                <a:spcPct val="0"/>
              </a:spcAft>
              <a:defRPr sz="1200" b="1">
                <a:solidFill>
                  <a:schemeClr val="tx1"/>
                </a:solidFill>
                <a:latin typeface="Arial" charset="0"/>
              </a:defRPr>
            </a:lvl8pPr>
            <a:lvl9pPr marL="3886200" indent="-228600" defTabSz="1285875" eaLnBrk="0" fontAlgn="base" hangingPunct="0">
              <a:spcBef>
                <a:spcPct val="0"/>
              </a:spcBef>
              <a:spcAft>
                <a:spcPct val="0"/>
              </a:spcAft>
              <a:defRPr sz="1200" b="1">
                <a:solidFill>
                  <a:schemeClr val="tx1"/>
                </a:solidFill>
                <a:latin typeface="Arial" charset="0"/>
              </a:defRPr>
            </a:lvl9pPr>
          </a:lstStyle>
          <a:p>
            <a:pPr algn="ctr" eaLnBrk="1" fontAlgn="base" hangingPunct="1">
              <a:spcBef>
                <a:spcPct val="0"/>
              </a:spcBef>
              <a:spcAft>
                <a:spcPct val="0"/>
              </a:spcAft>
            </a:pPr>
            <a:r>
              <a:rPr lang="en-US">
                <a:solidFill>
                  <a:srgbClr val="000000"/>
                </a:solidFill>
              </a:rPr>
              <a:t>Chk2</a:t>
            </a:r>
          </a:p>
        </p:txBody>
      </p:sp>
    </p:spTree>
    <p:extLst>
      <p:ext uri="{BB962C8B-B14F-4D97-AF65-F5344CB8AC3E}">
        <p14:creationId xmlns:p14="http://schemas.microsoft.com/office/powerpoint/2010/main" val="71242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212"/>
                                        </p:tgtEl>
                                      </p:cBhvr>
                                    </p:animEffect>
                                    <p:animScale>
                                      <p:cBhvr>
                                        <p:cTn id="7" dur="250" autoRev="1" fill="hold"/>
                                        <p:tgtEl>
                                          <p:spTgt spid="2212"/>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2213"/>
                                        </p:tgtEl>
                                      </p:cBhvr>
                                    </p:animEffect>
                                    <p:animScale>
                                      <p:cBhvr>
                                        <p:cTn id="10" dur="250" autoRev="1" fill="hold"/>
                                        <p:tgtEl>
                                          <p:spTgt spid="2213"/>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26" presetClass="emph" presetSubtype="0" fill="hold" nodeType="clickEffect">
                                  <p:stCondLst>
                                    <p:cond delay="0"/>
                                  </p:stCondLst>
                                  <p:childTnLst>
                                    <p:animEffect transition="out" filter="fade">
                                      <p:cBhvr>
                                        <p:cTn id="14" dur="500" tmFilter="0, 0; .2, .5; .8, .5; 1, 0"/>
                                        <p:tgtEl>
                                          <p:spTgt spid="2202"/>
                                        </p:tgtEl>
                                      </p:cBhvr>
                                    </p:animEffect>
                                    <p:animScale>
                                      <p:cBhvr>
                                        <p:cTn id="15" dur="250" autoRev="1" fill="hold"/>
                                        <p:tgtEl>
                                          <p:spTgt spid="2202"/>
                                        </p:tgtEl>
                                      </p:cBhvr>
                                      <p:by x="105000" y="105000"/>
                                    </p:animScale>
                                  </p:childTnLst>
                                </p:cTn>
                              </p:par>
                            </p:childTnLst>
                          </p:cTn>
                        </p:par>
                      </p:childTnLst>
                    </p:cTn>
                  </p:par>
                  <p:par>
                    <p:cTn id="16" fill="hold">
                      <p:stCondLst>
                        <p:cond delay="indefinite"/>
                      </p:stCondLst>
                      <p:childTnLst>
                        <p:par>
                          <p:cTn id="17" fill="hold">
                            <p:stCondLst>
                              <p:cond delay="0"/>
                            </p:stCondLst>
                            <p:childTnLst>
                              <p:par>
                                <p:cTn id="18" presetID="26" presetClass="emph" presetSubtype="0" fill="hold" nodeType="clickEffect">
                                  <p:stCondLst>
                                    <p:cond delay="0"/>
                                  </p:stCondLst>
                                  <p:childTnLst>
                                    <p:animEffect transition="out" filter="fade">
                                      <p:cBhvr>
                                        <p:cTn id="19" dur="500" tmFilter="0, 0; .2, .5; .8, .5; 1, 0"/>
                                        <p:tgtEl>
                                          <p:spTgt spid="2052"/>
                                        </p:tgtEl>
                                      </p:cBhvr>
                                    </p:animEffect>
                                    <p:animScale>
                                      <p:cBhvr>
                                        <p:cTn id="20" dur="250" autoRev="1" fill="hold"/>
                                        <p:tgtEl>
                                          <p:spTgt spid="2052"/>
                                        </p:tgtEl>
                                      </p:cBhvr>
                                      <p:by x="105000" y="105000"/>
                                    </p:animScale>
                                  </p:childTnLst>
                                </p:cTn>
                              </p:par>
                            </p:childTnLst>
                          </p:cTn>
                        </p:par>
                      </p:childTnLst>
                    </p:cTn>
                  </p:par>
                  <p:par>
                    <p:cTn id="21" fill="hold">
                      <p:stCondLst>
                        <p:cond delay="indefinite"/>
                      </p:stCondLst>
                      <p:childTnLst>
                        <p:par>
                          <p:cTn id="22" fill="hold">
                            <p:stCondLst>
                              <p:cond delay="0"/>
                            </p:stCondLst>
                            <p:childTnLst>
                              <p:par>
                                <p:cTn id="23" presetID="26" presetClass="emph" presetSubtype="0" fill="hold" nodeType="clickEffect">
                                  <p:stCondLst>
                                    <p:cond delay="0"/>
                                  </p:stCondLst>
                                  <p:childTnLst>
                                    <p:animEffect transition="out" filter="fade">
                                      <p:cBhvr>
                                        <p:cTn id="24" dur="500" tmFilter="0, 0; .2, .5; .8, .5; 1, 0"/>
                                        <p:tgtEl>
                                          <p:spTgt spid="2214"/>
                                        </p:tgtEl>
                                      </p:cBhvr>
                                    </p:animEffect>
                                    <p:animScale>
                                      <p:cBhvr>
                                        <p:cTn id="25" dur="250" autoRev="1" fill="hold"/>
                                        <p:tgtEl>
                                          <p:spTgt spid="2214"/>
                                        </p:tgtEl>
                                      </p:cBhvr>
                                      <p:by x="105000" y="105000"/>
                                    </p:animScale>
                                  </p:childTnLst>
                                </p:cTn>
                              </p:par>
                              <p:par>
                                <p:cTn id="26" presetID="26" presetClass="emph" presetSubtype="0" repeatCount="indefinite" fill="hold" nodeType="withEffect">
                                  <p:stCondLst>
                                    <p:cond delay="0"/>
                                  </p:stCondLst>
                                  <p:endCondLst>
                                    <p:cond evt="onNext" delay="0">
                                      <p:tgtEl>
                                        <p:sldTgt/>
                                      </p:tgtEl>
                                    </p:cond>
                                  </p:endCondLst>
                                  <p:childTnLst>
                                    <p:animEffect transition="out" filter="fade">
                                      <p:cBhvr>
                                        <p:cTn id="27" dur="2000" tmFilter="0, 0; .2, .5; .8, .5; 1, 0"/>
                                        <p:tgtEl>
                                          <p:spTgt spid="2192"/>
                                        </p:tgtEl>
                                      </p:cBhvr>
                                    </p:animEffect>
                                    <p:animScale>
                                      <p:cBhvr>
                                        <p:cTn id="28" dur="1000" autoRev="1" fill="hold"/>
                                        <p:tgtEl>
                                          <p:spTgt spid="2192"/>
                                        </p:tgtEl>
                                      </p:cBhvr>
                                      <p:by x="105000" y="105000"/>
                                    </p:animScale>
                                  </p:childTnLst>
                                </p:cTn>
                              </p:par>
                              <p:par>
                                <p:cTn id="29" presetID="26" presetClass="emph" presetSubtype="0" repeatCount="indefinite" fill="hold" nodeType="withEffect">
                                  <p:stCondLst>
                                    <p:cond delay="0"/>
                                  </p:stCondLst>
                                  <p:endCondLst>
                                    <p:cond evt="onNext" delay="0">
                                      <p:tgtEl>
                                        <p:sldTgt/>
                                      </p:tgtEl>
                                    </p:cond>
                                  </p:endCondLst>
                                  <p:childTnLst>
                                    <p:animEffect transition="out" filter="fade">
                                      <p:cBhvr>
                                        <p:cTn id="30" dur="2000" tmFilter="0, 0; .2, .5; .8, .5; 1, 0"/>
                                        <p:tgtEl>
                                          <p:spTgt spid="2203"/>
                                        </p:tgtEl>
                                      </p:cBhvr>
                                    </p:animEffect>
                                    <p:animScale>
                                      <p:cBhvr>
                                        <p:cTn id="31" dur="1000" autoRev="1" fill="hold"/>
                                        <p:tgtEl>
                                          <p:spTgt spid="2203"/>
                                        </p:tgtEl>
                                      </p:cBhvr>
                                      <p:by x="105000" y="105000"/>
                                    </p:animScale>
                                  </p:childTnLst>
                                </p:cTn>
                              </p:par>
                              <p:par>
                                <p:cTn id="32" presetID="26" presetClass="emph" presetSubtype="0" repeatCount="indefinite" fill="hold" nodeType="withEffect">
                                  <p:stCondLst>
                                    <p:cond delay="0"/>
                                  </p:stCondLst>
                                  <p:endCondLst>
                                    <p:cond evt="onNext" delay="0">
                                      <p:tgtEl>
                                        <p:sldTgt/>
                                      </p:tgtEl>
                                    </p:cond>
                                  </p:endCondLst>
                                  <p:childTnLst>
                                    <p:animEffect transition="out" filter="fade">
                                      <p:cBhvr>
                                        <p:cTn id="33" dur="2000" tmFilter="0, 0; .2, .5; .8, .5; 1, 0"/>
                                        <p:tgtEl>
                                          <p:spTgt spid="2186"/>
                                        </p:tgtEl>
                                      </p:cBhvr>
                                    </p:animEffect>
                                    <p:animScale>
                                      <p:cBhvr>
                                        <p:cTn id="34" dur="1000" autoRev="1" fill="hold"/>
                                        <p:tgtEl>
                                          <p:spTgt spid="2186"/>
                                        </p:tgtEl>
                                      </p:cBhvr>
                                      <p:by x="105000" y="105000"/>
                                    </p:animScale>
                                  </p:childTnLst>
                                </p:cTn>
                              </p:par>
                              <p:par>
                                <p:cTn id="35" presetID="26" presetClass="emph" presetSubtype="0" repeatCount="indefinite" fill="hold" nodeType="withEffect">
                                  <p:stCondLst>
                                    <p:cond delay="0"/>
                                  </p:stCondLst>
                                  <p:endCondLst>
                                    <p:cond evt="onNext" delay="0">
                                      <p:tgtEl>
                                        <p:sldTgt/>
                                      </p:tgtEl>
                                    </p:cond>
                                  </p:endCondLst>
                                  <p:childTnLst>
                                    <p:animEffect transition="out" filter="fade">
                                      <p:cBhvr>
                                        <p:cTn id="36" dur="2000" tmFilter="0, 0; .2, .5; .8, .5; 1, 0"/>
                                        <p:tgtEl>
                                          <p:spTgt spid="2072"/>
                                        </p:tgtEl>
                                      </p:cBhvr>
                                    </p:animEffect>
                                    <p:animScale>
                                      <p:cBhvr>
                                        <p:cTn id="37" dur="1000" autoRev="1" fill="hold"/>
                                        <p:tgtEl>
                                          <p:spTgt spid="2072"/>
                                        </p:tgtEl>
                                      </p:cBhvr>
                                      <p:by x="105000" y="105000"/>
                                    </p:animScale>
                                  </p:childTnLst>
                                </p:cTn>
                              </p:par>
                              <p:par>
                                <p:cTn id="38" presetID="26" presetClass="emph" presetSubtype="0" fill="hold" nodeType="withEffect">
                                  <p:stCondLst>
                                    <p:cond delay="0"/>
                                  </p:stCondLst>
                                  <p:childTnLst>
                                    <p:animEffect transition="out" filter="fade">
                                      <p:cBhvr>
                                        <p:cTn id="39" dur="500" tmFilter="0, 0; .2, .5; .8, .5; 1, 0"/>
                                        <p:tgtEl>
                                          <p:spTgt spid="2184"/>
                                        </p:tgtEl>
                                      </p:cBhvr>
                                    </p:animEffect>
                                    <p:animScale>
                                      <p:cBhvr>
                                        <p:cTn id="40" dur="250" autoRev="1" fill="hold"/>
                                        <p:tgtEl>
                                          <p:spTgt spid="2184"/>
                                        </p:tgtEl>
                                      </p:cBhvr>
                                      <p:by x="105000" y="105000"/>
                                    </p:animScale>
                                  </p:childTnLst>
                                </p:cTn>
                              </p:par>
                            </p:childTnLst>
                          </p:cTn>
                        </p:par>
                        <p:par>
                          <p:cTn id="41" fill="hold">
                            <p:stCondLst>
                              <p:cond delay="2000"/>
                            </p:stCondLst>
                            <p:childTnLst>
                              <p:par>
                                <p:cTn id="42" presetID="26" presetClass="emph" presetSubtype="0" repeatCount="indefinite" fill="hold" nodeType="afterEffect">
                                  <p:stCondLst>
                                    <p:cond delay="0"/>
                                  </p:stCondLst>
                                  <p:endCondLst>
                                    <p:cond evt="onNext" delay="0">
                                      <p:tgtEl>
                                        <p:sldTgt/>
                                      </p:tgtEl>
                                    </p:cond>
                                  </p:endCondLst>
                                  <p:childTnLst>
                                    <p:animEffect transition="out" filter="fade">
                                      <p:cBhvr>
                                        <p:cTn id="43" dur="2000" tmFilter="0, 0; .2, .5; .8, .5; 1, 0"/>
                                        <p:tgtEl>
                                          <p:spTgt spid="2163"/>
                                        </p:tgtEl>
                                      </p:cBhvr>
                                    </p:animEffect>
                                    <p:animScale>
                                      <p:cBhvr>
                                        <p:cTn id="44" dur="1000" autoRev="1" fill="hold"/>
                                        <p:tgtEl>
                                          <p:spTgt spid="2163"/>
                                        </p:tgtEl>
                                      </p:cBhvr>
                                      <p:by x="105000" y="105000"/>
                                    </p:animScale>
                                  </p:childTnLst>
                                </p:cTn>
                              </p:par>
                            </p:childTnLst>
                          </p:cTn>
                        </p:par>
                      </p:childTnLst>
                    </p:cTn>
                  </p:par>
                  <p:par>
                    <p:cTn id="45" fill="hold">
                      <p:stCondLst>
                        <p:cond delay="indefinite"/>
                      </p:stCondLst>
                      <p:childTnLst>
                        <p:par>
                          <p:cTn id="46" fill="hold">
                            <p:stCondLst>
                              <p:cond delay="0"/>
                            </p:stCondLst>
                            <p:childTnLst>
                              <p:par>
                                <p:cTn id="47" presetID="26" presetClass="emph" presetSubtype="0" repeatCount="indefinite" fill="hold" nodeType="clickEffect">
                                  <p:stCondLst>
                                    <p:cond delay="0"/>
                                  </p:stCondLst>
                                  <p:endCondLst>
                                    <p:cond evt="onNext" delay="0">
                                      <p:tgtEl>
                                        <p:sldTgt/>
                                      </p:tgtEl>
                                    </p:cond>
                                  </p:endCondLst>
                                  <p:childTnLst>
                                    <p:animEffect transition="out" filter="fade">
                                      <p:cBhvr>
                                        <p:cTn id="48" dur="2000" tmFilter="0, 0; .2, .5; .8, .5; 1, 0"/>
                                        <p:tgtEl>
                                          <p:spTgt spid="2162"/>
                                        </p:tgtEl>
                                      </p:cBhvr>
                                    </p:animEffect>
                                    <p:animScale>
                                      <p:cBhvr>
                                        <p:cTn id="49" dur="1000" autoRev="1" fill="hold"/>
                                        <p:tgtEl>
                                          <p:spTgt spid="2162"/>
                                        </p:tgtEl>
                                      </p:cBhvr>
                                      <p:by x="105000" y="105000"/>
                                    </p:animScale>
                                  </p:childTnLst>
                                </p:cTn>
                              </p:par>
                            </p:childTnLst>
                          </p:cTn>
                        </p:par>
                      </p:childTnLst>
                    </p:cTn>
                  </p:par>
                  <p:par>
                    <p:cTn id="50" fill="hold">
                      <p:stCondLst>
                        <p:cond delay="indefinite"/>
                      </p:stCondLst>
                      <p:childTnLst>
                        <p:par>
                          <p:cTn id="51" fill="hold">
                            <p:stCondLst>
                              <p:cond delay="0"/>
                            </p:stCondLst>
                            <p:childTnLst>
                              <p:par>
                                <p:cTn id="52" presetID="32" presetClass="emph" presetSubtype="0" repeatCount="indefinite" fill="hold" nodeType="clickEffect">
                                  <p:stCondLst>
                                    <p:cond delay="0"/>
                                  </p:stCondLst>
                                  <p:endCondLst>
                                    <p:cond evt="onNext" delay="0">
                                      <p:tgtEl>
                                        <p:sldTgt/>
                                      </p:tgtEl>
                                    </p:cond>
                                  </p:endCondLst>
                                  <p:childTnLst>
                                    <p:animRot by="120000">
                                      <p:cBhvr>
                                        <p:cTn id="53" dur="200" fill="hold">
                                          <p:stCondLst>
                                            <p:cond delay="0"/>
                                          </p:stCondLst>
                                        </p:cTn>
                                        <p:tgtEl>
                                          <p:spTgt spid="2182"/>
                                        </p:tgtEl>
                                        <p:attrNameLst>
                                          <p:attrName>r</p:attrName>
                                        </p:attrNameLst>
                                      </p:cBhvr>
                                    </p:animRot>
                                    <p:animRot by="-240000">
                                      <p:cBhvr>
                                        <p:cTn id="54" dur="400" fill="hold">
                                          <p:stCondLst>
                                            <p:cond delay="400"/>
                                          </p:stCondLst>
                                        </p:cTn>
                                        <p:tgtEl>
                                          <p:spTgt spid="2182"/>
                                        </p:tgtEl>
                                        <p:attrNameLst>
                                          <p:attrName>r</p:attrName>
                                        </p:attrNameLst>
                                      </p:cBhvr>
                                    </p:animRot>
                                    <p:animRot by="240000">
                                      <p:cBhvr>
                                        <p:cTn id="55" dur="400" fill="hold">
                                          <p:stCondLst>
                                            <p:cond delay="800"/>
                                          </p:stCondLst>
                                        </p:cTn>
                                        <p:tgtEl>
                                          <p:spTgt spid="2182"/>
                                        </p:tgtEl>
                                        <p:attrNameLst>
                                          <p:attrName>r</p:attrName>
                                        </p:attrNameLst>
                                      </p:cBhvr>
                                    </p:animRot>
                                    <p:animRot by="-240000">
                                      <p:cBhvr>
                                        <p:cTn id="56" dur="400" fill="hold">
                                          <p:stCondLst>
                                            <p:cond delay="1200"/>
                                          </p:stCondLst>
                                        </p:cTn>
                                        <p:tgtEl>
                                          <p:spTgt spid="2182"/>
                                        </p:tgtEl>
                                        <p:attrNameLst>
                                          <p:attrName>r</p:attrName>
                                        </p:attrNameLst>
                                      </p:cBhvr>
                                    </p:animRot>
                                    <p:animRot by="120000">
                                      <p:cBhvr>
                                        <p:cTn id="57" dur="400" fill="hold">
                                          <p:stCondLst>
                                            <p:cond delay="1600"/>
                                          </p:stCondLst>
                                        </p:cTn>
                                        <p:tgtEl>
                                          <p:spTgt spid="2182"/>
                                        </p:tgtEl>
                                        <p:attrNameLst>
                                          <p:attrName>r</p:attrName>
                                        </p:attrNameLst>
                                      </p:cBhvr>
                                    </p:animRot>
                                  </p:childTnLst>
                                </p:cTn>
                              </p:par>
                              <p:par>
                                <p:cTn id="58" presetID="32" presetClass="emph" presetSubtype="0" repeatCount="indefinite" fill="hold" nodeType="withEffect">
                                  <p:stCondLst>
                                    <p:cond delay="0"/>
                                  </p:stCondLst>
                                  <p:endCondLst>
                                    <p:cond evt="onNext" delay="0">
                                      <p:tgtEl>
                                        <p:sldTgt/>
                                      </p:tgtEl>
                                    </p:cond>
                                  </p:endCondLst>
                                  <p:childTnLst>
                                    <p:animRot by="120000">
                                      <p:cBhvr>
                                        <p:cTn id="59" dur="200" fill="hold">
                                          <p:stCondLst>
                                            <p:cond delay="0"/>
                                          </p:stCondLst>
                                        </p:cTn>
                                        <p:tgtEl>
                                          <p:spTgt spid="2065"/>
                                        </p:tgtEl>
                                        <p:attrNameLst>
                                          <p:attrName>r</p:attrName>
                                        </p:attrNameLst>
                                      </p:cBhvr>
                                    </p:animRot>
                                    <p:animRot by="-240000">
                                      <p:cBhvr>
                                        <p:cTn id="60" dur="400" fill="hold">
                                          <p:stCondLst>
                                            <p:cond delay="400"/>
                                          </p:stCondLst>
                                        </p:cTn>
                                        <p:tgtEl>
                                          <p:spTgt spid="2065"/>
                                        </p:tgtEl>
                                        <p:attrNameLst>
                                          <p:attrName>r</p:attrName>
                                        </p:attrNameLst>
                                      </p:cBhvr>
                                    </p:animRot>
                                    <p:animRot by="240000">
                                      <p:cBhvr>
                                        <p:cTn id="61" dur="400" fill="hold">
                                          <p:stCondLst>
                                            <p:cond delay="800"/>
                                          </p:stCondLst>
                                        </p:cTn>
                                        <p:tgtEl>
                                          <p:spTgt spid="2065"/>
                                        </p:tgtEl>
                                        <p:attrNameLst>
                                          <p:attrName>r</p:attrName>
                                        </p:attrNameLst>
                                      </p:cBhvr>
                                    </p:animRot>
                                    <p:animRot by="-240000">
                                      <p:cBhvr>
                                        <p:cTn id="62" dur="400" fill="hold">
                                          <p:stCondLst>
                                            <p:cond delay="1200"/>
                                          </p:stCondLst>
                                        </p:cTn>
                                        <p:tgtEl>
                                          <p:spTgt spid="2065"/>
                                        </p:tgtEl>
                                        <p:attrNameLst>
                                          <p:attrName>r</p:attrName>
                                        </p:attrNameLst>
                                      </p:cBhvr>
                                    </p:animRot>
                                    <p:animRot by="120000">
                                      <p:cBhvr>
                                        <p:cTn id="63" dur="400" fill="hold">
                                          <p:stCondLst>
                                            <p:cond delay="1600"/>
                                          </p:stCondLst>
                                        </p:cTn>
                                        <p:tgtEl>
                                          <p:spTgt spid="2065"/>
                                        </p:tgtEl>
                                        <p:attrNameLst>
                                          <p:attrName>r</p:attrName>
                                        </p:attrNameLst>
                                      </p:cBhvr>
                                    </p:animRot>
                                  </p:childTnLst>
                                  <p:subTnLst>
                                    <p:set>
                                      <p:cBhvr override="childStyle">
                                        <p:cTn dur="1" fill="hold" display="0" masterRel="sameClick" afterEffect="1">
                                          <p:stCondLst>
                                            <p:cond evt="end" delay="0">
                                              <p:tn val="58"/>
                                            </p:cond>
                                          </p:stCondLst>
                                        </p:cTn>
                                        <p:tgtEl>
                                          <p:spTgt spid="2065"/>
                                        </p:tgtEl>
                                        <p:attrNameLst>
                                          <p:attrName>style.visibility</p:attrName>
                                        </p:attrNameLst>
                                      </p:cBhvr>
                                      <p:to>
                                        <p:strVal val="hidden"/>
                                      </p:to>
                                    </p:set>
                                  </p:subTnLst>
                                </p:cTn>
                              </p:par>
                            </p:childTnLst>
                          </p:cTn>
                        </p:par>
                      </p:childTnLst>
                    </p:cTn>
                  </p:par>
                  <p:par>
                    <p:cTn id="64" fill="hold">
                      <p:stCondLst>
                        <p:cond delay="indefinite"/>
                      </p:stCondLst>
                      <p:childTnLst>
                        <p:par>
                          <p:cTn id="65" fill="hold">
                            <p:stCondLst>
                              <p:cond delay="0"/>
                            </p:stCondLst>
                            <p:childTnLst>
                              <p:par>
                                <p:cTn id="66" presetID="26" presetClass="emph" presetSubtype="0" repeatCount="indefinite" fill="hold" nodeType="clickEffect">
                                  <p:stCondLst>
                                    <p:cond delay="0"/>
                                  </p:stCondLst>
                                  <p:endCondLst>
                                    <p:cond evt="onNext" delay="0">
                                      <p:tgtEl>
                                        <p:sldTgt/>
                                      </p:tgtEl>
                                    </p:cond>
                                  </p:endCondLst>
                                  <p:childTnLst>
                                    <p:animEffect transition="out" filter="fade">
                                      <p:cBhvr>
                                        <p:cTn id="67" dur="2000" tmFilter="0, 0; .2, .5; .8, .5; 1, 0"/>
                                        <p:tgtEl>
                                          <p:spTgt spid="2064"/>
                                        </p:tgtEl>
                                      </p:cBhvr>
                                    </p:animEffect>
                                    <p:animScale>
                                      <p:cBhvr>
                                        <p:cTn id="68" dur="1000" autoRev="1" fill="hold"/>
                                        <p:tgtEl>
                                          <p:spTgt spid="2064"/>
                                        </p:tgtEl>
                                      </p:cBhvr>
                                      <p:by x="105000" y="105000"/>
                                    </p:animScale>
                                  </p:childTnLst>
                                </p:cTn>
                              </p:par>
                            </p:childTnLst>
                          </p:cTn>
                        </p:par>
                      </p:childTnLst>
                    </p:cTn>
                  </p:par>
                  <p:par>
                    <p:cTn id="69" fill="hold">
                      <p:stCondLst>
                        <p:cond delay="indefinite"/>
                      </p:stCondLst>
                      <p:childTnLst>
                        <p:par>
                          <p:cTn id="70" fill="hold">
                            <p:stCondLst>
                              <p:cond delay="0"/>
                            </p:stCondLst>
                            <p:childTnLst>
                              <p:par>
                                <p:cTn id="71" presetID="8" presetClass="emph" presetSubtype="0" repeatCount="indefinite" fill="hold" nodeType="clickEffect">
                                  <p:stCondLst>
                                    <p:cond delay="0"/>
                                  </p:stCondLst>
                                  <p:childTnLst>
                                    <p:animRot by="21600000">
                                      <p:cBhvr>
                                        <p:cTn id="72" dur="2000" fill="hold"/>
                                        <p:tgtEl>
                                          <p:spTgt spid="2126"/>
                                        </p:tgtEl>
                                        <p:attrNameLst>
                                          <p:attrName>r</p:attrName>
                                        </p:attrNameLst>
                                      </p:cBhvr>
                                    </p:animRot>
                                  </p:childTnLst>
                                </p:cTn>
                              </p:par>
                            </p:childTnLst>
                          </p:cTn>
                        </p:par>
                      </p:childTnLst>
                    </p:cTn>
                  </p:par>
                  <p:par>
                    <p:cTn id="73" fill="hold">
                      <p:stCondLst>
                        <p:cond delay="indefinite"/>
                      </p:stCondLst>
                      <p:childTnLst>
                        <p:par>
                          <p:cTn id="74" fill="hold">
                            <p:stCondLst>
                              <p:cond delay="0"/>
                            </p:stCondLst>
                            <p:childTnLst>
                              <p:par>
                                <p:cTn id="75" presetID="35" presetClass="emph" presetSubtype="0" repeatCount="indefinite" fill="hold" grpId="0" nodeType="clickEffect">
                                  <p:stCondLst>
                                    <p:cond delay="0"/>
                                  </p:stCondLst>
                                  <p:childTnLst>
                                    <p:anim calcmode="discrete" valueType="str">
                                      <p:cBhvr>
                                        <p:cTn id="76" dur="500" fill="hold"/>
                                        <p:tgtEl>
                                          <p:spTgt spid="2178"/>
                                        </p:tgtEl>
                                        <p:attrNameLst>
                                          <p:attrName>style.visibility</p:attrName>
                                        </p:attrNameLst>
                                      </p:cBhvr>
                                      <p:tavLst>
                                        <p:tav tm="0">
                                          <p:val>
                                            <p:strVal val="hidden"/>
                                          </p:val>
                                        </p:tav>
                                        <p:tav tm="50000">
                                          <p:val>
                                            <p:strVal val="visible"/>
                                          </p:val>
                                        </p:tav>
                                      </p:tavLst>
                                    </p:anim>
                                  </p:childTnLst>
                                </p:cTn>
                              </p:par>
                            </p:childTnLst>
                          </p:cTn>
                        </p:par>
                      </p:childTnLst>
                    </p:cTn>
                  </p:par>
                  <p:par>
                    <p:cTn id="77" fill="hold">
                      <p:stCondLst>
                        <p:cond delay="indefinite"/>
                      </p:stCondLst>
                      <p:childTnLst>
                        <p:par>
                          <p:cTn id="78" fill="hold">
                            <p:stCondLst>
                              <p:cond delay="0"/>
                            </p:stCondLst>
                            <p:childTnLst>
                              <p:par>
                                <p:cTn id="79" presetID="26" presetClass="emph" presetSubtype="0" fill="hold" nodeType="clickEffect">
                                  <p:stCondLst>
                                    <p:cond delay="0"/>
                                  </p:stCondLst>
                                  <p:childTnLst>
                                    <p:animEffect transition="out" filter="fade">
                                      <p:cBhvr>
                                        <p:cTn id="80" dur="500" tmFilter="0, 0; .2, .5; .8, .5; 1, 0"/>
                                        <p:tgtEl>
                                          <p:spTgt spid="2163"/>
                                        </p:tgtEl>
                                      </p:cBhvr>
                                    </p:animEffect>
                                    <p:animScale>
                                      <p:cBhvr>
                                        <p:cTn id="81" dur="250" autoRev="1" fill="hold"/>
                                        <p:tgtEl>
                                          <p:spTgt spid="2163"/>
                                        </p:tgtEl>
                                      </p:cBhvr>
                                      <p:by x="105000" y="105000"/>
                                    </p:animScale>
                                  </p:childTnLst>
                                </p:cTn>
                              </p:par>
                            </p:childTnLst>
                          </p:cTn>
                        </p:par>
                      </p:childTnLst>
                    </p:cTn>
                  </p:par>
                  <p:par>
                    <p:cTn id="82" fill="hold">
                      <p:stCondLst>
                        <p:cond delay="indefinite"/>
                      </p:stCondLst>
                      <p:childTnLst>
                        <p:par>
                          <p:cTn id="83" fill="hold">
                            <p:stCondLst>
                              <p:cond delay="0"/>
                            </p:stCondLst>
                            <p:childTnLst>
                              <p:par>
                                <p:cTn id="84" presetID="6" presetClass="emph" presetSubtype="0" fill="hold" nodeType="clickEffect">
                                  <p:stCondLst>
                                    <p:cond delay="0"/>
                                  </p:stCondLst>
                                  <p:childTnLst>
                                    <p:animScale>
                                      <p:cBhvr>
                                        <p:cTn id="85" dur="2000" fill="hold"/>
                                        <p:tgtEl>
                                          <p:spTgt spid="2182"/>
                                        </p:tgtEl>
                                      </p:cBhvr>
                                      <p:by x="150000" y="150000"/>
                                    </p:animScale>
                                  </p:childTnLst>
                                </p:cTn>
                              </p:par>
                              <p:par>
                                <p:cTn id="86" presetID="6" presetClass="emph" presetSubtype="0" fill="hold" nodeType="withEffect">
                                  <p:stCondLst>
                                    <p:cond delay="0"/>
                                  </p:stCondLst>
                                  <p:childTnLst>
                                    <p:animScale>
                                      <p:cBhvr>
                                        <p:cTn id="87" dur="2000" fill="hold"/>
                                        <p:tgtEl>
                                          <p:spTgt spid="2065"/>
                                        </p:tgtEl>
                                      </p:cBhvr>
                                      <p:by x="150000" y="150000"/>
                                    </p:animScale>
                                  </p:childTnLst>
                                </p:cTn>
                              </p:par>
                            </p:childTnLst>
                          </p:cTn>
                        </p:par>
                      </p:childTnLst>
                    </p:cTn>
                  </p:par>
                  <p:par>
                    <p:cTn id="88" fill="hold">
                      <p:stCondLst>
                        <p:cond delay="indefinite"/>
                      </p:stCondLst>
                      <p:childTnLst>
                        <p:par>
                          <p:cTn id="89" fill="hold">
                            <p:stCondLst>
                              <p:cond delay="0"/>
                            </p:stCondLst>
                            <p:childTnLst>
                              <p:par>
                                <p:cTn id="90" presetID="26" presetClass="emph" presetSubtype="0" repeatCount="indefinite" fill="hold" nodeType="clickEffect">
                                  <p:stCondLst>
                                    <p:cond delay="0"/>
                                  </p:stCondLst>
                                  <p:childTnLst>
                                    <p:animEffect transition="out" filter="fade">
                                      <p:cBhvr>
                                        <p:cTn id="91" dur="3000" tmFilter="0, 0; .2, .5; .8, .5; 1, 0"/>
                                        <p:tgtEl>
                                          <p:spTgt spid="2201"/>
                                        </p:tgtEl>
                                      </p:cBhvr>
                                    </p:animEffect>
                                    <p:animScale>
                                      <p:cBhvr>
                                        <p:cTn id="92" dur="1500" autoRev="1" fill="hold"/>
                                        <p:tgtEl>
                                          <p:spTgt spid="220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856984" cy="1143000"/>
          </a:xfrm>
        </p:spPr>
        <p:txBody>
          <a:bodyPr>
            <a:normAutofit fontScale="90000"/>
          </a:bodyPr>
          <a:lstStyle/>
          <a:p>
            <a:r>
              <a:rPr lang="hr-HR" dirty="0" smtClean="0"/>
              <a:t>Aktivacija </a:t>
            </a:r>
            <a:r>
              <a:rPr lang="hr-HR" dirty="0" err="1" smtClean="0"/>
              <a:t>apoptoze</a:t>
            </a:r>
            <a:r>
              <a:rPr lang="hr-HR" dirty="0" smtClean="0"/>
              <a:t> u ALS vanjskim putem</a:t>
            </a:r>
            <a:endParaRPr lang="hr-HR"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512" y="1484784"/>
            <a:ext cx="4981112" cy="3888432"/>
          </a:xfrm>
        </p:spPr>
      </p:pic>
      <p:sp>
        <p:nvSpPr>
          <p:cNvPr id="6" name="TextBox 5"/>
          <p:cNvSpPr txBox="1"/>
          <p:nvPr/>
        </p:nvSpPr>
        <p:spPr>
          <a:xfrm>
            <a:off x="395536" y="5818878"/>
            <a:ext cx="8568952" cy="646331"/>
          </a:xfrm>
          <a:prstGeom prst="rect">
            <a:avLst/>
          </a:prstGeom>
          <a:noFill/>
        </p:spPr>
        <p:txBody>
          <a:bodyPr wrap="square" rtlCol="0">
            <a:spAutoFit/>
          </a:bodyPr>
          <a:lstStyle/>
          <a:p>
            <a:r>
              <a:rPr lang="hr-HR" dirty="0" smtClean="0"/>
              <a:t>Zbog mutacije </a:t>
            </a:r>
            <a:r>
              <a:rPr lang="hr-HR" i="1" dirty="0" smtClean="0"/>
              <a:t>SOD1</a:t>
            </a:r>
            <a:r>
              <a:rPr lang="hr-HR" dirty="0" smtClean="0"/>
              <a:t>, </a:t>
            </a:r>
            <a:r>
              <a:rPr lang="hr-HR" dirty="0" err="1" smtClean="0"/>
              <a:t>disfunkcionalni</a:t>
            </a:r>
            <a:r>
              <a:rPr lang="hr-HR" dirty="0" smtClean="0"/>
              <a:t> protein se veže za VEGF </a:t>
            </a:r>
            <a:r>
              <a:rPr lang="hr-HR" dirty="0" err="1" smtClean="0"/>
              <a:t>mRNA</a:t>
            </a:r>
            <a:r>
              <a:rPr lang="hr-HR" dirty="0" smtClean="0"/>
              <a:t>, zbog čega nastupa gubitak </a:t>
            </a:r>
            <a:r>
              <a:rPr lang="hr-HR" dirty="0" err="1" smtClean="0"/>
              <a:t>neurotropne</a:t>
            </a:r>
            <a:r>
              <a:rPr lang="hr-HR" dirty="0" smtClean="0"/>
              <a:t> potpore aksonima </a:t>
            </a:r>
            <a:r>
              <a:rPr lang="hr-HR" dirty="0" err="1" smtClean="0"/>
              <a:t>motoneurona</a:t>
            </a:r>
            <a:r>
              <a:rPr lang="hr-HR" dirty="0" smtClean="0"/>
              <a:t> (nastupa povlačenje aksona s NMJ).</a:t>
            </a:r>
            <a:endParaRPr lang="hr-HR" dirty="0"/>
          </a:p>
        </p:txBody>
      </p:sp>
      <p:sp>
        <p:nvSpPr>
          <p:cNvPr id="7" name="TextBox 6"/>
          <p:cNvSpPr txBox="1"/>
          <p:nvPr/>
        </p:nvSpPr>
        <p:spPr>
          <a:xfrm>
            <a:off x="6293666" y="6581001"/>
            <a:ext cx="2787943" cy="276999"/>
          </a:xfrm>
          <a:prstGeom prst="rect">
            <a:avLst/>
          </a:prstGeom>
          <a:noFill/>
        </p:spPr>
        <p:txBody>
          <a:bodyPr wrap="none" rtlCol="0">
            <a:spAutoFit/>
          </a:bodyPr>
          <a:lstStyle/>
          <a:p>
            <a:r>
              <a:rPr lang="hr-HR" sz="1200" dirty="0" err="1" smtClean="0"/>
              <a:t>Ledler</a:t>
            </a:r>
            <a:r>
              <a:rPr lang="hr-HR" sz="1200" dirty="0" smtClean="0"/>
              <a:t> &amp; </a:t>
            </a:r>
            <a:r>
              <a:rPr lang="hr-HR" sz="1200" dirty="0" err="1" smtClean="0"/>
              <a:t>Dokholyan</a:t>
            </a:r>
            <a:r>
              <a:rPr lang="hr-HR" sz="1200" dirty="0" smtClean="0"/>
              <a:t>, </a:t>
            </a:r>
            <a:r>
              <a:rPr lang="hr-HR" sz="1200" dirty="0" err="1" smtClean="0"/>
              <a:t>Prog</a:t>
            </a:r>
            <a:r>
              <a:rPr lang="hr-HR" sz="1200" dirty="0" smtClean="0"/>
              <a:t>. Mol. Biol. 2012</a:t>
            </a:r>
            <a:endParaRPr lang="hr-HR" sz="1200" dirty="0"/>
          </a:p>
        </p:txBody>
      </p:sp>
      <p:pic>
        <p:nvPicPr>
          <p:cNvPr id="8" name="Content Placeholder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0032" y="1772816"/>
            <a:ext cx="4274517" cy="3024336"/>
          </a:xfrm>
          <a:prstGeom prst="rect">
            <a:avLst/>
          </a:prstGeom>
        </p:spPr>
      </p:pic>
    </p:spTree>
    <p:extLst>
      <p:ext uri="{BB962C8B-B14F-4D97-AF65-F5344CB8AC3E}">
        <p14:creationId xmlns:p14="http://schemas.microsoft.com/office/powerpoint/2010/main" val="1228167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435280" cy="1143000"/>
          </a:xfrm>
        </p:spPr>
        <p:txBody>
          <a:bodyPr>
            <a:noAutofit/>
          </a:bodyPr>
          <a:lstStyle/>
          <a:p>
            <a:r>
              <a:rPr lang="hr-HR" sz="3600" dirty="0"/>
              <a:t>Aktivacija </a:t>
            </a:r>
            <a:r>
              <a:rPr lang="hr-HR" sz="3600" dirty="0" err="1"/>
              <a:t>apoptoze</a:t>
            </a:r>
            <a:r>
              <a:rPr lang="hr-HR" sz="3600" dirty="0"/>
              <a:t> u ALS </a:t>
            </a:r>
            <a:r>
              <a:rPr lang="hr-HR" sz="3600" dirty="0" smtClean="0"/>
              <a:t>unutarnjim </a:t>
            </a:r>
            <a:r>
              <a:rPr lang="hr-HR" sz="3600" dirty="0"/>
              <a:t>putem</a:t>
            </a:r>
          </a:p>
        </p:txBody>
      </p:sp>
      <p:pic>
        <p:nvPicPr>
          <p:cNvPr id="24" name="Content Placeholder 2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44886" y="1340768"/>
            <a:ext cx="5635425" cy="5028052"/>
          </a:xfrm>
        </p:spPr>
      </p:pic>
      <p:sp>
        <p:nvSpPr>
          <p:cNvPr id="25" name="TextBox 24"/>
          <p:cNvSpPr txBox="1"/>
          <p:nvPr/>
        </p:nvSpPr>
        <p:spPr>
          <a:xfrm>
            <a:off x="5519728" y="6484694"/>
            <a:ext cx="3607526" cy="369332"/>
          </a:xfrm>
          <a:prstGeom prst="rect">
            <a:avLst/>
          </a:prstGeom>
          <a:noFill/>
        </p:spPr>
        <p:txBody>
          <a:bodyPr wrap="none" rtlCol="0">
            <a:spAutoFit/>
          </a:bodyPr>
          <a:lstStyle/>
          <a:p>
            <a:r>
              <a:rPr lang="hr-HR" dirty="0" smtClean="0"/>
              <a:t>Martin, J. </a:t>
            </a:r>
            <a:r>
              <a:rPr lang="hr-HR" dirty="0" err="1" smtClean="0"/>
              <a:t>Bioenerg</a:t>
            </a:r>
            <a:r>
              <a:rPr lang="hr-HR" dirty="0" smtClean="0"/>
              <a:t>. </a:t>
            </a:r>
            <a:r>
              <a:rPr lang="hr-HR" dirty="0" err="1" smtClean="0"/>
              <a:t>Biomembr</a:t>
            </a:r>
            <a:r>
              <a:rPr lang="hr-HR" dirty="0" smtClean="0"/>
              <a:t>. 2011</a:t>
            </a:r>
            <a:endParaRPr lang="hr-HR" dirty="0"/>
          </a:p>
        </p:txBody>
      </p:sp>
      <p:cxnSp>
        <p:nvCxnSpPr>
          <p:cNvPr id="27" name="Straight Arrow Connector 26"/>
          <p:cNvCxnSpPr/>
          <p:nvPr/>
        </p:nvCxnSpPr>
        <p:spPr>
          <a:xfrm>
            <a:off x="1907704" y="4797152"/>
            <a:ext cx="5256584" cy="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68646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46223"/>
            <a:ext cx="6840760" cy="6558443"/>
          </a:xfrm>
          <a:prstGeom prst="rect">
            <a:avLst/>
          </a:prstGeom>
        </p:spPr>
      </p:pic>
      <p:sp>
        <p:nvSpPr>
          <p:cNvPr id="5" name="TextBox 4"/>
          <p:cNvSpPr txBox="1"/>
          <p:nvPr/>
        </p:nvSpPr>
        <p:spPr>
          <a:xfrm>
            <a:off x="4917144" y="6465209"/>
            <a:ext cx="4160947" cy="369332"/>
          </a:xfrm>
          <a:prstGeom prst="rect">
            <a:avLst/>
          </a:prstGeom>
          <a:noFill/>
        </p:spPr>
        <p:txBody>
          <a:bodyPr wrap="none" rtlCol="0">
            <a:spAutoFit/>
          </a:bodyPr>
          <a:lstStyle/>
          <a:p>
            <a:r>
              <a:rPr lang="hr-HR" dirty="0" err="1" smtClean="0"/>
              <a:t>Ledler</a:t>
            </a:r>
            <a:r>
              <a:rPr lang="hr-HR" dirty="0" smtClean="0"/>
              <a:t> &amp; </a:t>
            </a:r>
            <a:r>
              <a:rPr lang="hr-HR" dirty="0" err="1" smtClean="0"/>
              <a:t>Dokholyan</a:t>
            </a:r>
            <a:r>
              <a:rPr lang="hr-HR" dirty="0" smtClean="0"/>
              <a:t>, </a:t>
            </a:r>
            <a:r>
              <a:rPr lang="hr-HR" dirty="0" err="1" smtClean="0"/>
              <a:t>Prog</a:t>
            </a:r>
            <a:r>
              <a:rPr lang="hr-HR" dirty="0" smtClean="0"/>
              <a:t>. Mol. Biol. 2012</a:t>
            </a:r>
            <a:endParaRPr lang="hr-HR" dirty="0"/>
          </a:p>
        </p:txBody>
      </p:sp>
    </p:spTree>
    <p:extLst>
      <p:ext uri="{BB962C8B-B14F-4D97-AF65-F5344CB8AC3E}">
        <p14:creationId xmlns:p14="http://schemas.microsoft.com/office/powerpoint/2010/main" val="10670865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6239"/>
            <a:ext cx="5184576" cy="6907273"/>
          </a:xfrm>
          <a:prstGeom prst="rect">
            <a:avLst/>
          </a:prstGeom>
        </p:spPr>
      </p:pic>
      <p:sp>
        <p:nvSpPr>
          <p:cNvPr id="9" name="TextBox 8"/>
          <p:cNvSpPr txBox="1"/>
          <p:nvPr/>
        </p:nvSpPr>
        <p:spPr>
          <a:xfrm>
            <a:off x="5580112" y="332656"/>
            <a:ext cx="3541937" cy="2308324"/>
          </a:xfrm>
          <a:prstGeom prst="rect">
            <a:avLst/>
          </a:prstGeom>
          <a:noFill/>
        </p:spPr>
        <p:txBody>
          <a:bodyPr wrap="square" rtlCol="0">
            <a:spAutoFit/>
          </a:bodyPr>
          <a:lstStyle/>
          <a:p>
            <a:r>
              <a:rPr lang="hr-HR" dirty="0" smtClean="0"/>
              <a:t>ALS / FTLD-U kontinuum – aktivacija unutarnjeg puta</a:t>
            </a:r>
          </a:p>
          <a:p>
            <a:endParaRPr lang="hr-HR" dirty="0"/>
          </a:p>
          <a:p>
            <a:r>
              <a:rPr lang="hr-HR" dirty="0" smtClean="0"/>
              <a:t>2006: </a:t>
            </a:r>
            <a:r>
              <a:rPr lang="hr-HR" dirty="0" err="1" smtClean="0"/>
              <a:t>transactive</a:t>
            </a:r>
            <a:r>
              <a:rPr lang="hr-HR" dirty="0" smtClean="0"/>
              <a:t> </a:t>
            </a:r>
            <a:r>
              <a:rPr lang="hr-HR" dirty="0" err="1" smtClean="0"/>
              <a:t>response</a:t>
            </a:r>
            <a:r>
              <a:rPr lang="hr-HR" dirty="0" smtClean="0"/>
              <a:t> DNA</a:t>
            </a:r>
          </a:p>
          <a:p>
            <a:r>
              <a:rPr lang="hr-HR" dirty="0" err="1" smtClean="0"/>
              <a:t>binding</a:t>
            </a:r>
            <a:r>
              <a:rPr lang="hr-HR" dirty="0" smtClean="0"/>
              <a:t> protein (</a:t>
            </a:r>
            <a:r>
              <a:rPr lang="hr-HR" i="1" dirty="0" smtClean="0"/>
              <a:t>TDP-43</a:t>
            </a:r>
            <a:r>
              <a:rPr lang="hr-HR" dirty="0" smtClean="0"/>
              <a:t>) i</a:t>
            </a:r>
          </a:p>
          <a:p>
            <a:r>
              <a:rPr lang="hr-HR" i="1" dirty="0" smtClean="0"/>
              <a:t>FUS/TLS</a:t>
            </a:r>
            <a:r>
              <a:rPr lang="hr-HR" dirty="0" smtClean="0"/>
              <a:t> (</a:t>
            </a:r>
            <a:r>
              <a:rPr lang="hr-HR" dirty="0" err="1" smtClean="0"/>
              <a:t>fused</a:t>
            </a:r>
            <a:r>
              <a:rPr lang="hr-HR" dirty="0" smtClean="0"/>
              <a:t> </a:t>
            </a:r>
            <a:r>
              <a:rPr lang="hr-HR" dirty="0" err="1" smtClean="0"/>
              <a:t>in</a:t>
            </a:r>
            <a:r>
              <a:rPr lang="hr-HR" dirty="0" smtClean="0"/>
              <a:t> </a:t>
            </a:r>
            <a:r>
              <a:rPr lang="hr-HR" dirty="0" err="1" smtClean="0"/>
              <a:t>sarcoma</a:t>
            </a:r>
            <a:r>
              <a:rPr lang="hr-HR" dirty="0" smtClean="0"/>
              <a:t> or </a:t>
            </a:r>
            <a:r>
              <a:rPr lang="hr-HR" dirty="0" err="1" smtClean="0"/>
              <a:t>translocated</a:t>
            </a:r>
            <a:r>
              <a:rPr lang="hr-HR" dirty="0" smtClean="0"/>
              <a:t> </a:t>
            </a:r>
            <a:r>
              <a:rPr lang="hr-HR" dirty="0" err="1" smtClean="0"/>
              <a:t>in</a:t>
            </a:r>
            <a:r>
              <a:rPr lang="hr-HR" dirty="0" smtClean="0"/>
              <a:t> </a:t>
            </a:r>
            <a:r>
              <a:rPr lang="hr-HR" dirty="0" err="1" smtClean="0"/>
              <a:t>lyposarcoma</a:t>
            </a:r>
            <a:r>
              <a:rPr lang="hr-HR" dirty="0" smtClean="0"/>
              <a:t>)</a:t>
            </a:r>
          </a:p>
          <a:p>
            <a:endParaRPr lang="hr-HR" dirty="0"/>
          </a:p>
        </p:txBody>
      </p:sp>
      <p:sp>
        <p:nvSpPr>
          <p:cNvPr id="12" name="TextBox 11"/>
          <p:cNvSpPr txBox="1"/>
          <p:nvPr/>
        </p:nvSpPr>
        <p:spPr>
          <a:xfrm>
            <a:off x="5364086" y="2561415"/>
            <a:ext cx="3757961" cy="4278094"/>
          </a:xfrm>
          <a:prstGeom prst="rect">
            <a:avLst/>
          </a:prstGeom>
          <a:noFill/>
        </p:spPr>
        <p:txBody>
          <a:bodyPr wrap="square" rtlCol="0">
            <a:spAutoFit/>
          </a:bodyPr>
          <a:lstStyle/>
          <a:p>
            <a:r>
              <a:rPr lang="fi-FI" sz="1600" dirty="0"/>
              <a:t>Arai </a:t>
            </a:r>
            <a:r>
              <a:rPr lang="fi-FI" sz="1600" dirty="0" smtClean="0"/>
              <a:t>T</a:t>
            </a:r>
            <a:r>
              <a:rPr lang="hr-HR" sz="1600" dirty="0" smtClean="0"/>
              <a:t> et al., </a:t>
            </a:r>
            <a:r>
              <a:rPr lang="hr-HR" sz="1600" dirty="0"/>
              <a:t>TDP-43 is a</a:t>
            </a:r>
          </a:p>
          <a:p>
            <a:r>
              <a:rPr lang="en-US" sz="1600" dirty="0"/>
              <a:t>component of ubiquitin-positive tau-negative inclusions </a:t>
            </a:r>
            <a:r>
              <a:rPr lang="en-US" sz="1600" dirty="0" smtClean="0"/>
              <a:t>in</a:t>
            </a:r>
            <a:r>
              <a:rPr lang="hr-HR" sz="1600" dirty="0" smtClean="0"/>
              <a:t> FTLD </a:t>
            </a:r>
            <a:r>
              <a:rPr lang="hr-HR" sz="1600" dirty="0" err="1" smtClean="0"/>
              <a:t>and</a:t>
            </a:r>
            <a:r>
              <a:rPr lang="hr-HR" sz="1600" dirty="0" smtClean="0"/>
              <a:t> ALS. </a:t>
            </a:r>
            <a:r>
              <a:rPr lang="hr-HR" sz="1600" dirty="0" err="1"/>
              <a:t>Biochem</a:t>
            </a:r>
            <a:r>
              <a:rPr lang="hr-HR" sz="1600" dirty="0"/>
              <a:t> </a:t>
            </a:r>
            <a:r>
              <a:rPr lang="hr-HR" sz="1600" dirty="0" err="1"/>
              <a:t>Biophys</a:t>
            </a:r>
            <a:r>
              <a:rPr lang="hr-HR" sz="1600" dirty="0"/>
              <a:t> </a:t>
            </a:r>
            <a:r>
              <a:rPr lang="hr-HR" sz="1600" dirty="0" err="1"/>
              <a:t>Res</a:t>
            </a:r>
            <a:r>
              <a:rPr lang="hr-HR" sz="1600" dirty="0"/>
              <a:t> </a:t>
            </a:r>
            <a:r>
              <a:rPr lang="hr-HR" sz="1600" dirty="0" err="1"/>
              <a:t>Commun</a:t>
            </a:r>
            <a:r>
              <a:rPr lang="hr-HR" sz="1600" dirty="0"/>
              <a:t> 2006, </a:t>
            </a:r>
            <a:r>
              <a:rPr lang="hr-HR" sz="1600" dirty="0" smtClean="0"/>
              <a:t>351:602-611</a:t>
            </a:r>
          </a:p>
          <a:p>
            <a:endParaRPr lang="hr-HR" sz="1600" dirty="0"/>
          </a:p>
          <a:p>
            <a:r>
              <a:rPr lang="hr-HR" sz="1600" dirty="0"/>
              <a:t>Neumann </a:t>
            </a:r>
            <a:r>
              <a:rPr lang="hr-HR" sz="1600" dirty="0" smtClean="0"/>
              <a:t>M et al., </a:t>
            </a:r>
            <a:r>
              <a:rPr lang="hr-HR" sz="1600" dirty="0" err="1" smtClean="0"/>
              <a:t>Ubiquitinated</a:t>
            </a:r>
            <a:r>
              <a:rPr lang="hr-HR" sz="1600" dirty="0" smtClean="0"/>
              <a:t> </a:t>
            </a:r>
            <a:r>
              <a:rPr lang="hr-HR" sz="1600" dirty="0"/>
              <a:t>TDP-43 </a:t>
            </a:r>
            <a:r>
              <a:rPr lang="hr-HR" sz="1600" dirty="0" err="1"/>
              <a:t>in</a:t>
            </a:r>
            <a:r>
              <a:rPr lang="hr-HR" sz="1600" dirty="0"/>
              <a:t> </a:t>
            </a:r>
            <a:r>
              <a:rPr lang="hr-HR" sz="1600" dirty="0" smtClean="0"/>
              <a:t>FTLD </a:t>
            </a:r>
            <a:r>
              <a:rPr lang="hr-HR" sz="1600" dirty="0" err="1" smtClean="0"/>
              <a:t>and</a:t>
            </a:r>
            <a:r>
              <a:rPr lang="hr-HR" sz="1600" dirty="0" smtClean="0"/>
              <a:t> ALS</a:t>
            </a:r>
            <a:r>
              <a:rPr lang="en-US" sz="1600" dirty="0" smtClean="0"/>
              <a:t>. </a:t>
            </a:r>
            <a:r>
              <a:rPr lang="en-US" sz="1600" dirty="0"/>
              <a:t>Science 2006,</a:t>
            </a:r>
          </a:p>
          <a:p>
            <a:r>
              <a:rPr lang="hr-HR" sz="1600" dirty="0"/>
              <a:t>314:130-133</a:t>
            </a:r>
            <a:endParaRPr lang="hr-HR" sz="1600" dirty="0" smtClean="0"/>
          </a:p>
          <a:p>
            <a:endParaRPr lang="hr-HR" sz="1600" dirty="0" smtClean="0"/>
          </a:p>
          <a:p>
            <a:r>
              <a:rPr lang="hr-HR" sz="1600" dirty="0" err="1" smtClean="0"/>
              <a:t>Sreedharan</a:t>
            </a:r>
            <a:r>
              <a:rPr lang="hr-HR" sz="1600" dirty="0" smtClean="0"/>
              <a:t> J et al., TDP-43</a:t>
            </a:r>
            <a:endParaRPr lang="hr-HR" sz="1600" dirty="0"/>
          </a:p>
          <a:p>
            <a:r>
              <a:rPr lang="en-US" sz="1600" dirty="0"/>
              <a:t>mutations in </a:t>
            </a:r>
            <a:r>
              <a:rPr lang="en-US" sz="1600" dirty="0" smtClean="0"/>
              <a:t>f</a:t>
            </a:r>
            <a:r>
              <a:rPr lang="hr-HR" sz="1600" dirty="0" smtClean="0"/>
              <a:t>ALS </a:t>
            </a:r>
            <a:r>
              <a:rPr lang="hr-HR" sz="1600" dirty="0" err="1" smtClean="0"/>
              <a:t>and</a:t>
            </a:r>
            <a:r>
              <a:rPr lang="hr-HR" sz="1600" dirty="0" smtClean="0"/>
              <a:t> </a:t>
            </a:r>
            <a:r>
              <a:rPr lang="hr-HR" sz="1600" dirty="0" err="1" smtClean="0"/>
              <a:t>sALS</a:t>
            </a:r>
            <a:r>
              <a:rPr lang="hr-HR" sz="1600" dirty="0" smtClean="0"/>
              <a:t>, </a:t>
            </a:r>
            <a:r>
              <a:rPr lang="hr-HR" sz="1600" dirty="0" err="1" smtClean="0"/>
              <a:t>Science</a:t>
            </a:r>
            <a:r>
              <a:rPr lang="hr-HR" sz="1600" dirty="0" smtClean="0"/>
              <a:t> </a:t>
            </a:r>
            <a:r>
              <a:rPr lang="hr-HR" sz="1600" dirty="0"/>
              <a:t>2008, </a:t>
            </a:r>
            <a:r>
              <a:rPr lang="hr-HR" sz="1600" dirty="0" smtClean="0"/>
              <a:t>319:1668-1672</a:t>
            </a:r>
          </a:p>
          <a:p>
            <a:endParaRPr lang="hr-HR" sz="1600" dirty="0" smtClean="0"/>
          </a:p>
          <a:p>
            <a:r>
              <a:rPr lang="it-IT" sz="1600" dirty="0" err="1" smtClean="0"/>
              <a:t>Kwiatkowski</a:t>
            </a:r>
            <a:r>
              <a:rPr lang="it-IT" sz="1600" dirty="0" smtClean="0"/>
              <a:t> </a:t>
            </a:r>
            <a:r>
              <a:rPr lang="it-IT" sz="1600" dirty="0"/>
              <a:t>TJ </a:t>
            </a:r>
            <a:r>
              <a:rPr lang="it-IT" sz="1600" dirty="0" smtClean="0"/>
              <a:t>Jr</a:t>
            </a:r>
            <a:r>
              <a:rPr lang="hr-HR" sz="1600" dirty="0" smtClean="0"/>
              <a:t> et al., </a:t>
            </a:r>
            <a:r>
              <a:rPr lang="hr-HR" sz="1600" dirty="0" err="1"/>
              <a:t>Mutations</a:t>
            </a:r>
            <a:r>
              <a:rPr lang="hr-HR" sz="1600" dirty="0"/>
              <a:t> </a:t>
            </a:r>
            <a:r>
              <a:rPr lang="hr-HR" sz="1600" dirty="0" err="1"/>
              <a:t>in</a:t>
            </a:r>
            <a:r>
              <a:rPr lang="hr-HR" sz="1600" dirty="0"/>
              <a:t> </a:t>
            </a:r>
            <a:r>
              <a:rPr lang="hr-HR" sz="1600" dirty="0" err="1"/>
              <a:t>the</a:t>
            </a:r>
            <a:r>
              <a:rPr lang="hr-HR" sz="1600" dirty="0"/>
              <a:t> FUS/TLS gene </a:t>
            </a:r>
            <a:r>
              <a:rPr lang="hr-HR" sz="1600" dirty="0" smtClean="0"/>
              <a:t>on </a:t>
            </a:r>
            <a:r>
              <a:rPr lang="hr-HR" sz="1600" dirty="0" err="1" smtClean="0"/>
              <a:t>chromosome</a:t>
            </a:r>
            <a:r>
              <a:rPr lang="hr-HR" sz="1600" dirty="0" smtClean="0"/>
              <a:t> </a:t>
            </a:r>
            <a:r>
              <a:rPr lang="hr-HR" sz="1600" dirty="0"/>
              <a:t>16 </a:t>
            </a:r>
            <a:r>
              <a:rPr lang="hr-HR" sz="1600" dirty="0" err="1"/>
              <a:t>cause</a:t>
            </a:r>
            <a:r>
              <a:rPr lang="hr-HR" sz="1600" dirty="0"/>
              <a:t> </a:t>
            </a:r>
            <a:r>
              <a:rPr lang="hr-HR" sz="1600" dirty="0" err="1" smtClean="0"/>
              <a:t>fALS</a:t>
            </a:r>
            <a:r>
              <a:rPr lang="hr-HR" sz="1600" dirty="0" smtClean="0"/>
              <a:t>. </a:t>
            </a:r>
            <a:r>
              <a:rPr lang="hr-HR" sz="1600" dirty="0" err="1" smtClean="0"/>
              <a:t>Science</a:t>
            </a:r>
            <a:r>
              <a:rPr lang="hr-HR" sz="1600" dirty="0" smtClean="0"/>
              <a:t> </a:t>
            </a:r>
            <a:r>
              <a:rPr lang="hr-HR" sz="1600" dirty="0"/>
              <a:t>2009, 323:1205-1208</a:t>
            </a:r>
          </a:p>
        </p:txBody>
      </p:sp>
    </p:spTree>
    <p:extLst>
      <p:ext uri="{BB962C8B-B14F-4D97-AF65-F5344CB8AC3E}">
        <p14:creationId xmlns:p14="http://schemas.microsoft.com/office/powerpoint/2010/main" val="16481500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smtClean="0"/>
              <a:t>FTLD / ALS – različiti fenotipovi uslijed istih ili sličnih mutacija</a:t>
            </a:r>
            <a:endParaRPr lang="hr-H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8225" y="1916832"/>
            <a:ext cx="4896544" cy="3763691"/>
          </a:xfrm>
          <a:prstGeom prst="rect">
            <a:avLst/>
          </a:prstGeom>
        </p:spPr>
      </p:pic>
      <p:sp>
        <p:nvSpPr>
          <p:cNvPr id="5" name="TextBox 4"/>
          <p:cNvSpPr txBox="1"/>
          <p:nvPr/>
        </p:nvSpPr>
        <p:spPr>
          <a:xfrm>
            <a:off x="4917144" y="6465209"/>
            <a:ext cx="4195251" cy="369332"/>
          </a:xfrm>
          <a:prstGeom prst="rect">
            <a:avLst/>
          </a:prstGeom>
          <a:noFill/>
        </p:spPr>
        <p:txBody>
          <a:bodyPr wrap="none" rtlCol="0">
            <a:spAutoFit/>
          </a:bodyPr>
          <a:lstStyle/>
          <a:p>
            <a:r>
              <a:rPr lang="hr-HR" dirty="0" err="1" smtClean="0"/>
              <a:t>Boxer</a:t>
            </a:r>
            <a:r>
              <a:rPr lang="hr-HR" dirty="0" smtClean="0"/>
              <a:t> et al., </a:t>
            </a:r>
            <a:r>
              <a:rPr lang="hr-HR" dirty="0" err="1" smtClean="0"/>
              <a:t>Alzheimer</a:t>
            </a:r>
            <a:r>
              <a:rPr lang="hr-HR" dirty="0" smtClean="0"/>
              <a:t>’s &amp; </a:t>
            </a:r>
            <a:r>
              <a:rPr lang="hr-HR" dirty="0" err="1" smtClean="0"/>
              <a:t>Dementia</a:t>
            </a:r>
            <a:r>
              <a:rPr lang="hr-HR" dirty="0" smtClean="0"/>
              <a:t>, 2012</a:t>
            </a:r>
            <a:endParaRPr lang="hr-HR" dirty="0"/>
          </a:p>
        </p:txBody>
      </p:sp>
    </p:spTree>
    <p:extLst>
      <p:ext uri="{BB962C8B-B14F-4D97-AF65-F5344CB8AC3E}">
        <p14:creationId xmlns:p14="http://schemas.microsoft.com/office/powerpoint/2010/main" val="272785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291"/>
          <p:cNvSpPr>
            <a:spLocks noGrp="1" noChangeArrowheads="1"/>
          </p:cNvSpPr>
          <p:nvPr>
            <p:ph type="ctrTitle"/>
          </p:nvPr>
        </p:nvSpPr>
        <p:spPr>
          <a:xfrm>
            <a:off x="2917815" y="132041"/>
            <a:ext cx="6478721" cy="272623"/>
          </a:xfrm>
        </p:spPr>
        <p:txBody>
          <a:bodyPr/>
          <a:lstStyle/>
          <a:p>
            <a:pPr eaLnBrk="1" hangingPunct="1"/>
            <a:r>
              <a:rPr lang="hr-HR" sz="1200" b="1" dirty="0" smtClean="0">
                <a:solidFill>
                  <a:srgbClr val="FFFF3B"/>
                </a:solidFill>
              </a:rPr>
              <a:t>Unutarnji put aktivacije </a:t>
            </a:r>
            <a:r>
              <a:rPr lang="hr-HR" sz="1200" b="1" dirty="0" err="1" smtClean="0">
                <a:solidFill>
                  <a:srgbClr val="FFFF3B"/>
                </a:solidFill>
              </a:rPr>
              <a:t>apoptoze</a:t>
            </a:r>
            <a:r>
              <a:rPr lang="hr-HR" sz="1200" b="1" dirty="0" smtClean="0">
                <a:solidFill>
                  <a:srgbClr val="FFFF3B"/>
                </a:solidFill>
              </a:rPr>
              <a:t> (</a:t>
            </a:r>
            <a:r>
              <a:rPr lang="en-US" sz="1200" b="1" dirty="0" smtClean="0">
                <a:solidFill>
                  <a:srgbClr val="FFFF3B"/>
                </a:solidFill>
              </a:rPr>
              <a:t>„</a:t>
            </a:r>
            <a:r>
              <a:rPr lang="hr-HR" sz="1200" b="1" dirty="0" err="1" smtClean="0">
                <a:solidFill>
                  <a:srgbClr val="FFFF3B"/>
                </a:solidFill>
              </a:rPr>
              <a:t>Intrinsic</a:t>
            </a:r>
            <a:r>
              <a:rPr lang="hr-HR" sz="1200" b="1" dirty="0" smtClean="0">
                <a:solidFill>
                  <a:srgbClr val="FFFF3B"/>
                </a:solidFill>
              </a:rPr>
              <a:t>" </a:t>
            </a:r>
            <a:r>
              <a:rPr lang="hr-HR" sz="1200" b="1" dirty="0" err="1" smtClean="0">
                <a:solidFill>
                  <a:srgbClr val="FFFF3B"/>
                </a:solidFill>
              </a:rPr>
              <a:t>pathway</a:t>
            </a:r>
            <a:r>
              <a:rPr lang="hr-HR" sz="1200" b="1" dirty="0" smtClean="0">
                <a:solidFill>
                  <a:srgbClr val="FFFF3B"/>
                </a:solidFill>
              </a:rPr>
              <a:t> -  /m</a:t>
            </a:r>
            <a:r>
              <a:rPr lang="en-US" sz="1200" b="1" dirty="0" err="1" smtClean="0">
                <a:solidFill>
                  <a:srgbClr val="FFFF3B"/>
                </a:solidFill>
              </a:rPr>
              <a:t>itochondrial</a:t>
            </a:r>
            <a:r>
              <a:rPr lang="hr-HR" sz="1200" b="1" dirty="0">
                <a:solidFill>
                  <a:srgbClr val="FFFF3B"/>
                </a:solidFill>
              </a:rPr>
              <a:t>/</a:t>
            </a:r>
            <a:r>
              <a:rPr lang="en-US" sz="1200" b="1" dirty="0" smtClean="0">
                <a:solidFill>
                  <a:srgbClr val="FFFF3B"/>
                </a:solidFill>
              </a:rPr>
              <a:t> </a:t>
            </a:r>
            <a:r>
              <a:rPr lang="hr-HR" sz="1200" b="1" dirty="0">
                <a:solidFill>
                  <a:srgbClr val="FFFF3B"/>
                </a:solidFill>
              </a:rPr>
              <a:t>a</a:t>
            </a:r>
            <a:r>
              <a:rPr lang="en-US" sz="1200" b="1" dirty="0" err="1" smtClean="0">
                <a:solidFill>
                  <a:srgbClr val="FFFF3B"/>
                </a:solidFill>
              </a:rPr>
              <a:t>poptosis</a:t>
            </a:r>
            <a:r>
              <a:rPr lang="hr-HR" sz="1200" b="1" dirty="0" smtClean="0">
                <a:solidFill>
                  <a:srgbClr val="FFFF3B"/>
                </a:solidFill>
              </a:rPr>
              <a:t>)</a:t>
            </a:r>
            <a:r>
              <a:rPr lang="en-US" sz="1500" b="1" dirty="0">
                <a:solidFill>
                  <a:srgbClr val="FFFF3B"/>
                </a:solidFill>
              </a:rPr>
              <a:t/>
            </a:r>
            <a:br>
              <a:rPr lang="en-US" sz="1500" b="1" dirty="0">
                <a:solidFill>
                  <a:srgbClr val="FFFF3B"/>
                </a:solidFill>
              </a:rPr>
            </a:br>
            <a:endParaRPr lang="en-US" sz="1500" b="1" dirty="0">
              <a:solidFill>
                <a:srgbClr val="FFFF3B"/>
              </a:solidFill>
            </a:endParaRPr>
          </a:p>
        </p:txBody>
      </p:sp>
      <p:sp>
        <p:nvSpPr>
          <p:cNvPr id="2051" name="Freeform 1651"/>
          <p:cNvSpPr>
            <a:spLocks/>
          </p:cNvSpPr>
          <p:nvPr/>
        </p:nvSpPr>
        <p:spPr bwMode="auto">
          <a:xfrm>
            <a:off x="-32249" y="1164515"/>
            <a:ext cx="9264200" cy="5770216"/>
          </a:xfrm>
          <a:custGeom>
            <a:avLst/>
            <a:gdLst>
              <a:gd name="T0" fmla="*/ 2147483647 w 6356"/>
              <a:gd name="T1" fmla="*/ 2147483647 h 6392"/>
              <a:gd name="T2" fmla="*/ 2147483647 w 6356"/>
              <a:gd name="T3" fmla="*/ 2147483647 h 6392"/>
              <a:gd name="T4" fmla="*/ 2147483647 w 6356"/>
              <a:gd name="T5" fmla="*/ 2147483647 h 6392"/>
              <a:gd name="T6" fmla="*/ 2147483647 w 6356"/>
              <a:gd name="T7" fmla="*/ 2147483647 h 6392"/>
              <a:gd name="T8" fmla="*/ 2147483647 w 6356"/>
              <a:gd name="T9" fmla="*/ 2147483647 h 6392"/>
              <a:gd name="T10" fmla="*/ 2147483647 w 6356"/>
              <a:gd name="T11" fmla="*/ 2147483647 h 6392"/>
              <a:gd name="T12" fmla="*/ 0 60000 65536"/>
              <a:gd name="T13" fmla="*/ 0 60000 65536"/>
              <a:gd name="T14" fmla="*/ 0 60000 65536"/>
              <a:gd name="T15" fmla="*/ 0 60000 65536"/>
              <a:gd name="T16" fmla="*/ 0 60000 65536"/>
              <a:gd name="T17" fmla="*/ 0 60000 65536"/>
              <a:gd name="T18" fmla="*/ 0 w 6356"/>
              <a:gd name="T19" fmla="*/ 0 h 6392"/>
              <a:gd name="T20" fmla="*/ 6356 w 6356"/>
              <a:gd name="T21" fmla="*/ 6392 h 6392"/>
            </a:gdLst>
            <a:ahLst/>
            <a:cxnLst>
              <a:cxn ang="T12">
                <a:pos x="T0" y="T1"/>
              </a:cxn>
              <a:cxn ang="T13">
                <a:pos x="T2" y="T3"/>
              </a:cxn>
              <a:cxn ang="T14">
                <a:pos x="T4" y="T5"/>
              </a:cxn>
              <a:cxn ang="T15">
                <a:pos x="T6" y="T7"/>
              </a:cxn>
              <a:cxn ang="T16">
                <a:pos x="T8" y="T9"/>
              </a:cxn>
              <a:cxn ang="T17">
                <a:pos x="T10" y="T11"/>
              </a:cxn>
            </a:cxnLst>
            <a:rect l="T18" t="T19" r="T20" b="T21"/>
            <a:pathLst>
              <a:path w="6356" h="6392">
                <a:moveTo>
                  <a:pt x="10" y="731"/>
                </a:moveTo>
                <a:cubicBezTo>
                  <a:pt x="20" y="3492"/>
                  <a:pt x="0" y="5006"/>
                  <a:pt x="10" y="6344"/>
                </a:cubicBezTo>
                <a:cubicBezTo>
                  <a:pt x="2479" y="6392"/>
                  <a:pt x="3214" y="6364"/>
                  <a:pt x="6317" y="6335"/>
                </a:cubicBezTo>
                <a:cubicBezTo>
                  <a:pt x="6337" y="3982"/>
                  <a:pt x="6356" y="2635"/>
                  <a:pt x="6336" y="781"/>
                </a:cubicBezTo>
                <a:cubicBezTo>
                  <a:pt x="4677" y="9"/>
                  <a:pt x="3661" y="38"/>
                  <a:pt x="3134" y="19"/>
                </a:cubicBezTo>
                <a:cubicBezTo>
                  <a:pt x="2607" y="0"/>
                  <a:pt x="947" y="243"/>
                  <a:pt x="10" y="731"/>
                </a:cubicBezTo>
                <a:close/>
              </a:path>
            </a:pathLst>
          </a:custGeom>
          <a:gradFill rotWithShape="1">
            <a:gsLst>
              <a:gs pos="0">
                <a:schemeClr val="tx2"/>
              </a:gs>
              <a:gs pos="100000">
                <a:srgbClr val="2981D1"/>
              </a:gs>
            </a:gsLst>
            <a:lin ang="5400000" scaled="1"/>
          </a:gradFill>
          <a:ln>
            <a:noFill/>
          </a:ln>
          <a:extLst>
            <a:ext uri="{91240B29-F687-4F45-9708-019B960494DF}">
              <a14:hiddenLine xmlns:a14="http://schemas.microsoft.com/office/drawing/2010/main" w="38100">
                <a:solidFill>
                  <a:srgbClr val="000000"/>
                </a:solidFill>
                <a:round/>
                <a:headEnd/>
                <a:tailEnd/>
              </a14:hiddenLine>
            </a:ext>
          </a:extLst>
        </p:spPr>
        <p:txBody>
          <a:bodyPr wrap="none" lIns="66605" tIns="33303" rIns="66605" bIns="33303" anchor="ctr"/>
          <a:lstStyle/>
          <a:p>
            <a:pPr algn="ctr" defTabSz="666140" fontAlgn="base">
              <a:spcBef>
                <a:spcPct val="0"/>
              </a:spcBef>
              <a:spcAft>
                <a:spcPct val="0"/>
              </a:spcAft>
            </a:pPr>
            <a:endParaRPr lang="hr-HR" sz="900">
              <a:solidFill>
                <a:srgbClr val="000000"/>
              </a:solidFill>
            </a:endParaRPr>
          </a:p>
        </p:txBody>
      </p:sp>
      <p:pic>
        <p:nvPicPr>
          <p:cNvPr id="2052" name="Picture 2173" descr="Smooth ER 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231178">
            <a:off x="811401" y="4610480"/>
            <a:ext cx="2173761" cy="1958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6" descr="Nucleus"/>
          <p:cNvPicPr>
            <a:picLocks noChangeAspect="1" noChangeArrowheads="1"/>
          </p:cNvPicPr>
          <p:nvPr/>
        </p:nvPicPr>
        <p:blipFill>
          <a:blip r:embed="rId4">
            <a:extLst>
              <a:ext uri="{28A0092B-C50C-407E-A947-70E740481C1C}">
                <a14:useLocalDpi xmlns:a14="http://schemas.microsoft.com/office/drawing/2010/main" val="0"/>
              </a:ext>
            </a:extLst>
          </a:blip>
          <a:srcRect b="50867"/>
          <a:stretch>
            <a:fillRect/>
          </a:stretch>
        </p:blipFill>
        <p:spPr bwMode="auto">
          <a:xfrm>
            <a:off x="1871898" y="5001095"/>
            <a:ext cx="6527449" cy="190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Freeform 1608"/>
          <p:cNvSpPr>
            <a:spLocks/>
          </p:cNvSpPr>
          <p:nvPr/>
        </p:nvSpPr>
        <p:spPr bwMode="auto">
          <a:xfrm>
            <a:off x="6420444" y="4224753"/>
            <a:ext cx="549696" cy="1221387"/>
          </a:xfrm>
          <a:custGeom>
            <a:avLst/>
            <a:gdLst>
              <a:gd name="T0" fmla="*/ 316 w 375"/>
              <a:gd name="T1" fmla="*/ 1353 h 1353"/>
              <a:gd name="T2" fmla="*/ 0 w 375"/>
              <a:gd name="T3" fmla="*/ 0 h 1353"/>
              <a:gd name="T4" fmla="*/ 0 60000 65536"/>
              <a:gd name="T5" fmla="*/ 0 60000 65536"/>
            </a:gdLst>
            <a:ahLst/>
            <a:cxnLst>
              <a:cxn ang="T4">
                <a:pos x="T0" y="T1"/>
              </a:cxn>
              <a:cxn ang="T5">
                <a:pos x="T2" y="T3"/>
              </a:cxn>
            </a:cxnLst>
            <a:rect l="0" t="0" r="r" b="b"/>
            <a:pathLst>
              <a:path w="375" h="1353">
                <a:moveTo>
                  <a:pt x="316" y="1353"/>
                </a:moveTo>
                <a:cubicBezTo>
                  <a:pt x="375" y="952"/>
                  <a:pt x="58" y="830"/>
                  <a:pt x="0" y="0"/>
                </a:cubicBezTo>
              </a:path>
            </a:pathLst>
          </a:custGeom>
          <a:noFill/>
          <a:ln w="31750" cap="flat" cmpd="sng">
            <a:solidFill>
              <a:srgbClr val="FFFF00"/>
            </a:solidFill>
            <a:prstDash val="solid"/>
            <a:round/>
            <a:headEnd type="none" w="med" len="med"/>
            <a:tailEnd type="triangle" w="med" len="lg"/>
          </a:ln>
          <a:effectLst>
            <a:outerShdw dist="28398" dir="3806097" algn="ctr" rotWithShape="0">
              <a:schemeClr val="tx1"/>
            </a:outerShdw>
          </a:effectLst>
          <a:extLst>
            <a:ext uri="{909E8E84-426E-40DD-AFC4-6F175D3DCCD1}">
              <a14:hiddenFill xmlns:a14="http://schemas.microsoft.com/office/drawing/2010/main">
                <a:solidFill>
                  <a:srgbClr val="FFFFFF"/>
                </a:solidFill>
              </a14:hiddenFill>
            </a:ext>
          </a:extLst>
        </p:spPr>
        <p:txBody>
          <a:bodyPr wrap="none" lIns="66605" tIns="33303" rIns="66605" bIns="33303" anchor="ctr"/>
          <a:lstStyle/>
          <a:p>
            <a:pPr algn="ctr" defTabSz="666140" fontAlgn="base">
              <a:spcBef>
                <a:spcPct val="0"/>
              </a:spcBef>
              <a:spcAft>
                <a:spcPct val="0"/>
              </a:spcAft>
            </a:pPr>
            <a:endParaRPr lang="hr-HR" sz="900">
              <a:solidFill>
                <a:srgbClr val="000000"/>
              </a:solidFill>
            </a:endParaRPr>
          </a:p>
        </p:txBody>
      </p:sp>
      <p:sp>
        <p:nvSpPr>
          <p:cNvPr id="2055" name="Freeform 1633"/>
          <p:cNvSpPr>
            <a:spLocks/>
          </p:cNvSpPr>
          <p:nvPr/>
        </p:nvSpPr>
        <p:spPr bwMode="auto">
          <a:xfrm>
            <a:off x="-27852" y="-19859"/>
            <a:ext cx="2571110" cy="888281"/>
          </a:xfrm>
          <a:custGeom>
            <a:avLst/>
            <a:gdLst>
              <a:gd name="T0" fmla="*/ 2147483647 w 1754"/>
              <a:gd name="T1" fmla="*/ 2147483647 h 984"/>
              <a:gd name="T2" fmla="*/ 2147483647 w 1754"/>
              <a:gd name="T3" fmla="*/ 2147483647 h 984"/>
              <a:gd name="T4" fmla="*/ 2147483647 w 1754"/>
              <a:gd name="T5" fmla="*/ 2147483647 h 984"/>
              <a:gd name="T6" fmla="*/ 2147483647 w 1754"/>
              <a:gd name="T7" fmla="*/ 2147483647 h 984"/>
              <a:gd name="T8" fmla="*/ 0 60000 65536"/>
              <a:gd name="T9" fmla="*/ 0 60000 65536"/>
              <a:gd name="T10" fmla="*/ 0 60000 65536"/>
              <a:gd name="T11" fmla="*/ 0 60000 65536"/>
              <a:gd name="T12" fmla="*/ 0 w 1754"/>
              <a:gd name="T13" fmla="*/ 0 h 984"/>
              <a:gd name="T14" fmla="*/ 1754 w 1754"/>
              <a:gd name="T15" fmla="*/ 984 h 984"/>
            </a:gdLst>
            <a:ahLst/>
            <a:cxnLst>
              <a:cxn ang="T8">
                <a:pos x="T0" y="T1"/>
              </a:cxn>
              <a:cxn ang="T9">
                <a:pos x="T2" y="T3"/>
              </a:cxn>
              <a:cxn ang="T10">
                <a:pos x="T4" y="T5"/>
              </a:cxn>
              <a:cxn ang="T11">
                <a:pos x="T6" y="T7"/>
              </a:cxn>
            </a:cxnLst>
            <a:rect l="T12" t="T13" r="T14" b="T15"/>
            <a:pathLst>
              <a:path w="1754" h="984">
                <a:moveTo>
                  <a:pt x="4" y="984"/>
                </a:moveTo>
                <a:cubicBezTo>
                  <a:pt x="12" y="736"/>
                  <a:pt x="0" y="456"/>
                  <a:pt x="6" y="12"/>
                </a:cubicBezTo>
                <a:cubicBezTo>
                  <a:pt x="880" y="4"/>
                  <a:pt x="1620" y="0"/>
                  <a:pt x="1754" y="2"/>
                </a:cubicBezTo>
                <a:cubicBezTo>
                  <a:pt x="1752" y="163"/>
                  <a:pt x="297" y="984"/>
                  <a:pt x="4" y="984"/>
                </a:cubicBezTo>
                <a:close/>
              </a:path>
            </a:pathLst>
          </a:custGeom>
          <a:gradFill rotWithShape="1">
            <a:gsLst>
              <a:gs pos="0">
                <a:srgbClr val="DA00BB"/>
              </a:gs>
              <a:gs pos="100000">
                <a:schemeClr val="tx1">
                  <a:alpha val="42000"/>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lIns="66605" tIns="33303" rIns="66605" bIns="33303" anchor="ctr"/>
          <a:lstStyle/>
          <a:p>
            <a:pPr algn="ctr" defTabSz="666140" fontAlgn="base">
              <a:spcBef>
                <a:spcPct val="0"/>
              </a:spcBef>
              <a:spcAft>
                <a:spcPct val="0"/>
              </a:spcAft>
            </a:pPr>
            <a:endParaRPr lang="hr-HR" sz="900">
              <a:solidFill>
                <a:srgbClr val="000000"/>
              </a:solidFill>
            </a:endParaRPr>
          </a:p>
        </p:txBody>
      </p:sp>
      <p:grpSp>
        <p:nvGrpSpPr>
          <p:cNvPr id="2056" name="Group 2218"/>
          <p:cNvGrpSpPr>
            <a:grpSpLocks/>
          </p:cNvGrpSpPr>
          <p:nvPr/>
        </p:nvGrpSpPr>
        <p:grpSpPr bwMode="auto">
          <a:xfrm>
            <a:off x="3419839" y="5382045"/>
            <a:ext cx="4632100" cy="1354087"/>
            <a:chOff x="2333" y="5962"/>
            <a:chExt cx="3160" cy="1500"/>
          </a:xfrm>
        </p:grpSpPr>
        <p:pic>
          <p:nvPicPr>
            <p:cNvPr id="3244" name="Picture 1539" descr="DNA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85" y="7112"/>
              <a:ext cx="1055" cy="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45" name="Picture 1540" descr="Degraded-DNA"/>
            <p:cNvPicPr>
              <a:picLocks noChangeAspect="1" noChangeArrowheads="1"/>
            </p:cNvPicPr>
            <p:nvPr/>
          </p:nvPicPr>
          <p:blipFill>
            <a:blip r:embed="rId6">
              <a:extLst>
                <a:ext uri="{28A0092B-C50C-407E-A947-70E740481C1C}">
                  <a14:useLocalDpi xmlns:a14="http://schemas.microsoft.com/office/drawing/2010/main" val="0"/>
                </a:ext>
              </a:extLst>
            </a:blip>
            <a:srcRect l="41768"/>
            <a:stretch>
              <a:fillRect/>
            </a:stretch>
          </p:blipFill>
          <p:spPr bwMode="auto">
            <a:xfrm rot="-1273870">
              <a:off x="2333" y="6146"/>
              <a:ext cx="945" cy="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46" name="Picture 1541" descr="Degraded-DNA"/>
            <p:cNvPicPr>
              <a:picLocks noChangeAspect="1" noChangeArrowheads="1"/>
            </p:cNvPicPr>
            <p:nvPr/>
          </p:nvPicPr>
          <p:blipFill>
            <a:blip r:embed="rId6">
              <a:extLst>
                <a:ext uri="{28A0092B-C50C-407E-A947-70E740481C1C}">
                  <a14:useLocalDpi xmlns:a14="http://schemas.microsoft.com/office/drawing/2010/main" val="0"/>
                </a:ext>
              </a:extLst>
            </a:blip>
            <a:srcRect l="41768"/>
            <a:stretch>
              <a:fillRect/>
            </a:stretch>
          </p:blipFill>
          <p:spPr bwMode="auto">
            <a:xfrm>
              <a:off x="3544" y="5962"/>
              <a:ext cx="945" cy="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47" name="Picture 1542" descr="Degraded-DNA"/>
            <p:cNvPicPr>
              <a:picLocks noChangeAspect="1" noChangeArrowheads="1"/>
            </p:cNvPicPr>
            <p:nvPr/>
          </p:nvPicPr>
          <p:blipFill>
            <a:blip r:embed="rId6">
              <a:extLst>
                <a:ext uri="{28A0092B-C50C-407E-A947-70E740481C1C}">
                  <a14:useLocalDpi xmlns:a14="http://schemas.microsoft.com/office/drawing/2010/main" val="0"/>
                </a:ext>
              </a:extLst>
            </a:blip>
            <a:srcRect l="41768"/>
            <a:stretch>
              <a:fillRect/>
            </a:stretch>
          </p:blipFill>
          <p:spPr bwMode="auto">
            <a:xfrm>
              <a:off x="4548" y="6790"/>
              <a:ext cx="945" cy="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57" name="Picture 1532" descr="mitochondria"/>
          <p:cNvPicPr>
            <a:picLocks noChangeAspect="1" noChangeArrowheads="1"/>
          </p:cNvPicPr>
          <p:nvPr/>
        </p:nvPicPr>
        <p:blipFill>
          <a:blip r:embed="rId7">
            <a:lum bright="-12000" contrast="-24000"/>
            <a:extLst>
              <a:ext uri="{28A0092B-C50C-407E-A947-70E740481C1C}">
                <a14:useLocalDpi xmlns:a14="http://schemas.microsoft.com/office/drawing/2010/main" val="0"/>
              </a:ext>
            </a:extLst>
          </a:blip>
          <a:srcRect/>
          <a:stretch>
            <a:fillRect/>
          </a:stretch>
        </p:blipFill>
        <p:spPr bwMode="auto">
          <a:xfrm>
            <a:off x="4048691" y="2816502"/>
            <a:ext cx="4464993" cy="1313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 name="Text Box 1529"/>
          <p:cNvSpPr txBox="1">
            <a:spLocks noChangeArrowheads="1"/>
          </p:cNvSpPr>
          <p:nvPr/>
        </p:nvSpPr>
        <p:spPr bwMode="auto">
          <a:xfrm>
            <a:off x="469075" y="3713809"/>
            <a:ext cx="1158025" cy="251922"/>
          </a:xfrm>
          <a:prstGeom prst="rect">
            <a:avLst/>
          </a:prstGeom>
          <a:noFill/>
          <a:ln>
            <a:noFill/>
          </a:ln>
          <a:effectLst>
            <a:outerShdw dist="28398" dir="1593903"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66605" tIns="33303" rIns="66605" bIns="33303">
            <a:spAutoFit/>
          </a:bodyPr>
          <a:lstStyle>
            <a:lvl1pPr defTabSz="1255713" eaLnBrk="0" hangingPunct="0">
              <a:defRPr sz="1200">
                <a:solidFill>
                  <a:schemeClr val="tx1"/>
                </a:solidFill>
                <a:latin typeface="Arial" charset="0"/>
              </a:defRPr>
            </a:lvl1pPr>
            <a:lvl2pPr marL="742950" indent="-285750" defTabSz="1255713" eaLnBrk="0" hangingPunct="0">
              <a:defRPr sz="1200">
                <a:solidFill>
                  <a:schemeClr val="tx1"/>
                </a:solidFill>
                <a:latin typeface="Arial" charset="0"/>
              </a:defRPr>
            </a:lvl2pPr>
            <a:lvl3pPr marL="1143000" indent="-228600" defTabSz="1255713" eaLnBrk="0" hangingPunct="0">
              <a:defRPr sz="1200">
                <a:solidFill>
                  <a:schemeClr val="tx1"/>
                </a:solidFill>
                <a:latin typeface="Arial" charset="0"/>
              </a:defRPr>
            </a:lvl3pPr>
            <a:lvl4pPr marL="1600200" indent="-228600" defTabSz="1255713" eaLnBrk="0" hangingPunct="0">
              <a:defRPr sz="1200">
                <a:solidFill>
                  <a:schemeClr val="tx1"/>
                </a:solidFill>
                <a:latin typeface="Arial" charset="0"/>
              </a:defRPr>
            </a:lvl4pPr>
            <a:lvl5pPr marL="2057400" indent="-228600" defTabSz="1255713" eaLnBrk="0" hangingPunct="0">
              <a:defRPr sz="1200">
                <a:solidFill>
                  <a:schemeClr val="tx1"/>
                </a:solidFill>
                <a:latin typeface="Arial" charset="0"/>
              </a:defRPr>
            </a:lvl5pPr>
            <a:lvl6pPr marL="2514600" indent="-228600" algn="ctr" defTabSz="1255713" eaLnBrk="0" fontAlgn="base" hangingPunct="0">
              <a:spcBef>
                <a:spcPct val="0"/>
              </a:spcBef>
              <a:spcAft>
                <a:spcPct val="0"/>
              </a:spcAft>
              <a:defRPr sz="1200">
                <a:solidFill>
                  <a:schemeClr val="tx1"/>
                </a:solidFill>
                <a:latin typeface="Arial" charset="0"/>
              </a:defRPr>
            </a:lvl6pPr>
            <a:lvl7pPr marL="2971800" indent="-228600" algn="ctr" defTabSz="1255713" eaLnBrk="0" fontAlgn="base" hangingPunct="0">
              <a:spcBef>
                <a:spcPct val="0"/>
              </a:spcBef>
              <a:spcAft>
                <a:spcPct val="0"/>
              </a:spcAft>
              <a:defRPr sz="1200">
                <a:solidFill>
                  <a:schemeClr val="tx1"/>
                </a:solidFill>
                <a:latin typeface="Arial" charset="0"/>
              </a:defRPr>
            </a:lvl7pPr>
            <a:lvl8pPr marL="3429000" indent="-228600" algn="ctr" defTabSz="1255713" eaLnBrk="0" fontAlgn="base" hangingPunct="0">
              <a:spcBef>
                <a:spcPct val="0"/>
              </a:spcBef>
              <a:spcAft>
                <a:spcPct val="0"/>
              </a:spcAft>
              <a:defRPr sz="1200">
                <a:solidFill>
                  <a:schemeClr val="tx1"/>
                </a:solidFill>
                <a:latin typeface="Arial" charset="0"/>
              </a:defRPr>
            </a:lvl8pPr>
            <a:lvl9pPr marL="3886200" indent="-228600" algn="ctr" defTabSz="1255713" eaLnBrk="0" fontAlgn="base" hangingPunct="0">
              <a:spcBef>
                <a:spcPct val="0"/>
              </a:spcBef>
              <a:spcAft>
                <a:spcPct val="0"/>
              </a:spcAft>
              <a:defRPr sz="1200">
                <a:solidFill>
                  <a:schemeClr val="tx1"/>
                </a:solidFill>
                <a:latin typeface="Arial" charset="0"/>
              </a:defRPr>
            </a:lvl9pPr>
          </a:lstStyle>
          <a:p>
            <a:pPr algn="ctr" eaLnBrk="1" fontAlgn="base" hangingPunct="1">
              <a:spcBef>
                <a:spcPct val="50000"/>
              </a:spcBef>
              <a:spcAft>
                <a:spcPct val="0"/>
              </a:spcAft>
            </a:pPr>
            <a:r>
              <a:rPr lang="en-US" b="1">
                <a:solidFill>
                  <a:srgbClr val="FFFFFF"/>
                </a:solidFill>
              </a:rPr>
              <a:t>APOPTOSIS</a:t>
            </a:r>
          </a:p>
        </p:txBody>
      </p:sp>
      <p:sp>
        <p:nvSpPr>
          <p:cNvPr id="2059" name="Text Box 1530"/>
          <p:cNvSpPr txBox="1">
            <a:spLocks noChangeArrowheads="1"/>
          </p:cNvSpPr>
          <p:nvPr/>
        </p:nvSpPr>
        <p:spPr bwMode="auto">
          <a:xfrm>
            <a:off x="7760234" y="4482931"/>
            <a:ext cx="1245976" cy="251922"/>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66605" tIns="33303" rIns="66605" bIns="33303">
            <a:spAutoFit/>
          </a:bodyPr>
          <a:lstStyle>
            <a:lvl1pPr defTabSz="1255713" eaLnBrk="0" hangingPunct="0">
              <a:defRPr sz="1200">
                <a:solidFill>
                  <a:schemeClr val="tx1"/>
                </a:solidFill>
                <a:latin typeface="Arial" charset="0"/>
              </a:defRPr>
            </a:lvl1pPr>
            <a:lvl2pPr marL="742950" indent="-285750" defTabSz="1255713" eaLnBrk="0" hangingPunct="0">
              <a:defRPr sz="1200">
                <a:solidFill>
                  <a:schemeClr val="tx1"/>
                </a:solidFill>
                <a:latin typeface="Arial" charset="0"/>
              </a:defRPr>
            </a:lvl2pPr>
            <a:lvl3pPr marL="1143000" indent="-228600" defTabSz="1255713" eaLnBrk="0" hangingPunct="0">
              <a:defRPr sz="1200">
                <a:solidFill>
                  <a:schemeClr val="tx1"/>
                </a:solidFill>
                <a:latin typeface="Arial" charset="0"/>
              </a:defRPr>
            </a:lvl3pPr>
            <a:lvl4pPr marL="1600200" indent="-228600" defTabSz="1255713" eaLnBrk="0" hangingPunct="0">
              <a:defRPr sz="1200">
                <a:solidFill>
                  <a:schemeClr val="tx1"/>
                </a:solidFill>
                <a:latin typeface="Arial" charset="0"/>
              </a:defRPr>
            </a:lvl4pPr>
            <a:lvl5pPr marL="2057400" indent="-228600" defTabSz="1255713" eaLnBrk="0" hangingPunct="0">
              <a:defRPr sz="1200">
                <a:solidFill>
                  <a:schemeClr val="tx1"/>
                </a:solidFill>
                <a:latin typeface="Arial" charset="0"/>
              </a:defRPr>
            </a:lvl5pPr>
            <a:lvl6pPr marL="2514600" indent="-228600" algn="ctr" defTabSz="1255713" eaLnBrk="0" fontAlgn="base" hangingPunct="0">
              <a:spcBef>
                <a:spcPct val="0"/>
              </a:spcBef>
              <a:spcAft>
                <a:spcPct val="0"/>
              </a:spcAft>
              <a:defRPr sz="1200">
                <a:solidFill>
                  <a:schemeClr val="tx1"/>
                </a:solidFill>
                <a:latin typeface="Arial" charset="0"/>
              </a:defRPr>
            </a:lvl6pPr>
            <a:lvl7pPr marL="2971800" indent="-228600" algn="ctr" defTabSz="1255713" eaLnBrk="0" fontAlgn="base" hangingPunct="0">
              <a:spcBef>
                <a:spcPct val="0"/>
              </a:spcBef>
              <a:spcAft>
                <a:spcPct val="0"/>
              </a:spcAft>
              <a:defRPr sz="1200">
                <a:solidFill>
                  <a:schemeClr val="tx1"/>
                </a:solidFill>
                <a:latin typeface="Arial" charset="0"/>
              </a:defRPr>
            </a:lvl7pPr>
            <a:lvl8pPr marL="3429000" indent="-228600" algn="ctr" defTabSz="1255713" eaLnBrk="0" fontAlgn="base" hangingPunct="0">
              <a:spcBef>
                <a:spcPct val="0"/>
              </a:spcBef>
              <a:spcAft>
                <a:spcPct val="0"/>
              </a:spcAft>
              <a:defRPr sz="1200">
                <a:solidFill>
                  <a:schemeClr val="tx1"/>
                </a:solidFill>
                <a:latin typeface="Arial" charset="0"/>
              </a:defRPr>
            </a:lvl8pPr>
            <a:lvl9pPr marL="3886200" indent="-228600" algn="ctr" defTabSz="1255713" eaLnBrk="0" fontAlgn="base" hangingPunct="0">
              <a:spcBef>
                <a:spcPct val="0"/>
              </a:spcBef>
              <a:spcAft>
                <a:spcPct val="0"/>
              </a:spcAft>
              <a:defRPr sz="1200">
                <a:solidFill>
                  <a:schemeClr val="tx1"/>
                </a:solidFill>
                <a:latin typeface="Arial" charset="0"/>
              </a:defRPr>
            </a:lvl9pPr>
          </a:lstStyle>
          <a:p>
            <a:pPr algn="ctr" eaLnBrk="1" fontAlgn="base" hangingPunct="1">
              <a:spcBef>
                <a:spcPct val="50000"/>
              </a:spcBef>
              <a:spcAft>
                <a:spcPct val="0"/>
              </a:spcAft>
            </a:pPr>
            <a:r>
              <a:rPr lang="en-US" b="1">
                <a:solidFill>
                  <a:srgbClr val="FFFFFF"/>
                </a:solidFill>
              </a:rPr>
              <a:t>Depolarization</a:t>
            </a:r>
          </a:p>
        </p:txBody>
      </p:sp>
      <p:sp>
        <p:nvSpPr>
          <p:cNvPr id="2060" name="Text Box 1531"/>
          <p:cNvSpPr txBox="1">
            <a:spLocks noChangeArrowheads="1"/>
          </p:cNvSpPr>
          <p:nvPr/>
        </p:nvSpPr>
        <p:spPr bwMode="auto">
          <a:xfrm>
            <a:off x="7792482" y="5149143"/>
            <a:ext cx="1289952" cy="436588"/>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66605" tIns="33303" rIns="66605" bIns="33303">
            <a:spAutoFit/>
          </a:bodyPr>
          <a:lstStyle>
            <a:lvl1pPr defTabSz="1255713" eaLnBrk="0" hangingPunct="0">
              <a:defRPr sz="1200">
                <a:solidFill>
                  <a:schemeClr val="tx1"/>
                </a:solidFill>
                <a:latin typeface="Arial" charset="0"/>
              </a:defRPr>
            </a:lvl1pPr>
            <a:lvl2pPr marL="742950" indent="-285750" defTabSz="1255713" eaLnBrk="0" hangingPunct="0">
              <a:defRPr sz="1200">
                <a:solidFill>
                  <a:schemeClr val="tx1"/>
                </a:solidFill>
                <a:latin typeface="Arial" charset="0"/>
              </a:defRPr>
            </a:lvl2pPr>
            <a:lvl3pPr marL="1143000" indent="-228600" defTabSz="1255713" eaLnBrk="0" hangingPunct="0">
              <a:defRPr sz="1200">
                <a:solidFill>
                  <a:schemeClr val="tx1"/>
                </a:solidFill>
                <a:latin typeface="Arial" charset="0"/>
              </a:defRPr>
            </a:lvl3pPr>
            <a:lvl4pPr marL="1600200" indent="-228600" defTabSz="1255713" eaLnBrk="0" hangingPunct="0">
              <a:defRPr sz="1200">
                <a:solidFill>
                  <a:schemeClr val="tx1"/>
                </a:solidFill>
                <a:latin typeface="Arial" charset="0"/>
              </a:defRPr>
            </a:lvl4pPr>
            <a:lvl5pPr marL="2057400" indent="-228600" defTabSz="1255713" eaLnBrk="0" hangingPunct="0">
              <a:defRPr sz="1200">
                <a:solidFill>
                  <a:schemeClr val="tx1"/>
                </a:solidFill>
                <a:latin typeface="Arial" charset="0"/>
              </a:defRPr>
            </a:lvl5pPr>
            <a:lvl6pPr marL="2514600" indent="-228600" algn="ctr" defTabSz="1255713" eaLnBrk="0" fontAlgn="base" hangingPunct="0">
              <a:spcBef>
                <a:spcPct val="0"/>
              </a:spcBef>
              <a:spcAft>
                <a:spcPct val="0"/>
              </a:spcAft>
              <a:defRPr sz="1200">
                <a:solidFill>
                  <a:schemeClr val="tx1"/>
                </a:solidFill>
                <a:latin typeface="Arial" charset="0"/>
              </a:defRPr>
            </a:lvl6pPr>
            <a:lvl7pPr marL="2971800" indent="-228600" algn="ctr" defTabSz="1255713" eaLnBrk="0" fontAlgn="base" hangingPunct="0">
              <a:spcBef>
                <a:spcPct val="0"/>
              </a:spcBef>
              <a:spcAft>
                <a:spcPct val="0"/>
              </a:spcAft>
              <a:defRPr sz="1200">
                <a:solidFill>
                  <a:schemeClr val="tx1"/>
                </a:solidFill>
                <a:latin typeface="Arial" charset="0"/>
              </a:defRPr>
            </a:lvl7pPr>
            <a:lvl8pPr marL="3429000" indent="-228600" algn="ctr" defTabSz="1255713" eaLnBrk="0" fontAlgn="base" hangingPunct="0">
              <a:spcBef>
                <a:spcPct val="0"/>
              </a:spcBef>
              <a:spcAft>
                <a:spcPct val="0"/>
              </a:spcAft>
              <a:defRPr sz="1200">
                <a:solidFill>
                  <a:schemeClr val="tx1"/>
                </a:solidFill>
                <a:latin typeface="Arial" charset="0"/>
              </a:defRPr>
            </a:lvl8pPr>
            <a:lvl9pPr marL="3886200" indent="-228600" algn="ctr" defTabSz="1255713" eaLnBrk="0" fontAlgn="base" hangingPunct="0">
              <a:spcBef>
                <a:spcPct val="0"/>
              </a:spcBef>
              <a:spcAft>
                <a:spcPct val="0"/>
              </a:spcAft>
              <a:defRPr sz="1200">
                <a:solidFill>
                  <a:schemeClr val="tx1"/>
                </a:solidFill>
                <a:latin typeface="Arial" charset="0"/>
              </a:defRPr>
            </a:lvl9pPr>
          </a:lstStyle>
          <a:p>
            <a:pPr algn="ctr" eaLnBrk="1" fontAlgn="base" hangingPunct="1">
              <a:spcBef>
                <a:spcPct val="50000"/>
              </a:spcBef>
              <a:spcAft>
                <a:spcPct val="0"/>
              </a:spcAft>
            </a:pPr>
            <a:r>
              <a:rPr lang="en-US" b="1">
                <a:solidFill>
                  <a:srgbClr val="FFFFFF"/>
                </a:solidFill>
              </a:rPr>
              <a:t>Oncogenic Signal</a:t>
            </a:r>
          </a:p>
        </p:txBody>
      </p:sp>
      <p:sp>
        <p:nvSpPr>
          <p:cNvPr id="2061" name="Text Box 1535"/>
          <p:cNvSpPr txBox="1">
            <a:spLocks noChangeArrowheads="1"/>
          </p:cNvSpPr>
          <p:nvPr/>
        </p:nvSpPr>
        <p:spPr bwMode="auto">
          <a:xfrm>
            <a:off x="4463529" y="5463290"/>
            <a:ext cx="1396959" cy="43658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66605" tIns="33303" rIns="66605" bIns="33303">
            <a:spAutoFit/>
          </a:bodyPr>
          <a:lstStyle>
            <a:lvl1pPr defTabSz="1255713" eaLnBrk="0" hangingPunct="0">
              <a:defRPr sz="1200">
                <a:solidFill>
                  <a:schemeClr val="tx1"/>
                </a:solidFill>
                <a:latin typeface="Arial" charset="0"/>
              </a:defRPr>
            </a:lvl1pPr>
            <a:lvl2pPr marL="742950" indent="-285750" defTabSz="1255713" eaLnBrk="0" hangingPunct="0">
              <a:defRPr sz="1200">
                <a:solidFill>
                  <a:schemeClr val="tx1"/>
                </a:solidFill>
                <a:latin typeface="Arial" charset="0"/>
              </a:defRPr>
            </a:lvl2pPr>
            <a:lvl3pPr marL="1143000" indent="-228600" defTabSz="1255713" eaLnBrk="0" hangingPunct="0">
              <a:defRPr sz="1200">
                <a:solidFill>
                  <a:schemeClr val="tx1"/>
                </a:solidFill>
                <a:latin typeface="Arial" charset="0"/>
              </a:defRPr>
            </a:lvl3pPr>
            <a:lvl4pPr marL="1600200" indent="-228600" defTabSz="1255713" eaLnBrk="0" hangingPunct="0">
              <a:defRPr sz="1200">
                <a:solidFill>
                  <a:schemeClr val="tx1"/>
                </a:solidFill>
                <a:latin typeface="Arial" charset="0"/>
              </a:defRPr>
            </a:lvl4pPr>
            <a:lvl5pPr marL="2057400" indent="-228600" defTabSz="1255713" eaLnBrk="0" hangingPunct="0">
              <a:defRPr sz="1200">
                <a:solidFill>
                  <a:schemeClr val="tx1"/>
                </a:solidFill>
                <a:latin typeface="Arial" charset="0"/>
              </a:defRPr>
            </a:lvl5pPr>
            <a:lvl6pPr marL="2514600" indent="-228600" algn="ctr" defTabSz="1255713" eaLnBrk="0" fontAlgn="base" hangingPunct="0">
              <a:spcBef>
                <a:spcPct val="0"/>
              </a:spcBef>
              <a:spcAft>
                <a:spcPct val="0"/>
              </a:spcAft>
              <a:defRPr sz="1200">
                <a:solidFill>
                  <a:schemeClr val="tx1"/>
                </a:solidFill>
                <a:latin typeface="Arial" charset="0"/>
              </a:defRPr>
            </a:lvl6pPr>
            <a:lvl7pPr marL="2971800" indent="-228600" algn="ctr" defTabSz="1255713" eaLnBrk="0" fontAlgn="base" hangingPunct="0">
              <a:spcBef>
                <a:spcPct val="0"/>
              </a:spcBef>
              <a:spcAft>
                <a:spcPct val="0"/>
              </a:spcAft>
              <a:defRPr sz="1200">
                <a:solidFill>
                  <a:schemeClr val="tx1"/>
                </a:solidFill>
                <a:latin typeface="Arial" charset="0"/>
              </a:defRPr>
            </a:lvl7pPr>
            <a:lvl8pPr marL="3429000" indent="-228600" algn="ctr" defTabSz="1255713" eaLnBrk="0" fontAlgn="base" hangingPunct="0">
              <a:spcBef>
                <a:spcPct val="0"/>
              </a:spcBef>
              <a:spcAft>
                <a:spcPct val="0"/>
              </a:spcAft>
              <a:defRPr sz="1200">
                <a:solidFill>
                  <a:schemeClr val="tx1"/>
                </a:solidFill>
                <a:latin typeface="Arial" charset="0"/>
              </a:defRPr>
            </a:lvl8pPr>
            <a:lvl9pPr marL="3886200" indent="-228600" algn="ctr" defTabSz="1255713" eaLnBrk="0" fontAlgn="base" hangingPunct="0">
              <a:spcBef>
                <a:spcPct val="0"/>
              </a:spcBef>
              <a:spcAft>
                <a:spcPct val="0"/>
              </a:spcAft>
              <a:defRPr sz="1200">
                <a:solidFill>
                  <a:schemeClr val="tx1"/>
                </a:solidFill>
                <a:latin typeface="Arial" charset="0"/>
              </a:defRPr>
            </a:lvl9pPr>
          </a:lstStyle>
          <a:p>
            <a:pPr algn="ctr" eaLnBrk="1" fontAlgn="base" hangingPunct="1">
              <a:spcBef>
                <a:spcPct val="50000"/>
              </a:spcBef>
              <a:spcAft>
                <a:spcPct val="0"/>
              </a:spcAft>
            </a:pPr>
            <a:r>
              <a:rPr lang="en-US" b="1">
                <a:solidFill>
                  <a:srgbClr val="FFFFFF"/>
                </a:solidFill>
              </a:rPr>
              <a:t>DNA Fragmentation</a:t>
            </a:r>
          </a:p>
        </p:txBody>
      </p:sp>
      <p:sp>
        <p:nvSpPr>
          <p:cNvPr id="2062" name="Text Box 1537"/>
          <p:cNvSpPr txBox="1">
            <a:spLocks noChangeArrowheads="1"/>
          </p:cNvSpPr>
          <p:nvPr/>
        </p:nvSpPr>
        <p:spPr bwMode="auto">
          <a:xfrm>
            <a:off x="6652047" y="6216162"/>
            <a:ext cx="1396960" cy="251922"/>
          </a:xfrm>
          <a:prstGeom prst="rect">
            <a:avLst/>
          </a:prstGeom>
          <a:noFill/>
          <a:ln>
            <a:noFill/>
          </a:ln>
          <a:effectLst>
            <a:outerShdw dist="25400" dir="54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66605" tIns="33303" rIns="66605" bIns="33303">
            <a:spAutoFit/>
          </a:bodyPr>
          <a:lstStyle>
            <a:lvl1pPr defTabSz="1255713" eaLnBrk="0" hangingPunct="0">
              <a:defRPr sz="1200">
                <a:solidFill>
                  <a:schemeClr val="tx1"/>
                </a:solidFill>
                <a:latin typeface="Arial" charset="0"/>
              </a:defRPr>
            </a:lvl1pPr>
            <a:lvl2pPr marL="742950" indent="-285750" defTabSz="1255713" eaLnBrk="0" hangingPunct="0">
              <a:defRPr sz="1200">
                <a:solidFill>
                  <a:schemeClr val="tx1"/>
                </a:solidFill>
                <a:latin typeface="Arial" charset="0"/>
              </a:defRPr>
            </a:lvl2pPr>
            <a:lvl3pPr marL="1143000" indent="-228600" defTabSz="1255713" eaLnBrk="0" hangingPunct="0">
              <a:defRPr sz="1200">
                <a:solidFill>
                  <a:schemeClr val="tx1"/>
                </a:solidFill>
                <a:latin typeface="Arial" charset="0"/>
              </a:defRPr>
            </a:lvl3pPr>
            <a:lvl4pPr marL="1600200" indent="-228600" defTabSz="1255713" eaLnBrk="0" hangingPunct="0">
              <a:defRPr sz="1200">
                <a:solidFill>
                  <a:schemeClr val="tx1"/>
                </a:solidFill>
                <a:latin typeface="Arial" charset="0"/>
              </a:defRPr>
            </a:lvl4pPr>
            <a:lvl5pPr marL="2057400" indent="-228600" defTabSz="1255713" eaLnBrk="0" hangingPunct="0">
              <a:defRPr sz="1200">
                <a:solidFill>
                  <a:schemeClr val="tx1"/>
                </a:solidFill>
                <a:latin typeface="Arial" charset="0"/>
              </a:defRPr>
            </a:lvl5pPr>
            <a:lvl6pPr marL="2514600" indent="-228600" algn="ctr" defTabSz="1255713" eaLnBrk="0" fontAlgn="base" hangingPunct="0">
              <a:spcBef>
                <a:spcPct val="0"/>
              </a:spcBef>
              <a:spcAft>
                <a:spcPct val="0"/>
              </a:spcAft>
              <a:defRPr sz="1200">
                <a:solidFill>
                  <a:schemeClr val="tx1"/>
                </a:solidFill>
                <a:latin typeface="Arial" charset="0"/>
              </a:defRPr>
            </a:lvl6pPr>
            <a:lvl7pPr marL="2971800" indent="-228600" algn="ctr" defTabSz="1255713" eaLnBrk="0" fontAlgn="base" hangingPunct="0">
              <a:spcBef>
                <a:spcPct val="0"/>
              </a:spcBef>
              <a:spcAft>
                <a:spcPct val="0"/>
              </a:spcAft>
              <a:defRPr sz="1200">
                <a:solidFill>
                  <a:schemeClr val="tx1"/>
                </a:solidFill>
                <a:latin typeface="Arial" charset="0"/>
              </a:defRPr>
            </a:lvl7pPr>
            <a:lvl8pPr marL="3429000" indent="-228600" algn="ctr" defTabSz="1255713" eaLnBrk="0" fontAlgn="base" hangingPunct="0">
              <a:spcBef>
                <a:spcPct val="0"/>
              </a:spcBef>
              <a:spcAft>
                <a:spcPct val="0"/>
              </a:spcAft>
              <a:defRPr sz="1200">
                <a:solidFill>
                  <a:schemeClr val="tx1"/>
                </a:solidFill>
                <a:latin typeface="Arial" charset="0"/>
              </a:defRPr>
            </a:lvl8pPr>
            <a:lvl9pPr marL="3886200" indent="-228600" algn="ctr" defTabSz="1255713" eaLnBrk="0" fontAlgn="base" hangingPunct="0">
              <a:spcBef>
                <a:spcPct val="0"/>
              </a:spcBef>
              <a:spcAft>
                <a:spcPct val="0"/>
              </a:spcAft>
              <a:defRPr sz="1200">
                <a:solidFill>
                  <a:schemeClr val="tx1"/>
                </a:solidFill>
                <a:latin typeface="Arial" charset="0"/>
              </a:defRPr>
            </a:lvl9pPr>
          </a:lstStyle>
          <a:p>
            <a:pPr algn="ctr" eaLnBrk="1" fontAlgn="base" hangingPunct="1">
              <a:spcBef>
                <a:spcPct val="50000"/>
              </a:spcBef>
              <a:spcAft>
                <a:spcPct val="0"/>
              </a:spcAft>
            </a:pPr>
            <a:r>
              <a:rPr lang="en-US">
                <a:solidFill>
                  <a:srgbClr val="FFFFFF"/>
                </a:solidFill>
                <a:latin typeface="Arial Black" pitchFamily="34" charset="0"/>
              </a:rPr>
              <a:t>DNA </a:t>
            </a:r>
            <a:r>
              <a:rPr lang="en-US" b="1">
                <a:solidFill>
                  <a:srgbClr val="FFFFFF"/>
                </a:solidFill>
              </a:rPr>
              <a:t>Damage</a:t>
            </a:r>
          </a:p>
        </p:txBody>
      </p:sp>
      <p:sp>
        <p:nvSpPr>
          <p:cNvPr id="2063" name="Freeform 1546"/>
          <p:cNvSpPr>
            <a:spLocks/>
          </p:cNvSpPr>
          <p:nvPr/>
        </p:nvSpPr>
        <p:spPr bwMode="auto">
          <a:xfrm>
            <a:off x="1222523" y="2410276"/>
            <a:ext cx="1486376" cy="319565"/>
          </a:xfrm>
          <a:custGeom>
            <a:avLst/>
            <a:gdLst>
              <a:gd name="T0" fmla="*/ 0 w 1014"/>
              <a:gd name="T1" fmla="*/ 2147483647 h 354"/>
              <a:gd name="T2" fmla="*/ 2147483647 w 1014"/>
              <a:gd name="T3" fmla="*/ 0 h 354"/>
              <a:gd name="T4" fmla="*/ 0 60000 65536"/>
              <a:gd name="T5" fmla="*/ 0 60000 65536"/>
              <a:gd name="T6" fmla="*/ 0 w 1014"/>
              <a:gd name="T7" fmla="*/ 0 h 354"/>
              <a:gd name="T8" fmla="*/ 1014 w 1014"/>
              <a:gd name="T9" fmla="*/ 354 h 354"/>
            </a:gdLst>
            <a:ahLst/>
            <a:cxnLst>
              <a:cxn ang="T4">
                <a:pos x="T0" y="T1"/>
              </a:cxn>
              <a:cxn ang="T5">
                <a:pos x="T2" y="T3"/>
              </a:cxn>
            </a:cxnLst>
            <a:rect l="T6" t="T7" r="T8" b="T9"/>
            <a:pathLst>
              <a:path w="1014" h="354">
                <a:moveTo>
                  <a:pt x="0" y="264"/>
                </a:moveTo>
                <a:cubicBezTo>
                  <a:pt x="462" y="354"/>
                  <a:pt x="624" y="6"/>
                  <a:pt x="1014" y="0"/>
                </a:cubicBezTo>
              </a:path>
            </a:pathLst>
          </a:custGeom>
          <a:noFill/>
          <a:ln w="31750">
            <a:solidFill>
              <a:srgbClr val="FFFF00"/>
            </a:solidFill>
            <a:round/>
            <a:headEnd/>
            <a:tailEnd type="triangle" w="med" len="lg"/>
          </a:ln>
          <a:extLst>
            <a:ext uri="{909E8E84-426E-40DD-AFC4-6F175D3DCCD1}">
              <a14:hiddenFill xmlns:a14="http://schemas.microsoft.com/office/drawing/2010/main">
                <a:solidFill>
                  <a:srgbClr val="FFFFFF"/>
                </a:solidFill>
              </a14:hiddenFill>
            </a:ext>
          </a:extLst>
        </p:spPr>
        <p:txBody>
          <a:bodyPr wrap="none" lIns="66605" tIns="33303" rIns="66605" bIns="33303" anchor="ctr"/>
          <a:lstStyle/>
          <a:p>
            <a:pPr algn="ctr" defTabSz="666140" fontAlgn="base">
              <a:spcBef>
                <a:spcPct val="0"/>
              </a:spcBef>
              <a:spcAft>
                <a:spcPct val="0"/>
              </a:spcAft>
            </a:pPr>
            <a:endParaRPr lang="hr-HR" sz="900">
              <a:solidFill>
                <a:srgbClr val="000000"/>
              </a:solidFill>
            </a:endParaRPr>
          </a:p>
        </p:txBody>
      </p:sp>
      <p:sp>
        <p:nvSpPr>
          <p:cNvPr id="2064" name="Freeform 1547"/>
          <p:cNvSpPr>
            <a:spLocks/>
          </p:cNvSpPr>
          <p:nvPr/>
        </p:nvSpPr>
        <p:spPr bwMode="auto">
          <a:xfrm>
            <a:off x="3350943" y="2377777"/>
            <a:ext cx="1266498" cy="509137"/>
          </a:xfrm>
          <a:custGeom>
            <a:avLst/>
            <a:gdLst>
              <a:gd name="T0" fmla="*/ 0 w 864"/>
              <a:gd name="T1" fmla="*/ 2147483647 h 564"/>
              <a:gd name="T2" fmla="*/ 2147483647 w 864"/>
              <a:gd name="T3" fmla="*/ 2147483647 h 564"/>
              <a:gd name="T4" fmla="*/ 0 60000 65536"/>
              <a:gd name="T5" fmla="*/ 0 60000 65536"/>
              <a:gd name="T6" fmla="*/ 0 w 864"/>
              <a:gd name="T7" fmla="*/ 0 h 564"/>
              <a:gd name="T8" fmla="*/ 864 w 864"/>
              <a:gd name="T9" fmla="*/ 564 h 564"/>
            </a:gdLst>
            <a:ahLst/>
            <a:cxnLst>
              <a:cxn ang="T4">
                <a:pos x="T0" y="T1"/>
              </a:cxn>
              <a:cxn ang="T5">
                <a:pos x="T2" y="T3"/>
              </a:cxn>
            </a:cxnLst>
            <a:rect l="T6" t="T7" r="T8" b="T9"/>
            <a:pathLst>
              <a:path w="864" h="564">
                <a:moveTo>
                  <a:pt x="0" y="72"/>
                </a:moveTo>
                <a:cubicBezTo>
                  <a:pt x="450" y="0"/>
                  <a:pt x="480" y="462"/>
                  <a:pt x="864" y="564"/>
                </a:cubicBezTo>
              </a:path>
            </a:pathLst>
          </a:custGeom>
          <a:noFill/>
          <a:ln w="31750">
            <a:solidFill>
              <a:srgbClr val="FFFF00"/>
            </a:solidFill>
            <a:round/>
            <a:headEnd/>
            <a:tailEnd type="triangle" w="med" len="lg"/>
          </a:ln>
          <a:extLst>
            <a:ext uri="{909E8E84-426E-40DD-AFC4-6F175D3DCCD1}">
              <a14:hiddenFill xmlns:a14="http://schemas.microsoft.com/office/drawing/2010/main">
                <a:solidFill>
                  <a:srgbClr val="FFFFFF"/>
                </a:solidFill>
              </a14:hiddenFill>
            </a:ext>
          </a:extLst>
        </p:spPr>
        <p:txBody>
          <a:bodyPr wrap="none" lIns="66605" tIns="33303" rIns="66605" bIns="33303" anchor="ctr"/>
          <a:lstStyle/>
          <a:p>
            <a:pPr algn="ctr" defTabSz="666140" fontAlgn="base">
              <a:spcBef>
                <a:spcPct val="0"/>
              </a:spcBef>
              <a:spcAft>
                <a:spcPct val="0"/>
              </a:spcAft>
            </a:pPr>
            <a:endParaRPr lang="hr-HR" sz="900">
              <a:solidFill>
                <a:srgbClr val="000000"/>
              </a:solidFill>
            </a:endParaRPr>
          </a:p>
        </p:txBody>
      </p:sp>
      <p:sp>
        <p:nvSpPr>
          <p:cNvPr id="2065" name="Freeform 1548"/>
          <p:cNvSpPr>
            <a:spLocks/>
          </p:cNvSpPr>
          <p:nvPr/>
        </p:nvSpPr>
        <p:spPr bwMode="auto">
          <a:xfrm>
            <a:off x="4116119" y="1987800"/>
            <a:ext cx="545298" cy="119160"/>
          </a:xfrm>
          <a:custGeom>
            <a:avLst/>
            <a:gdLst>
              <a:gd name="T0" fmla="*/ 0 w 372"/>
              <a:gd name="T1" fmla="*/ 2147483647 h 132"/>
              <a:gd name="T2" fmla="*/ 2147483647 w 372"/>
              <a:gd name="T3" fmla="*/ 2147483647 h 132"/>
              <a:gd name="T4" fmla="*/ 0 60000 65536"/>
              <a:gd name="T5" fmla="*/ 0 60000 65536"/>
              <a:gd name="T6" fmla="*/ 0 w 372"/>
              <a:gd name="T7" fmla="*/ 0 h 132"/>
              <a:gd name="T8" fmla="*/ 372 w 372"/>
              <a:gd name="T9" fmla="*/ 132 h 132"/>
            </a:gdLst>
            <a:ahLst/>
            <a:cxnLst>
              <a:cxn ang="T4">
                <a:pos x="T0" y="T1"/>
              </a:cxn>
              <a:cxn ang="T5">
                <a:pos x="T2" y="T3"/>
              </a:cxn>
            </a:cxnLst>
            <a:rect l="T6" t="T7" r="T8" b="T9"/>
            <a:pathLst>
              <a:path w="372" h="132">
                <a:moveTo>
                  <a:pt x="0" y="36"/>
                </a:moveTo>
                <a:cubicBezTo>
                  <a:pt x="144" y="0"/>
                  <a:pt x="228" y="18"/>
                  <a:pt x="372" y="132"/>
                </a:cubicBezTo>
              </a:path>
            </a:pathLst>
          </a:custGeom>
          <a:noFill/>
          <a:ln w="31750">
            <a:solidFill>
              <a:srgbClr val="FF0000"/>
            </a:solidFill>
            <a:round/>
            <a:headEnd/>
            <a:tailEnd type="oval" w="med" len="lg"/>
          </a:ln>
          <a:extLst>
            <a:ext uri="{909E8E84-426E-40DD-AFC4-6F175D3DCCD1}">
              <a14:hiddenFill xmlns:a14="http://schemas.microsoft.com/office/drawing/2010/main">
                <a:solidFill>
                  <a:srgbClr val="FFFFFF"/>
                </a:solidFill>
              </a14:hiddenFill>
            </a:ext>
          </a:extLst>
        </p:spPr>
        <p:txBody>
          <a:bodyPr wrap="none" lIns="66605" tIns="33303" rIns="66605" bIns="33303" anchor="ctr"/>
          <a:lstStyle/>
          <a:p>
            <a:pPr algn="ctr" defTabSz="666140" fontAlgn="base">
              <a:spcBef>
                <a:spcPct val="0"/>
              </a:spcBef>
              <a:spcAft>
                <a:spcPct val="0"/>
              </a:spcAft>
            </a:pPr>
            <a:endParaRPr lang="hr-HR" sz="900">
              <a:solidFill>
                <a:srgbClr val="000000"/>
              </a:solidFill>
            </a:endParaRPr>
          </a:p>
        </p:txBody>
      </p:sp>
      <p:sp>
        <p:nvSpPr>
          <p:cNvPr id="2066" name="Freeform 1549"/>
          <p:cNvSpPr>
            <a:spLocks/>
          </p:cNvSpPr>
          <p:nvPr/>
        </p:nvSpPr>
        <p:spPr bwMode="auto">
          <a:xfrm>
            <a:off x="5277076" y="1976968"/>
            <a:ext cx="527708" cy="119160"/>
          </a:xfrm>
          <a:custGeom>
            <a:avLst/>
            <a:gdLst>
              <a:gd name="T0" fmla="*/ 2147483647 w 360"/>
              <a:gd name="T1" fmla="*/ 2147483647 h 132"/>
              <a:gd name="T2" fmla="*/ 0 w 360"/>
              <a:gd name="T3" fmla="*/ 2147483647 h 132"/>
              <a:gd name="T4" fmla="*/ 0 60000 65536"/>
              <a:gd name="T5" fmla="*/ 0 60000 65536"/>
              <a:gd name="T6" fmla="*/ 0 w 360"/>
              <a:gd name="T7" fmla="*/ 0 h 132"/>
              <a:gd name="T8" fmla="*/ 360 w 360"/>
              <a:gd name="T9" fmla="*/ 132 h 132"/>
            </a:gdLst>
            <a:ahLst/>
            <a:cxnLst>
              <a:cxn ang="T4">
                <a:pos x="T0" y="T1"/>
              </a:cxn>
              <a:cxn ang="T5">
                <a:pos x="T2" y="T3"/>
              </a:cxn>
            </a:cxnLst>
            <a:rect l="T6" t="T7" r="T8" b="T9"/>
            <a:pathLst>
              <a:path w="360" h="132">
                <a:moveTo>
                  <a:pt x="360" y="18"/>
                </a:moveTo>
                <a:cubicBezTo>
                  <a:pt x="228" y="0"/>
                  <a:pt x="84" y="30"/>
                  <a:pt x="0" y="132"/>
                </a:cubicBezTo>
              </a:path>
            </a:pathLst>
          </a:custGeom>
          <a:noFill/>
          <a:ln w="31750">
            <a:solidFill>
              <a:srgbClr val="FF0000"/>
            </a:solidFill>
            <a:round/>
            <a:headEnd/>
            <a:tailEnd type="oval" w="med" len="lg"/>
          </a:ln>
          <a:extLst>
            <a:ext uri="{909E8E84-426E-40DD-AFC4-6F175D3DCCD1}">
              <a14:hiddenFill xmlns:a14="http://schemas.microsoft.com/office/drawing/2010/main">
                <a:solidFill>
                  <a:srgbClr val="FFFFFF"/>
                </a:solidFill>
              </a14:hiddenFill>
            </a:ext>
          </a:extLst>
        </p:spPr>
        <p:txBody>
          <a:bodyPr wrap="none" lIns="66605" tIns="33303" rIns="66605" bIns="33303" anchor="ctr"/>
          <a:lstStyle/>
          <a:p>
            <a:pPr algn="ctr" defTabSz="666140" fontAlgn="base">
              <a:spcBef>
                <a:spcPct val="0"/>
              </a:spcBef>
              <a:spcAft>
                <a:spcPct val="0"/>
              </a:spcAft>
            </a:pPr>
            <a:endParaRPr lang="hr-HR" sz="900">
              <a:solidFill>
                <a:srgbClr val="000000"/>
              </a:solidFill>
            </a:endParaRPr>
          </a:p>
        </p:txBody>
      </p:sp>
      <p:sp>
        <p:nvSpPr>
          <p:cNvPr id="2067" name="Freeform 1550"/>
          <p:cNvSpPr>
            <a:spLocks/>
          </p:cNvSpPr>
          <p:nvPr/>
        </p:nvSpPr>
        <p:spPr bwMode="auto">
          <a:xfrm>
            <a:off x="4406359" y="1635738"/>
            <a:ext cx="562888" cy="292483"/>
          </a:xfrm>
          <a:custGeom>
            <a:avLst/>
            <a:gdLst>
              <a:gd name="T0" fmla="*/ 2147483647 w 384"/>
              <a:gd name="T1" fmla="*/ 0 h 324"/>
              <a:gd name="T2" fmla="*/ 0 w 384"/>
              <a:gd name="T3" fmla="*/ 2147483647 h 324"/>
              <a:gd name="T4" fmla="*/ 0 60000 65536"/>
              <a:gd name="T5" fmla="*/ 0 60000 65536"/>
              <a:gd name="T6" fmla="*/ 0 w 384"/>
              <a:gd name="T7" fmla="*/ 0 h 324"/>
              <a:gd name="T8" fmla="*/ 384 w 384"/>
              <a:gd name="T9" fmla="*/ 324 h 324"/>
            </a:gdLst>
            <a:ahLst/>
            <a:cxnLst>
              <a:cxn ang="T4">
                <a:pos x="T0" y="T1"/>
              </a:cxn>
              <a:cxn ang="T5">
                <a:pos x="T2" y="T3"/>
              </a:cxn>
            </a:cxnLst>
            <a:rect l="T6" t="T7" r="T8" b="T9"/>
            <a:pathLst>
              <a:path w="384" h="324">
                <a:moveTo>
                  <a:pt x="384" y="0"/>
                </a:moveTo>
                <a:cubicBezTo>
                  <a:pt x="306" y="324"/>
                  <a:pt x="144" y="324"/>
                  <a:pt x="0" y="180"/>
                </a:cubicBezTo>
              </a:path>
            </a:pathLst>
          </a:custGeom>
          <a:noFill/>
          <a:ln w="31750">
            <a:solidFill>
              <a:srgbClr val="FFFF00"/>
            </a:solidFill>
            <a:round/>
            <a:headEnd/>
            <a:tailEnd type="triangle" w="med" len="lg"/>
          </a:ln>
          <a:extLst>
            <a:ext uri="{909E8E84-426E-40DD-AFC4-6F175D3DCCD1}">
              <a14:hiddenFill xmlns:a14="http://schemas.microsoft.com/office/drawing/2010/main">
                <a:solidFill>
                  <a:srgbClr val="FFFFFF"/>
                </a:solidFill>
              </a14:hiddenFill>
            </a:ext>
          </a:extLst>
        </p:spPr>
        <p:txBody>
          <a:bodyPr wrap="none" lIns="66605" tIns="33303" rIns="66605" bIns="33303" anchor="ctr"/>
          <a:lstStyle/>
          <a:p>
            <a:pPr algn="ctr" defTabSz="666140" fontAlgn="base">
              <a:spcBef>
                <a:spcPct val="0"/>
              </a:spcBef>
              <a:spcAft>
                <a:spcPct val="0"/>
              </a:spcAft>
            </a:pPr>
            <a:endParaRPr lang="hr-HR" sz="900">
              <a:solidFill>
                <a:srgbClr val="000000"/>
              </a:solidFill>
            </a:endParaRPr>
          </a:p>
        </p:txBody>
      </p:sp>
      <p:sp>
        <p:nvSpPr>
          <p:cNvPr id="2068" name="Freeform 1551"/>
          <p:cNvSpPr>
            <a:spLocks/>
          </p:cNvSpPr>
          <p:nvPr/>
        </p:nvSpPr>
        <p:spPr bwMode="auto">
          <a:xfrm>
            <a:off x="4854911" y="1651987"/>
            <a:ext cx="554093" cy="292483"/>
          </a:xfrm>
          <a:custGeom>
            <a:avLst/>
            <a:gdLst>
              <a:gd name="T0" fmla="*/ 2147483647 w 378"/>
              <a:gd name="T1" fmla="*/ 0 h 324"/>
              <a:gd name="T2" fmla="*/ 2147483647 w 378"/>
              <a:gd name="T3" fmla="*/ 2147483647 h 324"/>
              <a:gd name="T4" fmla="*/ 0 60000 65536"/>
              <a:gd name="T5" fmla="*/ 0 60000 65536"/>
              <a:gd name="T6" fmla="*/ 0 w 378"/>
              <a:gd name="T7" fmla="*/ 0 h 324"/>
              <a:gd name="T8" fmla="*/ 378 w 378"/>
              <a:gd name="T9" fmla="*/ 324 h 324"/>
            </a:gdLst>
            <a:ahLst/>
            <a:cxnLst>
              <a:cxn ang="T4">
                <a:pos x="T0" y="T1"/>
              </a:cxn>
              <a:cxn ang="T5">
                <a:pos x="T2" y="T3"/>
              </a:cxn>
            </a:cxnLst>
            <a:rect l="T6" t="T7" r="T8" b="T9"/>
            <a:pathLst>
              <a:path w="378" h="324">
                <a:moveTo>
                  <a:pt x="72" y="0"/>
                </a:moveTo>
                <a:cubicBezTo>
                  <a:pt x="0" y="234"/>
                  <a:pt x="210" y="324"/>
                  <a:pt x="378" y="192"/>
                </a:cubicBezTo>
              </a:path>
            </a:pathLst>
          </a:custGeom>
          <a:noFill/>
          <a:ln w="31750">
            <a:solidFill>
              <a:srgbClr val="FFFF00"/>
            </a:solidFill>
            <a:round/>
            <a:headEnd/>
            <a:tailEnd type="triangle" w="med" len="lg"/>
          </a:ln>
          <a:extLst>
            <a:ext uri="{909E8E84-426E-40DD-AFC4-6F175D3DCCD1}">
              <a14:hiddenFill xmlns:a14="http://schemas.microsoft.com/office/drawing/2010/main">
                <a:solidFill>
                  <a:srgbClr val="FFFFFF"/>
                </a:solidFill>
              </a14:hiddenFill>
            </a:ext>
          </a:extLst>
        </p:spPr>
        <p:txBody>
          <a:bodyPr wrap="none" lIns="66605" tIns="33303" rIns="66605" bIns="33303" anchor="ctr"/>
          <a:lstStyle/>
          <a:p>
            <a:pPr algn="ctr" defTabSz="666140" fontAlgn="base">
              <a:spcBef>
                <a:spcPct val="0"/>
              </a:spcBef>
              <a:spcAft>
                <a:spcPct val="0"/>
              </a:spcAft>
            </a:pPr>
            <a:endParaRPr lang="hr-HR" sz="900">
              <a:solidFill>
                <a:srgbClr val="000000"/>
              </a:solidFill>
            </a:endParaRPr>
          </a:p>
        </p:txBody>
      </p:sp>
      <p:sp>
        <p:nvSpPr>
          <p:cNvPr id="2069" name="Freeform 1552"/>
          <p:cNvSpPr>
            <a:spLocks/>
          </p:cNvSpPr>
          <p:nvPr/>
        </p:nvSpPr>
        <p:spPr bwMode="auto">
          <a:xfrm>
            <a:off x="5998278" y="1619490"/>
            <a:ext cx="466142" cy="330397"/>
          </a:xfrm>
          <a:custGeom>
            <a:avLst/>
            <a:gdLst>
              <a:gd name="T0" fmla="*/ 0 w 318"/>
              <a:gd name="T1" fmla="*/ 2147483647 h 366"/>
              <a:gd name="T2" fmla="*/ 2147483647 w 318"/>
              <a:gd name="T3" fmla="*/ 2147483647 h 366"/>
              <a:gd name="T4" fmla="*/ 0 60000 65536"/>
              <a:gd name="T5" fmla="*/ 0 60000 65536"/>
              <a:gd name="T6" fmla="*/ 0 w 318"/>
              <a:gd name="T7" fmla="*/ 0 h 366"/>
              <a:gd name="T8" fmla="*/ 318 w 318"/>
              <a:gd name="T9" fmla="*/ 366 h 366"/>
            </a:gdLst>
            <a:ahLst/>
            <a:cxnLst>
              <a:cxn ang="T4">
                <a:pos x="T0" y="T1"/>
              </a:cxn>
              <a:cxn ang="T5">
                <a:pos x="T2" y="T3"/>
              </a:cxn>
            </a:cxnLst>
            <a:rect l="T6" t="T7" r="T8" b="T9"/>
            <a:pathLst>
              <a:path w="318" h="366">
                <a:moveTo>
                  <a:pt x="0" y="120"/>
                </a:moveTo>
                <a:cubicBezTo>
                  <a:pt x="252" y="0"/>
                  <a:pt x="318" y="258"/>
                  <a:pt x="210" y="366"/>
                </a:cubicBezTo>
              </a:path>
            </a:pathLst>
          </a:custGeom>
          <a:noFill/>
          <a:ln w="31750">
            <a:solidFill>
              <a:srgbClr val="FFFF00"/>
            </a:solidFill>
            <a:round/>
            <a:headEnd/>
            <a:tailEnd type="triangle" w="med" len="lg"/>
          </a:ln>
          <a:extLst>
            <a:ext uri="{909E8E84-426E-40DD-AFC4-6F175D3DCCD1}">
              <a14:hiddenFill xmlns:a14="http://schemas.microsoft.com/office/drawing/2010/main">
                <a:solidFill>
                  <a:srgbClr val="FFFFFF"/>
                </a:solidFill>
              </a14:hiddenFill>
            </a:ext>
          </a:extLst>
        </p:spPr>
        <p:txBody>
          <a:bodyPr wrap="none" lIns="66605" tIns="33303" rIns="66605" bIns="33303" anchor="ctr"/>
          <a:lstStyle/>
          <a:p>
            <a:pPr algn="ctr" defTabSz="666140" fontAlgn="base">
              <a:spcBef>
                <a:spcPct val="0"/>
              </a:spcBef>
              <a:spcAft>
                <a:spcPct val="0"/>
              </a:spcAft>
            </a:pPr>
            <a:endParaRPr lang="hr-HR" sz="900">
              <a:solidFill>
                <a:srgbClr val="000000"/>
              </a:solidFill>
            </a:endParaRPr>
          </a:p>
        </p:txBody>
      </p:sp>
      <p:sp>
        <p:nvSpPr>
          <p:cNvPr id="2070" name="Freeform 1553"/>
          <p:cNvSpPr>
            <a:spLocks/>
          </p:cNvSpPr>
          <p:nvPr/>
        </p:nvSpPr>
        <p:spPr bwMode="auto">
          <a:xfrm>
            <a:off x="3377329" y="1619488"/>
            <a:ext cx="404576" cy="346646"/>
          </a:xfrm>
          <a:custGeom>
            <a:avLst/>
            <a:gdLst>
              <a:gd name="T0" fmla="*/ 2147483647 w 276"/>
              <a:gd name="T1" fmla="*/ 2147483647 h 384"/>
              <a:gd name="T2" fmla="*/ 2147483647 w 276"/>
              <a:gd name="T3" fmla="*/ 2147483647 h 384"/>
              <a:gd name="T4" fmla="*/ 0 60000 65536"/>
              <a:gd name="T5" fmla="*/ 0 60000 65536"/>
              <a:gd name="T6" fmla="*/ 0 w 276"/>
              <a:gd name="T7" fmla="*/ 0 h 384"/>
              <a:gd name="T8" fmla="*/ 276 w 276"/>
              <a:gd name="T9" fmla="*/ 384 h 384"/>
            </a:gdLst>
            <a:ahLst/>
            <a:cxnLst>
              <a:cxn ang="T4">
                <a:pos x="T0" y="T1"/>
              </a:cxn>
              <a:cxn ang="T5">
                <a:pos x="T2" y="T3"/>
              </a:cxn>
            </a:cxnLst>
            <a:rect l="T6" t="T7" r="T8" b="T9"/>
            <a:pathLst>
              <a:path w="276" h="384">
                <a:moveTo>
                  <a:pt x="276" y="120"/>
                </a:moveTo>
                <a:cubicBezTo>
                  <a:pt x="24" y="0"/>
                  <a:pt x="0" y="276"/>
                  <a:pt x="108" y="384"/>
                </a:cubicBezTo>
              </a:path>
            </a:pathLst>
          </a:custGeom>
          <a:noFill/>
          <a:ln w="31750">
            <a:solidFill>
              <a:srgbClr val="FFFF00"/>
            </a:solidFill>
            <a:round/>
            <a:headEnd/>
            <a:tailEnd type="triangle" w="med" len="lg"/>
          </a:ln>
          <a:extLst>
            <a:ext uri="{909E8E84-426E-40DD-AFC4-6F175D3DCCD1}">
              <a14:hiddenFill xmlns:a14="http://schemas.microsoft.com/office/drawing/2010/main">
                <a:solidFill>
                  <a:srgbClr val="FFFFFF"/>
                </a:solidFill>
              </a14:hiddenFill>
            </a:ext>
          </a:extLst>
        </p:spPr>
        <p:txBody>
          <a:bodyPr wrap="none" lIns="66605" tIns="33303" rIns="66605" bIns="33303" anchor="ctr"/>
          <a:lstStyle/>
          <a:p>
            <a:pPr algn="ctr" defTabSz="666140" fontAlgn="base">
              <a:spcBef>
                <a:spcPct val="0"/>
              </a:spcBef>
              <a:spcAft>
                <a:spcPct val="0"/>
              </a:spcAft>
            </a:pPr>
            <a:endParaRPr lang="hr-HR" sz="900">
              <a:solidFill>
                <a:srgbClr val="000000"/>
              </a:solidFill>
            </a:endParaRPr>
          </a:p>
        </p:txBody>
      </p:sp>
      <p:sp>
        <p:nvSpPr>
          <p:cNvPr id="2071" name="Freeform 1554"/>
          <p:cNvSpPr>
            <a:spLocks/>
          </p:cNvSpPr>
          <p:nvPr/>
        </p:nvSpPr>
        <p:spPr bwMode="auto">
          <a:xfrm>
            <a:off x="870719" y="3244394"/>
            <a:ext cx="131927" cy="482055"/>
          </a:xfrm>
          <a:custGeom>
            <a:avLst/>
            <a:gdLst>
              <a:gd name="T0" fmla="*/ 2147483647 w 90"/>
              <a:gd name="T1" fmla="*/ 0 h 534"/>
              <a:gd name="T2" fmla="*/ 2147483647 w 90"/>
              <a:gd name="T3" fmla="*/ 2147483647 h 534"/>
              <a:gd name="T4" fmla="*/ 0 60000 65536"/>
              <a:gd name="T5" fmla="*/ 0 60000 65536"/>
              <a:gd name="T6" fmla="*/ 0 w 90"/>
              <a:gd name="T7" fmla="*/ 0 h 534"/>
              <a:gd name="T8" fmla="*/ 90 w 90"/>
              <a:gd name="T9" fmla="*/ 534 h 534"/>
            </a:gdLst>
            <a:ahLst/>
            <a:cxnLst>
              <a:cxn ang="T4">
                <a:pos x="T0" y="T1"/>
              </a:cxn>
              <a:cxn ang="T5">
                <a:pos x="T2" y="T3"/>
              </a:cxn>
            </a:cxnLst>
            <a:rect l="T6" t="T7" r="T8" b="T9"/>
            <a:pathLst>
              <a:path w="90" h="534">
                <a:moveTo>
                  <a:pt x="90" y="0"/>
                </a:moveTo>
                <a:cubicBezTo>
                  <a:pt x="0" y="150"/>
                  <a:pt x="0" y="390"/>
                  <a:pt x="72" y="534"/>
                </a:cubicBezTo>
              </a:path>
            </a:pathLst>
          </a:custGeom>
          <a:noFill/>
          <a:ln w="31750">
            <a:solidFill>
              <a:srgbClr val="FFFF00"/>
            </a:solidFill>
            <a:round/>
            <a:headEnd/>
            <a:tailEnd type="triangle" w="med" len="lg"/>
          </a:ln>
          <a:extLst>
            <a:ext uri="{909E8E84-426E-40DD-AFC4-6F175D3DCCD1}">
              <a14:hiddenFill xmlns:a14="http://schemas.microsoft.com/office/drawing/2010/main">
                <a:solidFill>
                  <a:srgbClr val="FFFFFF"/>
                </a:solidFill>
              </a14:hiddenFill>
            </a:ext>
          </a:extLst>
        </p:spPr>
        <p:txBody>
          <a:bodyPr wrap="none" lIns="66605" tIns="33303" rIns="66605" bIns="33303" anchor="ctr"/>
          <a:lstStyle/>
          <a:p>
            <a:pPr algn="ctr" defTabSz="666140" fontAlgn="base">
              <a:spcBef>
                <a:spcPct val="0"/>
              </a:spcBef>
              <a:spcAft>
                <a:spcPct val="0"/>
              </a:spcAft>
            </a:pPr>
            <a:endParaRPr lang="hr-HR" sz="900">
              <a:solidFill>
                <a:srgbClr val="000000"/>
              </a:solidFill>
            </a:endParaRPr>
          </a:p>
        </p:txBody>
      </p:sp>
      <p:sp>
        <p:nvSpPr>
          <p:cNvPr id="2072" name="Freeform 1555"/>
          <p:cNvSpPr>
            <a:spLocks/>
          </p:cNvSpPr>
          <p:nvPr/>
        </p:nvSpPr>
        <p:spPr bwMode="auto">
          <a:xfrm>
            <a:off x="1160958" y="3306682"/>
            <a:ext cx="255059" cy="262693"/>
          </a:xfrm>
          <a:custGeom>
            <a:avLst/>
            <a:gdLst>
              <a:gd name="T0" fmla="*/ 2147483647 w 174"/>
              <a:gd name="T1" fmla="*/ 2147483647 h 291"/>
              <a:gd name="T2" fmla="*/ 2147483647 w 174"/>
              <a:gd name="T3" fmla="*/ 0 h 291"/>
              <a:gd name="T4" fmla="*/ 0 60000 65536"/>
              <a:gd name="T5" fmla="*/ 0 60000 65536"/>
              <a:gd name="T6" fmla="*/ 0 w 174"/>
              <a:gd name="T7" fmla="*/ 0 h 291"/>
              <a:gd name="T8" fmla="*/ 174 w 174"/>
              <a:gd name="T9" fmla="*/ 291 h 291"/>
            </a:gdLst>
            <a:ahLst/>
            <a:cxnLst>
              <a:cxn ang="T4">
                <a:pos x="T0" y="T1"/>
              </a:cxn>
              <a:cxn ang="T5">
                <a:pos x="T2" y="T3"/>
              </a:cxn>
            </a:cxnLst>
            <a:rect l="T6" t="T7" r="T8" b="T9"/>
            <a:pathLst>
              <a:path w="174" h="291">
                <a:moveTo>
                  <a:pt x="174" y="291"/>
                </a:moveTo>
                <a:cubicBezTo>
                  <a:pt x="66" y="267"/>
                  <a:pt x="0" y="159"/>
                  <a:pt x="30" y="0"/>
                </a:cubicBezTo>
              </a:path>
            </a:pathLst>
          </a:custGeom>
          <a:noFill/>
          <a:ln w="31750">
            <a:solidFill>
              <a:srgbClr val="FFFF00"/>
            </a:solidFill>
            <a:round/>
            <a:headEnd/>
            <a:tailEnd type="triangle" w="med" len="lg"/>
          </a:ln>
          <a:extLst>
            <a:ext uri="{909E8E84-426E-40DD-AFC4-6F175D3DCCD1}">
              <a14:hiddenFill xmlns:a14="http://schemas.microsoft.com/office/drawing/2010/main">
                <a:solidFill>
                  <a:srgbClr val="FFFFFF"/>
                </a:solidFill>
              </a14:hiddenFill>
            </a:ext>
          </a:extLst>
        </p:spPr>
        <p:txBody>
          <a:bodyPr wrap="none" lIns="66605" tIns="33303" rIns="66605" bIns="33303" anchor="ctr"/>
          <a:lstStyle/>
          <a:p>
            <a:pPr algn="ctr" defTabSz="666140" fontAlgn="base">
              <a:spcBef>
                <a:spcPct val="0"/>
              </a:spcBef>
              <a:spcAft>
                <a:spcPct val="0"/>
              </a:spcAft>
            </a:pPr>
            <a:endParaRPr lang="hr-HR" sz="900">
              <a:solidFill>
                <a:srgbClr val="000000"/>
              </a:solidFill>
            </a:endParaRPr>
          </a:p>
        </p:txBody>
      </p:sp>
      <p:sp>
        <p:nvSpPr>
          <p:cNvPr id="2073" name="Freeform 1556"/>
          <p:cNvSpPr>
            <a:spLocks/>
          </p:cNvSpPr>
          <p:nvPr/>
        </p:nvSpPr>
        <p:spPr bwMode="auto">
          <a:xfrm>
            <a:off x="1732640" y="3726448"/>
            <a:ext cx="369395" cy="454973"/>
          </a:xfrm>
          <a:custGeom>
            <a:avLst/>
            <a:gdLst>
              <a:gd name="T0" fmla="*/ 2147483647 w 252"/>
              <a:gd name="T1" fmla="*/ 2147483647 h 504"/>
              <a:gd name="T2" fmla="*/ 2147483647 w 252"/>
              <a:gd name="T3" fmla="*/ 0 h 504"/>
              <a:gd name="T4" fmla="*/ 0 60000 65536"/>
              <a:gd name="T5" fmla="*/ 0 60000 65536"/>
              <a:gd name="T6" fmla="*/ 0 w 252"/>
              <a:gd name="T7" fmla="*/ 0 h 504"/>
              <a:gd name="T8" fmla="*/ 252 w 252"/>
              <a:gd name="T9" fmla="*/ 504 h 504"/>
            </a:gdLst>
            <a:ahLst/>
            <a:cxnLst>
              <a:cxn ang="T4">
                <a:pos x="T0" y="T1"/>
              </a:cxn>
              <a:cxn ang="T5">
                <a:pos x="T2" y="T3"/>
              </a:cxn>
            </a:cxnLst>
            <a:rect l="T6" t="T7" r="T8" b="T9"/>
            <a:pathLst>
              <a:path w="252" h="504">
                <a:moveTo>
                  <a:pt x="252" y="504"/>
                </a:moveTo>
                <a:cubicBezTo>
                  <a:pt x="96" y="444"/>
                  <a:pt x="0" y="354"/>
                  <a:pt x="30" y="0"/>
                </a:cubicBezTo>
              </a:path>
            </a:pathLst>
          </a:custGeom>
          <a:noFill/>
          <a:ln w="31750">
            <a:solidFill>
              <a:srgbClr val="FFFF00"/>
            </a:solidFill>
            <a:round/>
            <a:headEnd/>
            <a:tailEnd type="triangle" w="med" len="lg"/>
          </a:ln>
          <a:extLst>
            <a:ext uri="{909E8E84-426E-40DD-AFC4-6F175D3DCCD1}">
              <a14:hiddenFill xmlns:a14="http://schemas.microsoft.com/office/drawing/2010/main">
                <a:solidFill>
                  <a:srgbClr val="FFFFFF"/>
                </a:solidFill>
              </a14:hiddenFill>
            </a:ext>
          </a:extLst>
        </p:spPr>
        <p:txBody>
          <a:bodyPr wrap="none" lIns="66605" tIns="33303" rIns="66605" bIns="33303" anchor="ctr"/>
          <a:lstStyle/>
          <a:p>
            <a:pPr algn="ctr" defTabSz="666140" fontAlgn="base">
              <a:spcBef>
                <a:spcPct val="0"/>
              </a:spcBef>
              <a:spcAft>
                <a:spcPct val="0"/>
              </a:spcAft>
            </a:pPr>
            <a:endParaRPr lang="hr-HR" sz="900">
              <a:solidFill>
                <a:srgbClr val="000000"/>
              </a:solidFill>
            </a:endParaRPr>
          </a:p>
        </p:txBody>
      </p:sp>
      <p:sp>
        <p:nvSpPr>
          <p:cNvPr id="2074" name="Freeform 1557"/>
          <p:cNvSpPr>
            <a:spLocks/>
          </p:cNvSpPr>
          <p:nvPr/>
        </p:nvSpPr>
        <p:spPr bwMode="auto">
          <a:xfrm>
            <a:off x="2532998" y="4257250"/>
            <a:ext cx="1081801" cy="406226"/>
          </a:xfrm>
          <a:custGeom>
            <a:avLst/>
            <a:gdLst>
              <a:gd name="T0" fmla="*/ 2147483647 w 738"/>
              <a:gd name="T1" fmla="*/ 0 h 450"/>
              <a:gd name="T2" fmla="*/ 0 w 738"/>
              <a:gd name="T3" fmla="*/ 2147483647 h 450"/>
              <a:gd name="T4" fmla="*/ 0 60000 65536"/>
              <a:gd name="T5" fmla="*/ 0 60000 65536"/>
              <a:gd name="T6" fmla="*/ 0 w 738"/>
              <a:gd name="T7" fmla="*/ 0 h 450"/>
              <a:gd name="T8" fmla="*/ 738 w 738"/>
              <a:gd name="T9" fmla="*/ 450 h 450"/>
            </a:gdLst>
            <a:ahLst/>
            <a:cxnLst>
              <a:cxn ang="T4">
                <a:pos x="T0" y="T1"/>
              </a:cxn>
              <a:cxn ang="T5">
                <a:pos x="T2" y="T3"/>
              </a:cxn>
            </a:cxnLst>
            <a:rect l="T6" t="T7" r="T8" b="T9"/>
            <a:pathLst>
              <a:path w="738" h="450">
                <a:moveTo>
                  <a:pt x="738" y="0"/>
                </a:moveTo>
                <a:cubicBezTo>
                  <a:pt x="642" y="342"/>
                  <a:pt x="180" y="450"/>
                  <a:pt x="0" y="36"/>
                </a:cubicBezTo>
              </a:path>
            </a:pathLst>
          </a:custGeom>
          <a:noFill/>
          <a:ln w="31750">
            <a:solidFill>
              <a:srgbClr val="FFFF00"/>
            </a:solidFill>
            <a:round/>
            <a:headEnd/>
            <a:tailEnd type="triangle" w="med" len="lg"/>
          </a:ln>
          <a:extLst>
            <a:ext uri="{909E8E84-426E-40DD-AFC4-6F175D3DCCD1}">
              <a14:hiddenFill xmlns:a14="http://schemas.microsoft.com/office/drawing/2010/main">
                <a:solidFill>
                  <a:srgbClr val="FFFFFF"/>
                </a:solidFill>
              </a14:hiddenFill>
            </a:ext>
          </a:extLst>
        </p:spPr>
        <p:txBody>
          <a:bodyPr wrap="none" lIns="66605" tIns="33303" rIns="66605" bIns="33303" anchor="ctr"/>
          <a:lstStyle/>
          <a:p>
            <a:pPr algn="ctr" defTabSz="666140" fontAlgn="base">
              <a:spcBef>
                <a:spcPct val="0"/>
              </a:spcBef>
              <a:spcAft>
                <a:spcPct val="0"/>
              </a:spcAft>
            </a:pPr>
            <a:endParaRPr lang="hr-HR" sz="900">
              <a:solidFill>
                <a:srgbClr val="000000"/>
              </a:solidFill>
            </a:endParaRPr>
          </a:p>
        </p:txBody>
      </p:sp>
      <p:sp>
        <p:nvSpPr>
          <p:cNvPr id="2075" name="Freeform 1558"/>
          <p:cNvSpPr>
            <a:spLocks/>
          </p:cNvSpPr>
          <p:nvPr/>
        </p:nvSpPr>
        <p:spPr bwMode="auto">
          <a:xfrm>
            <a:off x="1433607" y="2876082"/>
            <a:ext cx="489595" cy="135409"/>
          </a:xfrm>
          <a:custGeom>
            <a:avLst/>
            <a:gdLst>
              <a:gd name="T0" fmla="*/ 2147483647 w 334"/>
              <a:gd name="T1" fmla="*/ 2147483647 h 150"/>
              <a:gd name="T2" fmla="*/ 0 w 334"/>
              <a:gd name="T3" fmla="*/ 2147483647 h 150"/>
              <a:gd name="T4" fmla="*/ 0 60000 65536"/>
              <a:gd name="T5" fmla="*/ 0 60000 65536"/>
              <a:gd name="T6" fmla="*/ 0 w 334"/>
              <a:gd name="T7" fmla="*/ 0 h 150"/>
              <a:gd name="T8" fmla="*/ 334 w 334"/>
              <a:gd name="T9" fmla="*/ 150 h 150"/>
            </a:gdLst>
            <a:ahLst/>
            <a:cxnLst>
              <a:cxn ang="T4">
                <a:pos x="T0" y="T1"/>
              </a:cxn>
              <a:cxn ang="T5">
                <a:pos x="T2" y="T3"/>
              </a:cxn>
            </a:cxnLst>
            <a:rect l="T6" t="T7" r="T8" b="T9"/>
            <a:pathLst>
              <a:path w="334" h="150">
                <a:moveTo>
                  <a:pt x="334" y="150"/>
                </a:moveTo>
                <a:cubicBezTo>
                  <a:pt x="218" y="74"/>
                  <a:pt x="132" y="0"/>
                  <a:pt x="0" y="138"/>
                </a:cubicBezTo>
              </a:path>
            </a:pathLst>
          </a:custGeom>
          <a:noFill/>
          <a:ln w="31750">
            <a:solidFill>
              <a:srgbClr val="FF0000"/>
            </a:solidFill>
            <a:round/>
            <a:headEnd/>
            <a:tailEnd type="oval" w="med" len="lg"/>
          </a:ln>
          <a:extLst>
            <a:ext uri="{909E8E84-426E-40DD-AFC4-6F175D3DCCD1}">
              <a14:hiddenFill xmlns:a14="http://schemas.microsoft.com/office/drawing/2010/main">
                <a:solidFill>
                  <a:srgbClr val="FFFFFF"/>
                </a:solidFill>
              </a14:hiddenFill>
            </a:ext>
          </a:extLst>
        </p:spPr>
        <p:txBody>
          <a:bodyPr wrap="none" lIns="66605" tIns="33303" rIns="66605" bIns="33303" anchor="ctr"/>
          <a:lstStyle/>
          <a:p>
            <a:pPr algn="ctr" defTabSz="666140" fontAlgn="base">
              <a:spcBef>
                <a:spcPct val="0"/>
              </a:spcBef>
              <a:spcAft>
                <a:spcPct val="0"/>
              </a:spcAft>
            </a:pPr>
            <a:endParaRPr lang="hr-HR" sz="900">
              <a:solidFill>
                <a:srgbClr val="000000"/>
              </a:solidFill>
            </a:endParaRPr>
          </a:p>
        </p:txBody>
      </p:sp>
      <p:sp>
        <p:nvSpPr>
          <p:cNvPr id="2076" name="Freeform 1559"/>
          <p:cNvSpPr>
            <a:spLocks/>
          </p:cNvSpPr>
          <p:nvPr/>
        </p:nvSpPr>
        <p:spPr bwMode="auto">
          <a:xfrm>
            <a:off x="1108186" y="2735257"/>
            <a:ext cx="216946" cy="265401"/>
          </a:xfrm>
          <a:custGeom>
            <a:avLst/>
            <a:gdLst>
              <a:gd name="T0" fmla="*/ 0 w 148"/>
              <a:gd name="T1" fmla="*/ 0 h 294"/>
              <a:gd name="T2" fmla="*/ 2147483647 w 148"/>
              <a:gd name="T3" fmla="*/ 2147483647 h 294"/>
              <a:gd name="T4" fmla="*/ 0 60000 65536"/>
              <a:gd name="T5" fmla="*/ 0 60000 65536"/>
              <a:gd name="T6" fmla="*/ 0 w 148"/>
              <a:gd name="T7" fmla="*/ 0 h 294"/>
              <a:gd name="T8" fmla="*/ 148 w 148"/>
              <a:gd name="T9" fmla="*/ 294 h 294"/>
            </a:gdLst>
            <a:ahLst/>
            <a:cxnLst>
              <a:cxn ang="T4">
                <a:pos x="T0" y="T1"/>
              </a:cxn>
              <a:cxn ang="T5">
                <a:pos x="T2" y="T3"/>
              </a:cxn>
            </a:cxnLst>
            <a:rect l="T6" t="T7" r="T8" b="T9"/>
            <a:pathLst>
              <a:path w="148" h="294">
                <a:moveTo>
                  <a:pt x="0" y="0"/>
                </a:moveTo>
                <a:cubicBezTo>
                  <a:pt x="80" y="44"/>
                  <a:pt x="148" y="130"/>
                  <a:pt x="90" y="294"/>
                </a:cubicBezTo>
              </a:path>
            </a:pathLst>
          </a:custGeom>
          <a:noFill/>
          <a:ln w="31750">
            <a:solidFill>
              <a:srgbClr val="FFFF00"/>
            </a:solidFill>
            <a:round/>
            <a:headEnd/>
            <a:tailEnd type="triangle" w="med" len="lg"/>
          </a:ln>
          <a:extLst>
            <a:ext uri="{909E8E84-426E-40DD-AFC4-6F175D3DCCD1}">
              <a14:hiddenFill xmlns:a14="http://schemas.microsoft.com/office/drawing/2010/main">
                <a:solidFill>
                  <a:srgbClr val="FFFFFF"/>
                </a:solidFill>
              </a14:hiddenFill>
            </a:ext>
          </a:extLst>
        </p:spPr>
        <p:txBody>
          <a:bodyPr wrap="none" lIns="66605" tIns="33303" rIns="66605" bIns="33303" anchor="ctr"/>
          <a:lstStyle/>
          <a:p>
            <a:pPr algn="ctr" defTabSz="666140" fontAlgn="base">
              <a:spcBef>
                <a:spcPct val="0"/>
              </a:spcBef>
              <a:spcAft>
                <a:spcPct val="0"/>
              </a:spcAft>
            </a:pPr>
            <a:endParaRPr lang="hr-HR" sz="900">
              <a:solidFill>
                <a:srgbClr val="000000"/>
              </a:solidFill>
            </a:endParaRPr>
          </a:p>
        </p:txBody>
      </p:sp>
      <p:sp>
        <p:nvSpPr>
          <p:cNvPr id="2077" name="Freeform 1560"/>
          <p:cNvSpPr>
            <a:spLocks/>
          </p:cNvSpPr>
          <p:nvPr/>
        </p:nvSpPr>
        <p:spPr bwMode="auto">
          <a:xfrm>
            <a:off x="2333641" y="2928439"/>
            <a:ext cx="820878" cy="191378"/>
          </a:xfrm>
          <a:custGeom>
            <a:avLst/>
            <a:gdLst>
              <a:gd name="T0" fmla="*/ 2147483647 w 560"/>
              <a:gd name="T1" fmla="*/ 2147483647 h 212"/>
              <a:gd name="T2" fmla="*/ 0 w 560"/>
              <a:gd name="T3" fmla="*/ 2147483647 h 212"/>
              <a:gd name="T4" fmla="*/ 0 60000 65536"/>
              <a:gd name="T5" fmla="*/ 0 60000 65536"/>
              <a:gd name="T6" fmla="*/ 0 w 560"/>
              <a:gd name="T7" fmla="*/ 0 h 212"/>
              <a:gd name="T8" fmla="*/ 560 w 560"/>
              <a:gd name="T9" fmla="*/ 212 h 212"/>
            </a:gdLst>
            <a:ahLst/>
            <a:cxnLst>
              <a:cxn ang="T4">
                <a:pos x="T0" y="T1"/>
              </a:cxn>
              <a:cxn ang="T5">
                <a:pos x="T2" y="T3"/>
              </a:cxn>
            </a:cxnLst>
            <a:rect l="T6" t="T7" r="T8" b="T9"/>
            <a:pathLst>
              <a:path w="560" h="212">
                <a:moveTo>
                  <a:pt x="560" y="212"/>
                </a:moveTo>
                <a:cubicBezTo>
                  <a:pt x="388" y="0"/>
                  <a:pt x="144" y="4"/>
                  <a:pt x="0" y="118"/>
                </a:cubicBezTo>
              </a:path>
            </a:pathLst>
          </a:custGeom>
          <a:noFill/>
          <a:ln w="31750">
            <a:solidFill>
              <a:srgbClr val="FF0000"/>
            </a:solidFill>
            <a:round/>
            <a:headEnd/>
            <a:tailEnd type="oval" w="med" len="lg"/>
          </a:ln>
          <a:extLst>
            <a:ext uri="{909E8E84-426E-40DD-AFC4-6F175D3DCCD1}">
              <a14:hiddenFill xmlns:a14="http://schemas.microsoft.com/office/drawing/2010/main">
                <a:solidFill>
                  <a:srgbClr val="FFFFFF"/>
                </a:solidFill>
              </a14:hiddenFill>
            </a:ext>
          </a:extLst>
        </p:spPr>
        <p:txBody>
          <a:bodyPr wrap="none" lIns="66605" tIns="33303" rIns="66605" bIns="33303" anchor="ctr"/>
          <a:lstStyle/>
          <a:p>
            <a:pPr algn="ctr" defTabSz="666140" fontAlgn="base">
              <a:spcBef>
                <a:spcPct val="0"/>
              </a:spcBef>
              <a:spcAft>
                <a:spcPct val="0"/>
              </a:spcAft>
            </a:pPr>
            <a:endParaRPr lang="hr-HR" sz="900">
              <a:solidFill>
                <a:srgbClr val="000000"/>
              </a:solidFill>
            </a:endParaRPr>
          </a:p>
        </p:txBody>
      </p:sp>
      <p:sp>
        <p:nvSpPr>
          <p:cNvPr id="2078" name="Freeform 1561"/>
          <p:cNvSpPr>
            <a:spLocks/>
          </p:cNvSpPr>
          <p:nvPr/>
        </p:nvSpPr>
        <p:spPr bwMode="auto">
          <a:xfrm>
            <a:off x="2409866" y="3139677"/>
            <a:ext cx="674293" cy="326786"/>
          </a:xfrm>
          <a:custGeom>
            <a:avLst/>
            <a:gdLst>
              <a:gd name="T0" fmla="*/ 2147483647 w 460"/>
              <a:gd name="T1" fmla="*/ 2147483647 h 362"/>
              <a:gd name="T2" fmla="*/ 0 w 460"/>
              <a:gd name="T3" fmla="*/ 0 h 362"/>
              <a:gd name="T4" fmla="*/ 0 60000 65536"/>
              <a:gd name="T5" fmla="*/ 0 60000 65536"/>
              <a:gd name="T6" fmla="*/ 0 w 460"/>
              <a:gd name="T7" fmla="*/ 0 h 362"/>
              <a:gd name="T8" fmla="*/ 460 w 460"/>
              <a:gd name="T9" fmla="*/ 362 h 362"/>
            </a:gdLst>
            <a:ahLst/>
            <a:cxnLst>
              <a:cxn ang="T4">
                <a:pos x="T0" y="T1"/>
              </a:cxn>
              <a:cxn ang="T5">
                <a:pos x="T2" y="T3"/>
              </a:cxn>
            </a:cxnLst>
            <a:rect l="T6" t="T7" r="T8" b="T9"/>
            <a:pathLst>
              <a:path w="460" h="362">
                <a:moveTo>
                  <a:pt x="460" y="362"/>
                </a:moveTo>
                <a:cubicBezTo>
                  <a:pt x="188" y="354"/>
                  <a:pt x="252" y="22"/>
                  <a:pt x="0" y="0"/>
                </a:cubicBezTo>
              </a:path>
            </a:pathLst>
          </a:custGeom>
          <a:noFill/>
          <a:ln w="31750">
            <a:solidFill>
              <a:srgbClr val="FF0000"/>
            </a:solidFill>
            <a:round/>
            <a:headEnd/>
            <a:tailEnd type="oval" w="med" len="lg"/>
          </a:ln>
          <a:extLst>
            <a:ext uri="{909E8E84-426E-40DD-AFC4-6F175D3DCCD1}">
              <a14:hiddenFill xmlns:a14="http://schemas.microsoft.com/office/drawing/2010/main">
                <a:solidFill>
                  <a:srgbClr val="FFFFFF"/>
                </a:solidFill>
              </a14:hiddenFill>
            </a:ext>
          </a:extLst>
        </p:spPr>
        <p:txBody>
          <a:bodyPr wrap="none" lIns="66605" tIns="33303" rIns="66605" bIns="33303" anchor="ctr"/>
          <a:lstStyle/>
          <a:p>
            <a:pPr algn="ctr" defTabSz="666140" fontAlgn="base">
              <a:spcBef>
                <a:spcPct val="0"/>
              </a:spcBef>
              <a:spcAft>
                <a:spcPct val="0"/>
              </a:spcAft>
            </a:pPr>
            <a:endParaRPr lang="hr-HR" sz="900">
              <a:solidFill>
                <a:srgbClr val="000000"/>
              </a:solidFill>
            </a:endParaRPr>
          </a:p>
        </p:txBody>
      </p:sp>
      <p:sp>
        <p:nvSpPr>
          <p:cNvPr id="2079" name="Freeform 1562"/>
          <p:cNvSpPr>
            <a:spLocks/>
          </p:cNvSpPr>
          <p:nvPr/>
        </p:nvSpPr>
        <p:spPr bwMode="auto">
          <a:xfrm>
            <a:off x="2263279" y="3231756"/>
            <a:ext cx="740257" cy="537121"/>
          </a:xfrm>
          <a:custGeom>
            <a:avLst/>
            <a:gdLst>
              <a:gd name="T0" fmla="*/ 2147483647 w 505"/>
              <a:gd name="T1" fmla="*/ 2147483647 h 595"/>
              <a:gd name="T2" fmla="*/ 0 w 505"/>
              <a:gd name="T3" fmla="*/ 0 h 595"/>
              <a:gd name="T4" fmla="*/ 0 60000 65536"/>
              <a:gd name="T5" fmla="*/ 0 60000 65536"/>
              <a:gd name="T6" fmla="*/ 0 w 505"/>
              <a:gd name="T7" fmla="*/ 0 h 595"/>
              <a:gd name="T8" fmla="*/ 505 w 505"/>
              <a:gd name="T9" fmla="*/ 595 h 595"/>
            </a:gdLst>
            <a:ahLst/>
            <a:cxnLst>
              <a:cxn ang="T4">
                <a:pos x="T0" y="T1"/>
              </a:cxn>
              <a:cxn ang="T5">
                <a:pos x="T2" y="T3"/>
              </a:cxn>
            </a:cxnLst>
            <a:rect l="T6" t="T7" r="T8" b="T9"/>
            <a:pathLst>
              <a:path w="505" h="595">
                <a:moveTo>
                  <a:pt x="505" y="595"/>
                </a:moveTo>
                <a:cubicBezTo>
                  <a:pt x="189" y="403"/>
                  <a:pt x="104" y="214"/>
                  <a:pt x="0" y="0"/>
                </a:cubicBezTo>
              </a:path>
            </a:pathLst>
          </a:custGeom>
          <a:noFill/>
          <a:ln w="31750">
            <a:solidFill>
              <a:srgbClr val="FF0000"/>
            </a:solidFill>
            <a:round/>
            <a:headEnd/>
            <a:tailEnd type="oval" w="med" len="lg"/>
          </a:ln>
          <a:extLst>
            <a:ext uri="{909E8E84-426E-40DD-AFC4-6F175D3DCCD1}">
              <a14:hiddenFill xmlns:a14="http://schemas.microsoft.com/office/drawing/2010/main">
                <a:solidFill>
                  <a:srgbClr val="FFFFFF"/>
                </a:solidFill>
              </a14:hiddenFill>
            </a:ext>
          </a:extLst>
        </p:spPr>
        <p:txBody>
          <a:bodyPr wrap="none" lIns="66605" tIns="33303" rIns="66605" bIns="33303" anchor="ctr"/>
          <a:lstStyle/>
          <a:p>
            <a:pPr algn="ctr" defTabSz="666140" fontAlgn="base">
              <a:spcBef>
                <a:spcPct val="0"/>
              </a:spcBef>
              <a:spcAft>
                <a:spcPct val="0"/>
              </a:spcAft>
            </a:pPr>
            <a:endParaRPr lang="hr-HR" sz="900">
              <a:solidFill>
                <a:srgbClr val="000000"/>
              </a:solidFill>
            </a:endParaRPr>
          </a:p>
        </p:txBody>
      </p:sp>
      <p:sp>
        <p:nvSpPr>
          <p:cNvPr id="2080" name="Freeform 1563"/>
          <p:cNvSpPr>
            <a:spLocks/>
          </p:cNvSpPr>
          <p:nvPr/>
        </p:nvSpPr>
        <p:spPr bwMode="auto">
          <a:xfrm>
            <a:off x="3632389" y="3238977"/>
            <a:ext cx="1703323" cy="487471"/>
          </a:xfrm>
          <a:custGeom>
            <a:avLst/>
            <a:gdLst>
              <a:gd name="T0" fmla="*/ 1162 w 1162"/>
              <a:gd name="T1" fmla="*/ 540 h 540"/>
              <a:gd name="T2" fmla="*/ 0 w 1162"/>
              <a:gd name="T3" fmla="*/ 0 h 540"/>
              <a:gd name="T4" fmla="*/ 0 60000 65536"/>
              <a:gd name="T5" fmla="*/ 0 60000 65536"/>
            </a:gdLst>
            <a:ahLst/>
            <a:cxnLst>
              <a:cxn ang="T4">
                <a:pos x="T0" y="T1"/>
              </a:cxn>
              <a:cxn ang="T5">
                <a:pos x="T2" y="T3"/>
              </a:cxn>
            </a:cxnLst>
            <a:rect l="0" t="0" r="r" b="b"/>
            <a:pathLst>
              <a:path w="1162" h="540">
                <a:moveTo>
                  <a:pt x="1162" y="540"/>
                </a:moveTo>
                <a:cubicBezTo>
                  <a:pt x="706" y="480"/>
                  <a:pt x="570" y="136"/>
                  <a:pt x="0" y="0"/>
                </a:cubicBezTo>
              </a:path>
            </a:pathLst>
          </a:custGeom>
          <a:noFill/>
          <a:ln w="31750" cap="flat" cmpd="sng">
            <a:solidFill>
              <a:srgbClr val="FFFF00"/>
            </a:solidFill>
            <a:prstDash val="solid"/>
            <a:round/>
            <a:headEnd type="none" w="med" len="med"/>
            <a:tailEnd type="triangle" w="med" len="lg"/>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lIns="66605" tIns="33303" rIns="66605" bIns="33303" anchor="ctr"/>
          <a:lstStyle/>
          <a:p>
            <a:pPr algn="ctr" defTabSz="666140" fontAlgn="base">
              <a:spcBef>
                <a:spcPct val="0"/>
              </a:spcBef>
              <a:spcAft>
                <a:spcPct val="0"/>
              </a:spcAft>
            </a:pPr>
            <a:endParaRPr lang="hr-HR" sz="900">
              <a:solidFill>
                <a:srgbClr val="000000"/>
              </a:solidFill>
            </a:endParaRPr>
          </a:p>
        </p:txBody>
      </p:sp>
      <p:sp>
        <p:nvSpPr>
          <p:cNvPr id="2081" name="Freeform 1564"/>
          <p:cNvSpPr>
            <a:spLocks/>
          </p:cNvSpPr>
          <p:nvPr/>
        </p:nvSpPr>
        <p:spPr bwMode="auto">
          <a:xfrm>
            <a:off x="3647046" y="3473686"/>
            <a:ext cx="1717981" cy="270817"/>
          </a:xfrm>
          <a:custGeom>
            <a:avLst/>
            <a:gdLst>
              <a:gd name="T0" fmla="*/ 1172 w 1172"/>
              <a:gd name="T1" fmla="*/ 300 h 300"/>
              <a:gd name="T2" fmla="*/ 0 w 1172"/>
              <a:gd name="T3" fmla="*/ 0 h 300"/>
              <a:gd name="T4" fmla="*/ 0 60000 65536"/>
              <a:gd name="T5" fmla="*/ 0 60000 65536"/>
            </a:gdLst>
            <a:ahLst/>
            <a:cxnLst>
              <a:cxn ang="T4">
                <a:pos x="T0" y="T1"/>
              </a:cxn>
              <a:cxn ang="T5">
                <a:pos x="T2" y="T3"/>
              </a:cxn>
            </a:cxnLst>
            <a:rect l="0" t="0" r="r" b="b"/>
            <a:pathLst>
              <a:path w="1172" h="300">
                <a:moveTo>
                  <a:pt x="1172" y="300"/>
                </a:moveTo>
                <a:cubicBezTo>
                  <a:pt x="716" y="240"/>
                  <a:pt x="504" y="28"/>
                  <a:pt x="0" y="0"/>
                </a:cubicBezTo>
              </a:path>
            </a:pathLst>
          </a:custGeom>
          <a:noFill/>
          <a:ln w="31750" cap="flat" cmpd="sng">
            <a:solidFill>
              <a:srgbClr val="FFFF00"/>
            </a:solidFill>
            <a:prstDash val="solid"/>
            <a:round/>
            <a:headEnd type="none" w="med" len="med"/>
            <a:tailEnd type="triangle" w="med" len="lg"/>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lIns="66605" tIns="33303" rIns="66605" bIns="33303" anchor="ctr"/>
          <a:lstStyle/>
          <a:p>
            <a:pPr algn="ctr" defTabSz="666140" fontAlgn="base">
              <a:spcBef>
                <a:spcPct val="0"/>
              </a:spcBef>
              <a:spcAft>
                <a:spcPct val="0"/>
              </a:spcAft>
            </a:pPr>
            <a:endParaRPr lang="hr-HR" sz="900">
              <a:solidFill>
                <a:srgbClr val="000000"/>
              </a:solidFill>
            </a:endParaRPr>
          </a:p>
        </p:txBody>
      </p:sp>
      <p:sp>
        <p:nvSpPr>
          <p:cNvPr id="2082" name="Freeform 1565"/>
          <p:cNvSpPr>
            <a:spLocks/>
          </p:cNvSpPr>
          <p:nvPr/>
        </p:nvSpPr>
        <p:spPr bwMode="auto">
          <a:xfrm>
            <a:off x="3647046" y="3639787"/>
            <a:ext cx="1717981" cy="108327"/>
          </a:xfrm>
          <a:custGeom>
            <a:avLst/>
            <a:gdLst>
              <a:gd name="T0" fmla="*/ 1172 w 1172"/>
              <a:gd name="T1" fmla="*/ 112 h 120"/>
              <a:gd name="T2" fmla="*/ 0 w 1172"/>
              <a:gd name="T3" fmla="*/ 120 h 120"/>
              <a:gd name="T4" fmla="*/ 0 60000 65536"/>
              <a:gd name="T5" fmla="*/ 0 60000 65536"/>
            </a:gdLst>
            <a:ahLst/>
            <a:cxnLst>
              <a:cxn ang="T4">
                <a:pos x="T0" y="T1"/>
              </a:cxn>
              <a:cxn ang="T5">
                <a:pos x="T2" y="T3"/>
              </a:cxn>
            </a:cxnLst>
            <a:rect l="0" t="0" r="r" b="b"/>
            <a:pathLst>
              <a:path w="1172" h="120">
                <a:moveTo>
                  <a:pt x="1172" y="112"/>
                </a:moveTo>
                <a:cubicBezTo>
                  <a:pt x="716" y="52"/>
                  <a:pt x="416" y="0"/>
                  <a:pt x="0" y="120"/>
                </a:cubicBezTo>
              </a:path>
            </a:pathLst>
          </a:custGeom>
          <a:noFill/>
          <a:ln w="31750" cap="flat" cmpd="sng">
            <a:solidFill>
              <a:srgbClr val="FFFF00"/>
            </a:solidFill>
            <a:prstDash val="solid"/>
            <a:round/>
            <a:headEnd type="none" w="med" len="med"/>
            <a:tailEnd type="triangle" w="med" len="lg"/>
          </a:ln>
          <a:effectLst>
            <a:outerShdw dist="28398" dir="1593903" algn="ctr" rotWithShape="0">
              <a:schemeClr val="tx1"/>
            </a:outerShdw>
          </a:effectLst>
          <a:extLst>
            <a:ext uri="{909E8E84-426E-40DD-AFC4-6F175D3DCCD1}">
              <a14:hiddenFill xmlns:a14="http://schemas.microsoft.com/office/drawing/2010/main">
                <a:solidFill>
                  <a:srgbClr val="FFFFFF"/>
                </a:solidFill>
              </a14:hiddenFill>
            </a:ext>
          </a:extLst>
        </p:spPr>
        <p:txBody>
          <a:bodyPr wrap="none" lIns="66605" tIns="33303" rIns="66605" bIns="33303" anchor="ctr"/>
          <a:lstStyle/>
          <a:p>
            <a:pPr algn="ctr" defTabSz="666140" fontAlgn="base">
              <a:spcBef>
                <a:spcPct val="0"/>
              </a:spcBef>
              <a:spcAft>
                <a:spcPct val="0"/>
              </a:spcAft>
            </a:pPr>
            <a:endParaRPr lang="hr-HR" sz="900">
              <a:solidFill>
                <a:srgbClr val="000000"/>
              </a:solidFill>
            </a:endParaRPr>
          </a:p>
        </p:txBody>
      </p:sp>
      <p:sp>
        <p:nvSpPr>
          <p:cNvPr id="2083" name="Freeform 1566"/>
          <p:cNvSpPr>
            <a:spLocks/>
          </p:cNvSpPr>
          <p:nvPr/>
        </p:nvSpPr>
        <p:spPr bwMode="auto">
          <a:xfrm>
            <a:off x="3934353" y="3766167"/>
            <a:ext cx="1565533" cy="436919"/>
          </a:xfrm>
          <a:custGeom>
            <a:avLst/>
            <a:gdLst>
              <a:gd name="T0" fmla="*/ 1068 w 1068"/>
              <a:gd name="T1" fmla="*/ 0 h 484"/>
              <a:gd name="T2" fmla="*/ 0 w 1068"/>
              <a:gd name="T3" fmla="*/ 428 h 484"/>
              <a:gd name="T4" fmla="*/ 0 60000 65536"/>
              <a:gd name="T5" fmla="*/ 0 60000 65536"/>
            </a:gdLst>
            <a:ahLst/>
            <a:cxnLst>
              <a:cxn ang="T4">
                <a:pos x="T0" y="T1"/>
              </a:cxn>
              <a:cxn ang="T5">
                <a:pos x="T2" y="T3"/>
              </a:cxn>
            </a:cxnLst>
            <a:rect l="0" t="0" r="r" b="b"/>
            <a:pathLst>
              <a:path w="1068" h="484">
                <a:moveTo>
                  <a:pt x="1068" y="0"/>
                </a:moveTo>
                <a:cubicBezTo>
                  <a:pt x="844" y="344"/>
                  <a:pt x="488" y="484"/>
                  <a:pt x="0" y="428"/>
                </a:cubicBezTo>
              </a:path>
            </a:pathLst>
          </a:custGeom>
          <a:noFill/>
          <a:ln w="31750" cap="flat" cmpd="sng">
            <a:solidFill>
              <a:srgbClr val="FFFF00"/>
            </a:solidFill>
            <a:prstDash val="solid"/>
            <a:round/>
            <a:headEnd type="none" w="med" len="med"/>
            <a:tailEnd type="triangle" w="med" len="lg"/>
          </a:ln>
          <a:effectLst>
            <a:outerShdw dist="254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lIns="66605" tIns="33303" rIns="66605" bIns="33303" anchor="ctr"/>
          <a:lstStyle/>
          <a:p>
            <a:pPr algn="ctr" defTabSz="666140" fontAlgn="base">
              <a:spcBef>
                <a:spcPct val="0"/>
              </a:spcBef>
              <a:spcAft>
                <a:spcPct val="0"/>
              </a:spcAft>
            </a:pPr>
            <a:endParaRPr lang="hr-HR" sz="900">
              <a:solidFill>
                <a:srgbClr val="000000"/>
              </a:solidFill>
            </a:endParaRPr>
          </a:p>
        </p:txBody>
      </p:sp>
      <p:sp>
        <p:nvSpPr>
          <p:cNvPr id="2084" name="Freeform 1567"/>
          <p:cNvSpPr>
            <a:spLocks/>
          </p:cNvSpPr>
          <p:nvPr/>
        </p:nvSpPr>
        <p:spPr bwMode="auto">
          <a:xfrm>
            <a:off x="4907682" y="3755335"/>
            <a:ext cx="592205" cy="864810"/>
          </a:xfrm>
          <a:custGeom>
            <a:avLst/>
            <a:gdLst>
              <a:gd name="T0" fmla="*/ 404 w 404"/>
              <a:gd name="T1" fmla="*/ 0 h 958"/>
              <a:gd name="T2" fmla="*/ 0 w 404"/>
              <a:gd name="T3" fmla="*/ 958 h 958"/>
              <a:gd name="T4" fmla="*/ 0 60000 65536"/>
              <a:gd name="T5" fmla="*/ 0 60000 65536"/>
            </a:gdLst>
            <a:ahLst/>
            <a:cxnLst>
              <a:cxn ang="T4">
                <a:pos x="T0" y="T1"/>
              </a:cxn>
              <a:cxn ang="T5">
                <a:pos x="T2" y="T3"/>
              </a:cxn>
            </a:cxnLst>
            <a:rect l="0" t="0" r="r" b="b"/>
            <a:pathLst>
              <a:path w="404" h="958">
                <a:moveTo>
                  <a:pt x="404" y="0"/>
                </a:moveTo>
                <a:cubicBezTo>
                  <a:pt x="128" y="392"/>
                  <a:pt x="208" y="646"/>
                  <a:pt x="0" y="958"/>
                </a:cubicBezTo>
              </a:path>
            </a:pathLst>
          </a:custGeom>
          <a:noFill/>
          <a:ln w="31750" cap="flat" cmpd="sng">
            <a:solidFill>
              <a:srgbClr val="FFFF00"/>
            </a:solidFill>
            <a:prstDash val="solid"/>
            <a:round/>
            <a:headEnd type="none" w="med" len="med"/>
            <a:tailEnd type="triangle" w="med" len="lg"/>
          </a:ln>
          <a:effectLst>
            <a:outerShdw dist="38100" dir="54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lIns="66605" tIns="33303" rIns="66605" bIns="33303" anchor="ctr"/>
          <a:lstStyle/>
          <a:p>
            <a:pPr algn="ctr" defTabSz="666140" fontAlgn="base">
              <a:spcBef>
                <a:spcPct val="0"/>
              </a:spcBef>
              <a:spcAft>
                <a:spcPct val="0"/>
              </a:spcAft>
            </a:pPr>
            <a:endParaRPr lang="hr-HR" sz="900">
              <a:solidFill>
                <a:srgbClr val="000000"/>
              </a:solidFill>
            </a:endParaRPr>
          </a:p>
        </p:txBody>
      </p:sp>
      <p:sp>
        <p:nvSpPr>
          <p:cNvPr id="2085" name="Freeform 1568"/>
          <p:cNvSpPr>
            <a:spLocks/>
          </p:cNvSpPr>
          <p:nvPr/>
        </p:nvSpPr>
        <p:spPr bwMode="auto">
          <a:xfrm>
            <a:off x="5136355" y="3755335"/>
            <a:ext cx="838469" cy="816063"/>
          </a:xfrm>
          <a:custGeom>
            <a:avLst/>
            <a:gdLst>
              <a:gd name="T0" fmla="*/ 244 w 572"/>
              <a:gd name="T1" fmla="*/ 0 h 904"/>
              <a:gd name="T2" fmla="*/ 572 w 572"/>
              <a:gd name="T3" fmla="*/ 904 h 904"/>
              <a:gd name="T4" fmla="*/ 0 60000 65536"/>
              <a:gd name="T5" fmla="*/ 0 60000 65536"/>
            </a:gdLst>
            <a:ahLst/>
            <a:cxnLst>
              <a:cxn ang="T4">
                <a:pos x="T0" y="T1"/>
              </a:cxn>
              <a:cxn ang="T5">
                <a:pos x="T2" y="T3"/>
              </a:cxn>
            </a:cxnLst>
            <a:rect l="0" t="0" r="r" b="b"/>
            <a:pathLst>
              <a:path w="572" h="904">
                <a:moveTo>
                  <a:pt x="244" y="0"/>
                </a:moveTo>
                <a:cubicBezTo>
                  <a:pt x="0" y="432"/>
                  <a:pt x="428" y="788"/>
                  <a:pt x="572" y="904"/>
                </a:cubicBezTo>
              </a:path>
            </a:pathLst>
          </a:custGeom>
          <a:noFill/>
          <a:ln w="31750" cap="flat" cmpd="sng">
            <a:solidFill>
              <a:srgbClr val="FFFF00"/>
            </a:solidFill>
            <a:prstDash val="solid"/>
            <a:round/>
            <a:headEnd type="none" w="med" len="med"/>
            <a:tailEnd type="triangle" w="med" len="lg"/>
          </a:ln>
          <a:effectLst>
            <a:outerShdw dist="40161" dir="4293903" algn="ctr" rotWithShape="0">
              <a:schemeClr val="tx1"/>
            </a:outerShdw>
          </a:effectLst>
          <a:extLst>
            <a:ext uri="{909E8E84-426E-40DD-AFC4-6F175D3DCCD1}">
              <a14:hiddenFill xmlns:a14="http://schemas.microsoft.com/office/drawing/2010/main">
                <a:solidFill>
                  <a:srgbClr val="FFFFFF"/>
                </a:solidFill>
              </a14:hiddenFill>
            </a:ext>
          </a:extLst>
        </p:spPr>
        <p:txBody>
          <a:bodyPr wrap="none" lIns="66605" tIns="33303" rIns="66605" bIns="33303" anchor="ctr"/>
          <a:lstStyle/>
          <a:p>
            <a:pPr algn="ctr" defTabSz="666140" fontAlgn="base">
              <a:spcBef>
                <a:spcPct val="0"/>
              </a:spcBef>
              <a:spcAft>
                <a:spcPct val="0"/>
              </a:spcAft>
            </a:pPr>
            <a:endParaRPr lang="hr-HR" sz="900">
              <a:solidFill>
                <a:srgbClr val="000000"/>
              </a:solidFill>
            </a:endParaRPr>
          </a:p>
        </p:txBody>
      </p:sp>
      <p:sp>
        <p:nvSpPr>
          <p:cNvPr id="2086" name="Freeform 1569"/>
          <p:cNvSpPr>
            <a:spLocks/>
          </p:cNvSpPr>
          <p:nvPr/>
        </p:nvSpPr>
        <p:spPr bwMode="auto">
          <a:xfrm>
            <a:off x="5848761" y="2986214"/>
            <a:ext cx="1744367" cy="788981"/>
          </a:xfrm>
          <a:custGeom>
            <a:avLst/>
            <a:gdLst>
              <a:gd name="T0" fmla="*/ 1190 w 1190"/>
              <a:gd name="T1" fmla="*/ 0 h 874"/>
              <a:gd name="T2" fmla="*/ 0 w 1190"/>
              <a:gd name="T3" fmla="*/ 844 h 874"/>
              <a:gd name="T4" fmla="*/ 0 60000 65536"/>
              <a:gd name="T5" fmla="*/ 0 60000 65536"/>
            </a:gdLst>
            <a:ahLst/>
            <a:cxnLst>
              <a:cxn ang="T4">
                <a:pos x="T0" y="T1"/>
              </a:cxn>
              <a:cxn ang="T5">
                <a:pos x="T2" y="T3"/>
              </a:cxn>
            </a:cxnLst>
            <a:rect l="0" t="0" r="r" b="b"/>
            <a:pathLst>
              <a:path w="1190" h="874">
                <a:moveTo>
                  <a:pt x="1190" y="0"/>
                </a:moveTo>
                <a:cubicBezTo>
                  <a:pt x="1042" y="652"/>
                  <a:pt x="462" y="874"/>
                  <a:pt x="0" y="844"/>
                </a:cubicBezTo>
              </a:path>
            </a:pathLst>
          </a:custGeom>
          <a:noFill/>
          <a:ln w="31750" cap="flat" cmpd="sng">
            <a:solidFill>
              <a:srgbClr val="FFFF00"/>
            </a:solidFill>
            <a:prstDash val="solid"/>
            <a:round/>
            <a:headEnd type="none" w="med" len="med"/>
            <a:tailEnd type="triangle" w="med" len="lg"/>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lIns="66605" tIns="33303" rIns="66605" bIns="33303" anchor="ctr"/>
          <a:lstStyle/>
          <a:p>
            <a:pPr algn="ctr" defTabSz="666140" fontAlgn="base">
              <a:spcBef>
                <a:spcPct val="0"/>
              </a:spcBef>
              <a:spcAft>
                <a:spcPct val="0"/>
              </a:spcAft>
            </a:pPr>
            <a:endParaRPr lang="hr-HR" sz="900">
              <a:solidFill>
                <a:srgbClr val="000000"/>
              </a:solidFill>
            </a:endParaRPr>
          </a:p>
        </p:txBody>
      </p:sp>
      <p:sp>
        <p:nvSpPr>
          <p:cNvPr id="2087" name="Freeform 1571"/>
          <p:cNvSpPr>
            <a:spLocks/>
          </p:cNvSpPr>
          <p:nvPr/>
        </p:nvSpPr>
        <p:spPr bwMode="auto">
          <a:xfrm>
            <a:off x="4485515" y="3271474"/>
            <a:ext cx="1078869" cy="408032"/>
          </a:xfrm>
          <a:custGeom>
            <a:avLst/>
            <a:gdLst>
              <a:gd name="T0" fmla="*/ 0 w 736"/>
              <a:gd name="T1" fmla="*/ 0 h 452"/>
              <a:gd name="T2" fmla="*/ 736 w 736"/>
              <a:gd name="T3" fmla="*/ 452 h 452"/>
              <a:gd name="T4" fmla="*/ 0 60000 65536"/>
              <a:gd name="T5" fmla="*/ 0 60000 65536"/>
            </a:gdLst>
            <a:ahLst/>
            <a:cxnLst>
              <a:cxn ang="T4">
                <a:pos x="T0" y="T1"/>
              </a:cxn>
              <a:cxn ang="T5">
                <a:pos x="T2" y="T3"/>
              </a:cxn>
            </a:cxnLst>
            <a:rect l="0" t="0" r="r" b="b"/>
            <a:pathLst>
              <a:path w="736" h="452">
                <a:moveTo>
                  <a:pt x="0" y="0"/>
                </a:moveTo>
                <a:cubicBezTo>
                  <a:pt x="120" y="380"/>
                  <a:pt x="732" y="4"/>
                  <a:pt x="736" y="452"/>
                </a:cubicBezTo>
              </a:path>
            </a:pathLst>
          </a:custGeom>
          <a:noFill/>
          <a:ln w="31750" cap="flat" cmpd="sng">
            <a:solidFill>
              <a:srgbClr val="FFFF00"/>
            </a:solidFill>
            <a:prstDash val="solid"/>
            <a:round/>
            <a:headEnd type="none" w="med" len="med"/>
            <a:tailEnd type="triangle" w="med" len="lg"/>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lIns="66605" tIns="33303" rIns="66605" bIns="33303" anchor="ctr"/>
          <a:lstStyle/>
          <a:p>
            <a:pPr algn="ctr" defTabSz="666140" fontAlgn="base">
              <a:spcBef>
                <a:spcPct val="0"/>
              </a:spcBef>
              <a:spcAft>
                <a:spcPct val="0"/>
              </a:spcAft>
            </a:pPr>
            <a:endParaRPr lang="hr-HR" sz="900">
              <a:solidFill>
                <a:srgbClr val="000000"/>
              </a:solidFill>
            </a:endParaRPr>
          </a:p>
        </p:txBody>
      </p:sp>
      <p:sp>
        <p:nvSpPr>
          <p:cNvPr id="2088" name="Freeform 1572"/>
          <p:cNvSpPr>
            <a:spLocks/>
          </p:cNvSpPr>
          <p:nvPr/>
        </p:nvSpPr>
        <p:spPr bwMode="auto">
          <a:xfrm>
            <a:off x="5441252" y="2946493"/>
            <a:ext cx="193493" cy="722180"/>
          </a:xfrm>
          <a:custGeom>
            <a:avLst/>
            <a:gdLst>
              <a:gd name="T0" fmla="*/ 12 w 132"/>
              <a:gd name="T1" fmla="*/ 0 h 800"/>
              <a:gd name="T2" fmla="*/ 76 w 132"/>
              <a:gd name="T3" fmla="*/ 800 h 800"/>
              <a:gd name="T4" fmla="*/ 0 60000 65536"/>
              <a:gd name="T5" fmla="*/ 0 60000 65536"/>
            </a:gdLst>
            <a:ahLst/>
            <a:cxnLst>
              <a:cxn ang="T4">
                <a:pos x="T0" y="T1"/>
              </a:cxn>
              <a:cxn ang="T5">
                <a:pos x="T2" y="T3"/>
              </a:cxn>
            </a:cxnLst>
            <a:rect l="0" t="0" r="r" b="b"/>
            <a:pathLst>
              <a:path w="132" h="800">
                <a:moveTo>
                  <a:pt x="12" y="0"/>
                </a:moveTo>
                <a:cubicBezTo>
                  <a:pt x="132" y="288"/>
                  <a:pt x="0" y="332"/>
                  <a:pt x="76" y="800"/>
                </a:cubicBezTo>
              </a:path>
            </a:pathLst>
          </a:custGeom>
          <a:noFill/>
          <a:ln w="31750" cap="flat" cmpd="sng">
            <a:solidFill>
              <a:srgbClr val="FFFF00"/>
            </a:solidFill>
            <a:prstDash val="solid"/>
            <a:round/>
            <a:headEnd type="none" w="med" len="med"/>
            <a:tailEnd type="triangle" w="med" len="lg"/>
          </a:ln>
          <a:effectLst>
            <a:outerShdw dist="40161" dir="4293903" algn="ctr" rotWithShape="0">
              <a:schemeClr val="tx1"/>
            </a:outerShdw>
          </a:effectLst>
          <a:extLst>
            <a:ext uri="{909E8E84-426E-40DD-AFC4-6F175D3DCCD1}">
              <a14:hiddenFill xmlns:a14="http://schemas.microsoft.com/office/drawing/2010/main">
                <a:solidFill>
                  <a:srgbClr val="FFFFFF"/>
                </a:solidFill>
              </a14:hiddenFill>
            </a:ext>
          </a:extLst>
        </p:spPr>
        <p:txBody>
          <a:bodyPr wrap="none" lIns="66605" tIns="33303" rIns="66605" bIns="33303" anchor="ctr"/>
          <a:lstStyle/>
          <a:p>
            <a:pPr algn="ctr" defTabSz="666140" fontAlgn="base">
              <a:spcBef>
                <a:spcPct val="0"/>
              </a:spcBef>
              <a:spcAft>
                <a:spcPct val="0"/>
              </a:spcAft>
            </a:pPr>
            <a:endParaRPr lang="hr-HR" sz="900">
              <a:solidFill>
                <a:srgbClr val="000000"/>
              </a:solidFill>
            </a:endParaRPr>
          </a:p>
        </p:txBody>
      </p:sp>
      <p:sp>
        <p:nvSpPr>
          <p:cNvPr id="2089" name="Freeform 1573"/>
          <p:cNvSpPr>
            <a:spLocks/>
          </p:cNvSpPr>
          <p:nvPr/>
        </p:nvSpPr>
        <p:spPr bwMode="auto">
          <a:xfrm>
            <a:off x="5447115" y="2913995"/>
            <a:ext cx="621522" cy="751067"/>
          </a:xfrm>
          <a:custGeom>
            <a:avLst/>
            <a:gdLst>
              <a:gd name="T0" fmla="*/ 412 w 424"/>
              <a:gd name="T1" fmla="*/ 0 h 832"/>
              <a:gd name="T2" fmla="*/ 76 w 424"/>
              <a:gd name="T3" fmla="*/ 832 h 832"/>
              <a:gd name="T4" fmla="*/ 0 60000 65536"/>
              <a:gd name="T5" fmla="*/ 0 60000 65536"/>
            </a:gdLst>
            <a:ahLst/>
            <a:cxnLst>
              <a:cxn ang="T4">
                <a:pos x="T0" y="T1"/>
              </a:cxn>
              <a:cxn ang="T5">
                <a:pos x="T2" y="T3"/>
              </a:cxn>
            </a:cxnLst>
            <a:rect l="0" t="0" r="r" b="b"/>
            <a:pathLst>
              <a:path w="424" h="832">
                <a:moveTo>
                  <a:pt x="412" y="0"/>
                </a:moveTo>
                <a:cubicBezTo>
                  <a:pt x="424" y="444"/>
                  <a:pt x="0" y="364"/>
                  <a:pt x="76" y="832"/>
                </a:cubicBezTo>
              </a:path>
            </a:pathLst>
          </a:custGeom>
          <a:noFill/>
          <a:ln w="31750" cap="flat" cmpd="sng">
            <a:solidFill>
              <a:srgbClr val="FFFF00"/>
            </a:solidFill>
            <a:prstDash val="solid"/>
            <a:round/>
            <a:headEnd type="none" w="med" len="med"/>
            <a:tailEnd type="triangle" w="med" len="lg"/>
          </a:ln>
          <a:effectLst>
            <a:outerShdw dist="38100" dir="54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lIns="66605" tIns="33303" rIns="66605" bIns="33303" anchor="ctr"/>
          <a:lstStyle/>
          <a:p>
            <a:pPr algn="ctr" defTabSz="666140" fontAlgn="base">
              <a:spcBef>
                <a:spcPct val="0"/>
              </a:spcBef>
              <a:spcAft>
                <a:spcPct val="0"/>
              </a:spcAft>
            </a:pPr>
            <a:endParaRPr lang="hr-HR" sz="900">
              <a:solidFill>
                <a:srgbClr val="000000"/>
              </a:solidFill>
            </a:endParaRPr>
          </a:p>
        </p:txBody>
      </p:sp>
      <p:sp>
        <p:nvSpPr>
          <p:cNvPr id="2090" name="Freeform 1574"/>
          <p:cNvSpPr>
            <a:spLocks/>
          </p:cNvSpPr>
          <p:nvPr/>
        </p:nvSpPr>
        <p:spPr bwMode="auto">
          <a:xfrm>
            <a:off x="6889516" y="2700952"/>
            <a:ext cx="527708" cy="148047"/>
          </a:xfrm>
          <a:custGeom>
            <a:avLst/>
            <a:gdLst>
              <a:gd name="T0" fmla="*/ 360 w 360"/>
              <a:gd name="T1" fmla="*/ 164 h 164"/>
              <a:gd name="T2" fmla="*/ 0 w 360"/>
              <a:gd name="T3" fmla="*/ 32 h 164"/>
              <a:gd name="T4" fmla="*/ 0 60000 65536"/>
              <a:gd name="T5" fmla="*/ 0 60000 65536"/>
            </a:gdLst>
            <a:ahLst/>
            <a:cxnLst>
              <a:cxn ang="T4">
                <a:pos x="T0" y="T1"/>
              </a:cxn>
              <a:cxn ang="T5">
                <a:pos x="T2" y="T3"/>
              </a:cxn>
            </a:cxnLst>
            <a:rect l="0" t="0" r="r" b="b"/>
            <a:pathLst>
              <a:path w="360" h="164">
                <a:moveTo>
                  <a:pt x="360" y="164"/>
                </a:moveTo>
                <a:cubicBezTo>
                  <a:pt x="288" y="44"/>
                  <a:pt x="176" y="0"/>
                  <a:pt x="0" y="32"/>
                </a:cubicBezTo>
              </a:path>
            </a:pathLst>
          </a:custGeom>
          <a:noFill/>
          <a:ln w="31750" cap="flat" cmpd="sng">
            <a:solidFill>
              <a:srgbClr val="FF0000"/>
            </a:solidFill>
            <a:prstDash val="solid"/>
            <a:round/>
            <a:headEnd type="none" w="med" len="med"/>
            <a:tailEnd type="oval" w="med" len="lg"/>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lIns="66605" tIns="33303" rIns="66605" bIns="33303" anchor="ctr"/>
          <a:lstStyle/>
          <a:p>
            <a:pPr algn="ctr" defTabSz="666140" fontAlgn="base">
              <a:spcBef>
                <a:spcPct val="0"/>
              </a:spcBef>
              <a:spcAft>
                <a:spcPct val="0"/>
              </a:spcAft>
            </a:pPr>
            <a:endParaRPr lang="hr-HR" sz="900">
              <a:solidFill>
                <a:srgbClr val="000000"/>
              </a:solidFill>
            </a:endParaRPr>
          </a:p>
        </p:txBody>
      </p:sp>
      <p:sp>
        <p:nvSpPr>
          <p:cNvPr id="2091" name="Freeform 1575"/>
          <p:cNvSpPr>
            <a:spLocks/>
          </p:cNvSpPr>
          <p:nvPr/>
        </p:nvSpPr>
        <p:spPr bwMode="auto">
          <a:xfrm>
            <a:off x="5628881" y="2009465"/>
            <a:ext cx="1952518" cy="785371"/>
          </a:xfrm>
          <a:custGeom>
            <a:avLst/>
            <a:gdLst>
              <a:gd name="T0" fmla="*/ 2147483647 w 1332"/>
              <a:gd name="T1" fmla="*/ 2147483647 h 870"/>
              <a:gd name="T2" fmla="*/ 0 w 1332"/>
              <a:gd name="T3" fmla="*/ 2147483647 h 870"/>
              <a:gd name="T4" fmla="*/ 0 60000 65536"/>
              <a:gd name="T5" fmla="*/ 0 60000 65536"/>
              <a:gd name="T6" fmla="*/ 0 w 1332"/>
              <a:gd name="T7" fmla="*/ 0 h 870"/>
              <a:gd name="T8" fmla="*/ 1332 w 1332"/>
              <a:gd name="T9" fmla="*/ 870 h 870"/>
            </a:gdLst>
            <a:ahLst/>
            <a:cxnLst>
              <a:cxn ang="T4">
                <a:pos x="T0" y="T1"/>
              </a:cxn>
              <a:cxn ang="T5">
                <a:pos x="T2" y="T3"/>
              </a:cxn>
            </a:cxnLst>
            <a:rect l="T6" t="T7" r="T8" b="T9"/>
            <a:pathLst>
              <a:path w="1332" h="870">
                <a:moveTo>
                  <a:pt x="1332" y="870"/>
                </a:moveTo>
                <a:cubicBezTo>
                  <a:pt x="1180" y="426"/>
                  <a:pt x="348" y="0"/>
                  <a:pt x="0" y="504"/>
                </a:cubicBezTo>
              </a:path>
            </a:pathLst>
          </a:custGeom>
          <a:noFill/>
          <a:ln w="31750">
            <a:solidFill>
              <a:srgbClr val="FF0000"/>
            </a:solidFill>
            <a:round/>
            <a:headEnd/>
            <a:tailEnd type="oval" w="med" len="lg"/>
          </a:ln>
          <a:extLst>
            <a:ext uri="{909E8E84-426E-40DD-AFC4-6F175D3DCCD1}">
              <a14:hiddenFill xmlns:a14="http://schemas.microsoft.com/office/drawing/2010/main">
                <a:solidFill>
                  <a:srgbClr val="FFFFFF"/>
                </a:solidFill>
              </a14:hiddenFill>
            </a:ext>
          </a:extLst>
        </p:spPr>
        <p:txBody>
          <a:bodyPr wrap="none" lIns="66605" tIns="33303" rIns="66605" bIns="33303" anchor="ctr"/>
          <a:lstStyle/>
          <a:p>
            <a:pPr algn="ctr" defTabSz="666140" fontAlgn="base">
              <a:spcBef>
                <a:spcPct val="0"/>
              </a:spcBef>
              <a:spcAft>
                <a:spcPct val="0"/>
              </a:spcAft>
            </a:pPr>
            <a:endParaRPr lang="hr-HR" sz="900">
              <a:solidFill>
                <a:srgbClr val="000000"/>
              </a:solidFill>
            </a:endParaRPr>
          </a:p>
        </p:txBody>
      </p:sp>
      <p:sp>
        <p:nvSpPr>
          <p:cNvPr id="2092" name="Freeform 1576"/>
          <p:cNvSpPr>
            <a:spLocks/>
          </p:cNvSpPr>
          <p:nvPr/>
        </p:nvSpPr>
        <p:spPr bwMode="auto">
          <a:xfrm>
            <a:off x="4843183" y="2296533"/>
            <a:ext cx="1049552" cy="539829"/>
          </a:xfrm>
          <a:custGeom>
            <a:avLst/>
            <a:gdLst>
              <a:gd name="T0" fmla="*/ 2147483647 w 716"/>
              <a:gd name="T1" fmla="*/ 2147483647 h 598"/>
              <a:gd name="T2" fmla="*/ 2147483647 w 716"/>
              <a:gd name="T3" fmla="*/ 2147483647 h 598"/>
              <a:gd name="T4" fmla="*/ 0 60000 65536"/>
              <a:gd name="T5" fmla="*/ 0 60000 65536"/>
              <a:gd name="T6" fmla="*/ 0 w 716"/>
              <a:gd name="T7" fmla="*/ 0 h 598"/>
              <a:gd name="T8" fmla="*/ 716 w 716"/>
              <a:gd name="T9" fmla="*/ 598 h 598"/>
            </a:gdLst>
            <a:ahLst/>
            <a:cxnLst>
              <a:cxn ang="T4">
                <a:pos x="T0" y="T1"/>
              </a:cxn>
              <a:cxn ang="T5">
                <a:pos x="T2" y="T3"/>
              </a:cxn>
            </a:cxnLst>
            <a:rect l="T6" t="T7" r="T8" b="T9"/>
            <a:pathLst>
              <a:path w="716" h="598">
                <a:moveTo>
                  <a:pt x="24" y="598"/>
                </a:moveTo>
                <a:cubicBezTo>
                  <a:pt x="0" y="284"/>
                  <a:pt x="460" y="0"/>
                  <a:pt x="716" y="456"/>
                </a:cubicBezTo>
              </a:path>
            </a:pathLst>
          </a:custGeom>
          <a:noFill/>
          <a:ln w="31750">
            <a:solidFill>
              <a:srgbClr val="FFFF00"/>
            </a:solidFill>
            <a:round/>
            <a:headEnd/>
            <a:tailEnd type="triangle" w="med" len="lg"/>
          </a:ln>
          <a:extLst>
            <a:ext uri="{909E8E84-426E-40DD-AFC4-6F175D3DCCD1}">
              <a14:hiddenFill xmlns:a14="http://schemas.microsoft.com/office/drawing/2010/main">
                <a:solidFill>
                  <a:srgbClr val="FFFFFF"/>
                </a:solidFill>
              </a14:hiddenFill>
            </a:ext>
          </a:extLst>
        </p:spPr>
        <p:txBody>
          <a:bodyPr wrap="none" lIns="66605" tIns="33303" rIns="66605" bIns="33303" anchor="ctr"/>
          <a:lstStyle/>
          <a:p>
            <a:pPr algn="ctr" defTabSz="666140" fontAlgn="base">
              <a:spcBef>
                <a:spcPct val="0"/>
              </a:spcBef>
              <a:spcAft>
                <a:spcPct val="0"/>
              </a:spcAft>
            </a:pPr>
            <a:endParaRPr lang="hr-HR" sz="900">
              <a:solidFill>
                <a:srgbClr val="000000"/>
              </a:solidFill>
            </a:endParaRPr>
          </a:p>
        </p:txBody>
      </p:sp>
      <p:sp>
        <p:nvSpPr>
          <p:cNvPr id="2093" name="Freeform 1577"/>
          <p:cNvSpPr>
            <a:spLocks/>
          </p:cNvSpPr>
          <p:nvPr/>
        </p:nvSpPr>
        <p:spPr bwMode="auto">
          <a:xfrm>
            <a:off x="4860774" y="2489715"/>
            <a:ext cx="518912" cy="352063"/>
          </a:xfrm>
          <a:custGeom>
            <a:avLst/>
            <a:gdLst>
              <a:gd name="T0" fmla="*/ 2147483647 w 354"/>
              <a:gd name="T1" fmla="*/ 2147483647 h 390"/>
              <a:gd name="T2" fmla="*/ 2147483647 w 354"/>
              <a:gd name="T3" fmla="*/ 2147483647 h 390"/>
              <a:gd name="T4" fmla="*/ 0 60000 65536"/>
              <a:gd name="T5" fmla="*/ 0 60000 65536"/>
              <a:gd name="T6" fmla="*/ 0 w 354"/>
              <a:gd name="T7" fmla="*/ 0 h 390"/>
              <a:gd name="T8" fmla="*/ 354 w 354"/>
              <a:gd name="T9" fmla="*/ 390 h 390"/>
            </a:gdLst>
            <a:ahLst/>
            <a:cxnLst>
              <a:cxn ang="T4">
                <a:pos x="T0" y="T1"/>
              </a:cxn>
              <a:cxn ang="T5">
                <a:pos x="T2" y="T3"/>
              </a:cxn>
            </a:cxnLst>
            <a:rect l="T6" t="T7" r="T8" b="T9"/>
            <a:pathLst>
              <a:path w="354" h="390">
                <a:moveTo>
                  <a:pt x="8" y="390"/>
                </a:moveTo>
                <a:cubicBezTo>
                  <a:pt x="0" y="116"/>
                  <a:pt x="280" y="0"/>
                  <a:pt x="354" y="302"/>
                </a:cubicBezTo>
              </a:path>
            </a:pathLst>
          </a:custGeom>
          <a:noFill/>
          <a:ln w="31750">
            <a:solidFill>
              <a:srgbClr val="FFFF00"/>
            </a:solidFill>
            <a:round/>
            <a:headEnd/>
            <a:tailEnd type="triangle" w="med" len="lg"/>
          </a:ln>
          <a:extLst>
            <a:ext uri="{909E8E84-426E-40DD-AFC4-6F175D3DCCD1}">
              <a14:hiddenFill xmlns:a14="http://schemas.microsoft.com/office/drawing/2010/main">
                <a:solidFill>
                  <a:srgbClr val="FFFFFF"/>
                </a:solidFill>
              </a14:hiddenFill>
            </a:ext>
          </a:extLst>
        </p:spPr>
        <p:txBody>
          <a:bodyPr wrap="none" lIns="66605" tIns="33303" rIns="66605" bIns="33303" anchor="ctr"/>
          <a:lstStyle/>
          <a:p>
            <a:pPr algn="ctr" defTabSz="666140" fontAlgn="base">
              <a:spcBef>
                <a:spcPct val="0"/>
              </a:spcBef>
              <a:spcAft>
                <a:spcPct val="0"/>
              </a:spcAft>
            </a:pPr>
            <a:endParaRPr lang="hr-HR" sz="900">
              <a:solidFill>
                <a:srgbClr val="000000"/>
              </a:solidFill>
            </a:endParaRPr>
          </a:p>
        </p:txBody>
      </p:sp>
      <p:sp>
        <p:nvSpPr>
          <p:cNvPr id="2094" name="Freeform 1578"/>
          <p:cNvSpPr>
            <a:spLocks/>
          </p:cNvSpPr>
          <p:nvPr/>
        </p:nvSpPr>
        <p:spPr bwMode="auto">
          <a:xfrm>
            <a:off x="4192345" y="2325420"/>
            <a:ext cx="820878" cy="731207"/>
          </a:xfrm>
          <a:custGeom>
            <a:avLst/>
            <a:gdLst>
              <a:gd name="T0" fmla="*/ 60 w 560"/>
              <a:gd name="T1" fmla="*/ 810 h 810"/>
              <a:gd name="T2" fmla="*/ 560 w 560"/>
              <a:gd name="T3" fmla="*/ 196 h 810"/>
              <a:gd name="T4" fmla="*/ 0 60000 65536"/>
              <a:gd name="T5" fmla="*/ 0 60000 65536"/>
            </a:gdLst>
            <a:ahLst/>
            <a:cxnLst>
              <a:cxn ang="T4">
                <a:pos x="T0" y="T1"/>
              </a:cxn>
              <a:cxn ang="T5">
                <a:pos x="T2" y="T3"/>
              </a:cxn>
            </a:cxnLst>
            <a:rect l="0" t="0" r="r" b="b"/>
            <a:pathLst>
              <a:path w="560" h="810">
                <a:moveTo>
                  <a:pt x="60" y="810"/>
                </a:moveTo>
                <a:cubicBezTo>
                  <a:pt x="0" y="462"/>
                  <a:pt x="36" y="0"/>
                  <a:pt x="560" y="196"/>
                </a:cubicBezTo>
              </a:path>
            </a:pathLst>
          </a:custGeom>
          <a:noFill/>
          <a:ln w="31750" cap="flat" cmpd="sng">
            <a:solidFill>
              <a:srgbClr val="FF0000"/>
            </a:solidFill>
            <a:prstDash val="solid"/>
            <a:round/>
            <a:headEnd type="none" w="med" len="med"/>
            <a:tailEnd type="oval" w="med" len="lg"/>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lIns="66605" tIns="33303" rIns="66605" bIns="33303" anchor="ctr"/>
          <a:lstStyle/>
          <a:p>
            <a:pPr algn="ctr" defTabSz="666140" fontAlgn="base">
              <a:spcBef>
                <a:spcPct val="0"/>
              </a:spcBef>
              <a:spcAft>
                <a:spcPct val="0"/>
              </a:spcAft>
            </a:pPr>
            <a:endParaRPr lang="hr-HR" sz="900">
              <a:solidFill>
                <a:srgbClr val="000000"/>
              </a:solidFill>
            </a:endParaRPr>
          </a:p>
        </p:txBody>
      </p:sp>
      <p:sp>
        <p:nvSpPr>
          <p:cNvPr id="2095" name="Freeform 1579"/>
          <p:cNvSpPr>
            <a:spLocks/>
          </p:cNvSpPr>
          <p:nvPr/>
        </p:nvSpPr>
        <p:spPr bwMode="auto">
          <a:xfrm>
            <a:off x="3881584" y="2191816"/>
            <a:ext cx="873649" cy="844950"/>
          </a:xfrm>
          <a:custGeom>
            <a:avLst/>
            <a:gdLst>
              <a:gd name="T0" fmla="*/ 596 w 596"/>
              <a:gd name="T1" fmla="*/ 0 h 936"/>
              <a:gd name="T2" fmla="*/ 172 w 596"/>
              <a:gd name="T3" fmla="*/ 936 h 936"/>
              <a:gd name="T4" fmla="*/ 0 60000 65536"/>
              <a:gd name="T5" fmla="*/ 0 60000 65536"/>
            </a:gdLst>
            <a:ahLst/>
            <a:cxnLst>
              <a:cxn ang="T4">
                <a:pos x="T0" y="T1"/>
              </a:cxn>
              <a:cxn ang="T5">
                <a:pos x="T2" y="T3"/>
              </a:cxn>
            </a:cxnLst>
            <a:rect l="0" t="0" r="r" b="b"/>
            <a:pathLst>
              <a:path w="596" h="936">
                <a:moveTo>
                  <a:pt x="596" y="0"/>
                </a:moveTo>
                <a:cubicBezTo>
                  <a:pt x="88" y="188"/>
                  <a:pt x="0" y="428"/>
                  <a:pt x="172" y="936"/>
                </a:cubicBezTo>
              </a:path>
            </a:pathLst>
          </a:custGeom>
          <a:noFill/>
          <a:ln w="31750" cap="flat" cmpd="sng">
            <a:solidFill>
              <a:srgbClr val="FF0000"/>
            </a:solidFill>
            <a:prstDash val="solid"/>
            <a:round/>
            <a:headEnd type="none" w="med" len="med"/>
            <a:tailEnd type="oval" w="med" len="lg"/>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lIns="66605" tIns="33303" rIns="66605" bIns="33303" anchor="ctr"/>
          <a:lstStyle/>
          <a:p>
            <a:pPr algn="ctr" defTabSz="666140" fontAlgn="base">
              <a:spcBef>
                <a:spcPct val="0"/>
              </a:spcBef>
              <a:spcAft>
                <a:spcPct val="0"/>
              </a:spcAft>
            </a:pPr>
            <a:endParaRPr lang="hr-HR" sz="900">
              <a:solidFill>
                <a:srgbClr val="000000"/>
              </a:solidFill>
            </a:endParaRPr>
          </a:p>
        </p:txBody>
      </p:sp>
      <p:sp>
        <p:nvSpPr>
          <p:cNvPr id="2096" name="Freeform 1581"/>
          <p:cNvSpPr>
            <a:spLocks/>
          </p:cNvSpPr>
          <p:nvPr/>
        </p:nvSpPr>
        <p:spPr bwMode="auto">
          <a:xfrm>
            <a:off x="5482295" y="2412080"/>
            <a:ext cx="1917338" cy="328592"/>
          </a:xfrm>
          <a:custGeom>
            <a:avLst/>
            <a:gdLst>
              <a:gd name="T0" fmla="*/ 1308 w 1308"/>
              <a:gd name="T1" fmla="*/ 168 h 364"/>
              <a:gd name="T2" fmla="*/ 0 w 1308"/>
              <a:gd name="T3" fmla="*/ 364 h 364"/>
              <a:gd name="T4" fmla="*/ 0 60000 65536"/>
              <a:gd name="T5" fmla="*/ 0 60000 65536"/>
            </a:gdLst>
            <a:ahLst/>
            <a:cxnLst>
              <a:cxn ang="T4">
                <a:pos x="T0" y="T1"/>
              </a:cxn>
              <a:cxn ang="T5">
                <a:pos x="T2" y="T3"/>
              </a:cxn>
            </a:cxnLst>
            <a:rect l="0" t="0" r="r" b="b"/>
            <a:pathLst>
              <a:path w="1308" h="364">
                <a:moveTo>
                  <a:pt x="1308" y="168"/>
                </a:moveTo>
                <a:cubicBezTo>
                  <a:pt x="684" y="0"/>
                  <a:pt x="290" y="22"/>
                  <a:pt x="0" y="364"/>
                </a:cubicBezTo>
              </a:path>
            </a:pathLst>
          </a:custGeom>
          <a:noFill/>
          <a:ln w="31750" cap="flat" cmpd="sng">
            <a:solidFill>
              <a:srgbClr val="FFFF00"/>
            </a:solidFill>
            <a:prstDash val="solid"/>
            <a:round/>
            <a:headEnd type="none" w="med" len="med"/>
            <a:tailEnd type="triangle" w="med" len="lg"/>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lIns="66605" tIns="33303" rIns="66605" bIns="33303" anchor="ctr"/>
          <a:lstStyle/>
          <a:p>
            <a:pPr algn="ctr" defTabSz="666140" fontAlgn="base">
              <a:spcBef>
                <a:spcPct val="0"/>
              </a:spcBef>
              <a:spcAft>
                <a:spcPct val="0"/>
              </a:spcAft>
            </a:pPr>
            <a:endParaRPr lang="hr-HR" sz="900">
              <a:solidFill>
                <a:srgbClr val="000000"/>
              </a:solidFill>
            </a:endParaRPr>
          </a:p>
        </p:txBody>
      </p:sp>
      <p:sp>
        <p:nvSpPr>
          <p:cNvPr id="2097" name="Freeform 1582"/>
          <p:cNvSpPr>
            <a:spLocks/>
          </p:cNvSpPr>
          <p:nvPr/>
        </p:nvSpPr>
        <p:spPr bwMode="auto">
          <a:xfrm>
            <a:off x="7352727" y="837729"/>
            <a:ext cx="1137503" cy="2206259"/>
          </a:xfrm>
          <a:custGeom>
            <a:avLst/>
            <a:gdLst>
              <a:gd name="T0" fmla="*/ 2147483647 w 776"/>
              <a:gd name="T1" fmla="*/ 0 h 2444"/>
              <a:gd name="T2" fmla="*/ 2147483647 w 776"/>
              <a:gd name="T3" fmla="*/ 2147483647 h 2444"/>
              <a:gd name="T4" fmla="*/ 0 60000 65536"/>
              <a:gd name="T5" fmla="*/ 0 60000 65536"/>
              <a:gd name="T6" fmla="*/ 0 w 776"/>
              <a:gd name="T7" fmla="*/ 0 h 2444"/>
              <a:gd name="T8" fmla="*/ 776 w 776"/>
              <a:gd name="T9" fmla="*/ 2444 h 2444"/>
            </a:gdLst>
            <a:ahLst/>
            <a:cxnLst>
              <a:cxn ang="T4">
                <a:pos x="T0" y="T1"/>
              </a:cxn>
              <a:cxn ang="T5">
                <a:pos x="T2" y="T3"/>
              </a:cxn>
            </a:cxnLst>
            <a:rect l="T6" t="T7" r="T8" b="T9"/>
            <a:pathLst>
              <a:path w="776" h="2444">
                <a:moveTo>
                  <a:pt x="4" y="0"/>
                </a:moveTo>
                <a:cubicBezTo>
                  <a:pt x="0" y="770"/>
                  <a:pt x="776" y="1644"/>
                  <a:pt x="732" y="2444"/>
                </a:cubicBezTo>
              </a:path>
            </a:pathLst>
          </a:custGeom>
          <a:noFill/>
          <a:ln w="31750">
            <a:solidFill>
              <a:srgbClr val="FFFF00"/>
            </a:solidFill>
            <a:round/>
            <a:headEnd/>
            <a:tailEnd type="triangle" w="med" len="lg"/>
          </a:ln>
          <a:extLst>
            <a:ext uri="{909E8E84-426E-40DD-AFC4-6F175D3DCCD1}">
              <a14:hiddenFill xmlns:a14="http://schemas.microsoft.com/office/drawing/2010/main">
                <a:solidFill>
                  <a:srgbClr val="FFFFFF"/>
                </a:solidFill>
              </a14:hiddenFill>
            </a:ext>
          </a:extLst>
        </p:spPr>
        <p:txBody>
          <a:bodyPr wrap="none" lIns="66605" tIns="33303" rIns="66605" bIns="33303" anchor="ctr"/>
          <a:lstStyle/>
          <a:p>
            <a:pPr algn="ctr" defTabSz="666140" fontAlgn="base">
              <a:spcBef>
                <a:spcPct val="0"/>
              </a:spcBef>
              <a:spcAft>
                <a:spcPct val="0"/>
              </a:spcAft>
            </a:pPr>
            <a:endParaRPr lang="hr-HR" sz="900">
              <a:solidFill>
                <a:srgbClr val="000000"/>
              </a:solidFill>
            </a:endParaRPr>
          </a:p>
        </p:txBody>
      </p:sp>
      <p:sp>
        <p:nvSpPr>
          <p:cNvPr id="2098" name="Freeform 1583"/>
          <p:cNvSpPr>
            <a:spLocks/>
          </p:cNvSpPr>
          <p:nvPr/>
        </p:nvSpPr>
        <p:spPr bwMode="auto">
          <a:xfrm>
            <a:off x="6095023" y="834118"/>
            <a:ext cx="1292884" cy="1814477"/>
          </a:xfrm>
          <a:custGeom>
            <a:avLst/>
            <a:gdLst>
              <a:gd name="T0" fmla="*/ 2147483647 w 882"/>
              <a:gd name="T1" fmla="*/ 0 h 2010"/>
              <a:gd name="T2" fmla="*/ 0 w 882"/>
              <a:gd name="T3" fmla="*/ 2147483647 h 2010"/>
              <a:gd name="T4" fmla="*/ 0 60000 65536"/>
              <a:gd name="T5" fmla="*/ 0 60000 65536"/>
              <a:gd name="T6" fmla="*/ 0 w 882"/>
              <a:gd name="T7" fmla="*/ 0 h 2010"/>
              <a:gd name="T8" fmla="*/ 882 w 882"/>
              <a:gd name="T9" fmla="*/ 2010 h 2010"/>
            </a:gdLst>
            <a:ahLst/>
            <a:cxnLst>
              <a:cxn ang="T4">
                <a:pos x="T0" y="T1"/>
              </a:cxn>
              <a:cxn ang="T5">
                <a:pos x="T2" y="T3"/>
              </a:cxn>
            </a:cxnLst>
            <a:rect l="T6" t="T7" r="T8" b="T9"/>
            <a:pathLst>
              <a:path w="882" h="2010">
                <a:moveTo>
                  <a:pt x="858" y="0"/>
                </a:moveTo>
                <a:cubicBezTo>
                  <a:pt x="882" y="1104"/>
                  <a:pt x="66" y="1200"/>
                  <a:pt x="0" y="2010"/>
                </a:cubicBezTo>
              </a:path>
            </a:pathLst>
          </a:custGeom>
          <a:noFill/>
          <a:ln w="31750">
            <a:solidFill>
              <a:srgbClr val="FFFF00"/>
            </a:solidFill>
            <a:round/>
            <a:headEnd/>
            <a:tailEnd type="triangle" w="med" len="lg"/>
          </a:ln>
          <a:extLst>
            <a:ext uri="{909E8E84-426E-40DD-AFC4-6F175D3DCCD1}">
              <a14:hiddenFill xmlns:a14="http://schemas.microsoft.com/office/drawing/2010/main">
                <a:solidFill>
                  <a:srgbClr val="FFFFFF"/>
                </a:solidFill>
              </a14:hiddenFill>
            </a:ext>
          </a:extLst>
        </p:spPr>
        <p:txBody>
          <a:bodyPr wrap="none" lIns="66605" tIns="33303" rIns="66605" bIns="33303" anchor="ctr"/>
          <a:lstStyle/>
          <a:p>
            <a:pPr algn="ctr" defTabSz="666140" fontAlgn="base">
              <a:spcBef>
                <a:spcPct val="0"/>
              </a:spcBef>
              <a:spcAft>
                <a:spcPct val="0"/>
              </a:spcAft>
            </a:pPr>
            <a:endParaRPr lang="hr-HR" sz="900">
              <a:solidFill>
                <a:srgbClr val="000000"/>
              </a:solidFill>
            </a:endParaRPr>
          </a:p>
        </p:txBody>
      </p:sp>
      <p:sp>
        <p:nvSpPr>
          <p:cNvPr id="2099" name="Freeform 1584"/>
          <p:cNvSpPr>
            <a:spLocks/>
          </p:cNvSpPr>
          <p:nvPr/>
        </p:nvSpPr>
        <p:spPr bwMode="auto">
          <a:xfrm>
            <a:off x="8120834" y="3982822"/>
            <a:ext cx="281444" cy="516359"/>
          </a:xfrm>
          <a:custGeom>
            <a:avLst/>
            <a:gdLst>
              <a:gd name="T0" fmla="*/ 2147483647 w 192"/>
              <a:gd name="T1" fmla="*/ 0 h 572"/>
              <a:gd name="T2" fmla="*/ 2147483647 w 192"/>
              <a:gd name="T3" fmla="*/ 2147483647 h 572"/>
              <a:gd name="T4" fmla="*/ 0 60000 65536"/>
              <a:gd name="T5" fmla="*/ 0 60000 65536"/>
              <a:gd name="T6" fmla="*/ 0 w 192"/>
              <a:gd name="T7" fmla="*/ 0 h 572"/>
              <a:gd name="T8" fmla="*/ 192 w 192"/>
              <a:gd name="T9" fmla="*/ 572 h 572"/>
            </a:gdLst>
            <a:ahLst/>
            <a:cxnLst>
              <a:cxn ang="T4">
                <a:pos x="T0" y="T1"/>
              </a:cxn>
              <a:cxn ang="T5">
                <a:pos x="T2" y="T3"/>
              </a:cxn>
            </a:cxnLst>
            <a:rect l="T6" t="T7" r="T8" b="T9"/>
            <a:pathLst>
              <a:path w="192" h="572">
                <a:moveTo>
                  <a:pt x="4" y="0"/>
                </a:moveTo>
                <a:cubicBezTo>
                  <a:pt x="0" y="252"/>
                  <a:pt x="168" y="272"/>
                  <a:pt x="192" y="572"/>
                </a:cubicBezTo>
              </a:path>
            </a:pathLst>
          </a:custGeom>
          <a:noFill/>
          <a:ln w="31750">
            <a:solidFill>
              <a:srgbClr val="FFFF00"/>
            </a:solidFill>
            <a:round/>
            <a:headEnd/>
            <a:tailEnd type="triangle" w="med" len="lg"/>
          </a:ln>
          <a:extLst>
            <a:ext uri="{909E8E84-426E-40DD-AFC4-6F175D3DCCD1}">
              <a14:hiddenFill xmlns:a14="http://schemas.microsoft.com/office/drawing/2010/main">
                <a:solidFill>
                  <a:srgbClr val="FFFFFF"/>
                </a:solidFill>
              </a14:hiddenFill>
            </a:ext>
          </a:extLst>
        </p:spPr>
        <p:txBody>
          <a:bodyPr wrap="none" lIns="66605" tIns="33303" rIns="66605" bIns="33303" anchor="ctr"/>
          <a:lstStyle/>
          <a:p>
            <a:pPr algn="ctr" defTabSz="666140" fontAlgn="base">
              <a:spcBef>
                <a:spcPct val="0"/>
              </a:spcBef>
              <a:spcAft>
                <a:spcPct val="0"/>
              </a:spcAft>
            </a:pPr>
            <a:endParaRPr lang="hr-HR" sz="900">
              <a:solidFill>
                <a:srgbClr val="000000"/>
              </a:solidFill>
            </a:endParaRPr>
          </a:p>
        </p:txBody>
      </p:sp>
      <p:sp>
        <p:nvSpPr>
          <p:cNvPr id="2100" name="Freeform 1585"/>
          <p:cNvSpPr>
            <a:spLocks/>
          </p:cNvSpPr>
          <p:nvPr/>
        </p:nvSpPr>
        <p:spPr bwMode="auto">
          <a:xfrm>
            <a:off x="8062200" y="4928877"/>
            <a:ext cx="521844" cy="259985"/>
          </a:xfrm>
          <a:custGeom>
            <a:avLst/>
            <a:gdLst>
              <a:gd name="T0" fmla="*/ 2147483647 w 356"/>
              <a:gd name="T1" fmla="*/ 2147483647 h 288"/>
              <a:gd name="T2" fmla="*/ 0 w 356"/>
              <a:gd name="T3" fmla="*/ 2147483647 h 288"/>
              <a:gd name="T4" fmla="*/ 0 60000 65536"/>
              <a:gd name="T5" fmla="*/ 0 60000 65536"/>
              <a:gd name="T6" fmla="*/ 0 w 356"/>
              <a:gd name="T7" fmla="*/ 0 h 288"/>
              <a:gd name="T8" fmla="*/ 356 w 356"/>
              <a:gd name="T9" fmla="*/ 288 h 288"/>
            </a:gdLst>
            <a:ahLst/>
            <a:cxnLst>
              <a:cxn ang="T4">
                <a:pos x="T0" y="T1"/>
              </a:cxn>
              <a:cxn ang="T5">
                <a:pos x="T2" y="T3"/>
              </a:cxn>
            </a:cxnLst>
            <a:rect l="T6" t="T7" r="T8" b="T9"/>
            <a:pathLst>
              <a:path w="356" h="288">
                <a:moveTo>
                  <a:pt x="356" y="288"/>
                </a:moveTo>
                <a:cubicBezTo>
                  <a:pt x="326" y="60"/>
                  <a:pt x="184" y="0"/>
                  <a:pt x="0" y="96"/>
                </a:cubicBezTo>
              </a:path>
            </a:pathLst>
          </a:custGeom>
          <a:noFill/>
          <a:ln w="31750">
            <a:solidFill>
              <a:srgbClr val="FFFF00"/>
            </a:solidFill>
            <a:round/>
            <a:headEnd/>
            <a:tailEnd type="triangle" w="med" len="lg"/>
          </a:ln>
          <a:extLst>
            <a:ext uri="{909E8E84-426E-40DD-AFC4-6F175D3DCCD1}">
              <a14:hiddenFill xmlns:a14="http://schemas.microsoft.com/office/drawing/2010/main">
                <a:solidFill>
                  <a:srgbClr val="FFFFFF"/>
                </a:solidFill>
              </a14:hiddenFill>
            </a:ext>
          </a:extLst>
        </p:spPr>
        <p:txBody>
          <a:bodyPr wrap="none" lIns="66605" tIns="33303" rIns="66605" bIns="33303" anchor="ctr"/>
          <a:lstStyle/>
          <a:p>
            <a:pPr algn="ctr" defTabSz="666140" fontAlgn="base">
              <a:spcBef>
                <a:spcPct val="0"/>
              </a:spcBef>
              <a:spcAft>
                <a:spcPct val="0"/>
              </a:spcAft>
            </a:pPr>
            <a:endParaRPr lang="hr-HR" sz="900">
              <a:solidFill>
                <a:srgbClr val="000000"/>
              </a:solidFill>
            </a:endParaRPr>
          </a:p>
        </p:txBody>
      </p:sp>
      <p:sp>
        <p:nvSpPr>
          <p:cNvPr id="2101" name="Freeform 1586"/>
          <p:cNvSpPr>
            <a:spLocks/>
          </p:cNvSpPr>
          <p:nvPr/>
        </p:nvSpPr>
        <p:spPr bwMode="auto">
          <a:xfrm>
            <a:off x="7292628" y="5154558"/>
            <a:ext cx="364997" cy="493791"/>
          </a:xfrm>
          <a:custGeom>
            <a:avLst/>
            <a:gdLst>
              <a:gd name="T0" fmla="*/ 249 w 249"/>
              <a:gd name="T1" fmla="*/ 0 h 547"/>
              <a:gd name="T2" fmla="*/ 4 w 249"/>
              <a:gd name="T3" fmla="*/ 547 h 547"/>
              <a:gd name="T4" fmla="*/ 0 60000 65536"/>
              <a:gd name="T5" fmla="*/ 0 60000 65536"/>
            </a:gdLst>
            <a:ahLst/>
            <a:cxnLst>
              <a:cxn ang="T4">
                <a:pos x="T0" y="T1"/>
              </a:cxn>
              <a:cxn ang="T5">
                <a:pos x="T2" y="T3"/>
              </a:cxn>
            </a:cxnLst>
            <a:rect l="0" t="0" r="r" b="b"/>
            <a:pathLst>
              <a:path w="249" h="547">
                <a:moveTo>
                  <a:pt x="249" y="0"/>
                </a:moveTo>
                <a:cubicBezTo>
                  <a:pt x="169" y="128"/>
                  <a:pt x="0" y="279"/>
                  <a:pt x="4" y="547"/>
                </a:cubicBezTo>
              </a:path>
            </a:pathLst>
          </a:custGeom>
          <a:noFill/>
          <a:ln w="28575" cap="flat" cmpd="sng">
            <a:solidFill>
              <a:srgbClr val="FF0000"/>
            </a:solidFill>
            <a:prstDash val="solid"/>
            <a:round/>
            <a:headEnd type="none" w="med" len="med"/>
            <a:tailEnd type="oval" w="med" len="lg"/>
          </a:ln>
          <a:effectLst>
            <a:outerShdw dist="35921" dir="81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lIns="66605" tIns="33303" rIns="66605" bIns="33303" anchor="ctr"/>
          <a:lstStyle/>
          <a:p>
            <a:pPr algn="ctr" defTabSz="666140" fontAlgn="base">
              <a:spcBef>
                <a:spcPct val="0"/>
              </a:spcBef>
              <a:spcAft>
                <a:spcPct val="0"/>
              </a:spcAft>
            </a:pPr>
            <a:endParaRPr lang="hr-HR" sz="900">
              <a:solidFill>
                <a:srgbClr val="000000"/>
              </a:solidFill>
            </a:endParaRPr>
          </a:p>
        </p:txBody>
      </p:sp>
      <p:sp>
        <p:nvSpPr>
          <p:cNvPr id="2102" name="Freeform 1587"/>
          <p:cNvSpPr>
            <a:spLocks/>
          </p:cNvSpPr>
          <p:nvPr/>
        </p:nvSpPr>
        <p:spPr bwMode="auto">
          <a:xfrm>
            <a:off x="6335423" y="5846045"/>
            <a:ext cx="1011440" cy="283456"/>
          </a:xfrm>
          <a:custGeom>
            <a:avLst/>
            <a:gdLst>
              <a:gd name="T0" fmla="*/ 2147483647 w 690"/>
              <a:gd name="T1" fmla="*/ 0 h 314"/>
              <a:gd name="T2" fmla="*/ 0 w 690"/>
              <a:gd name="T3" fmla="*/ 2147483647 h 314"/>
              <a:gd name="T4" fmla="*/ 0 60000 65536"/>
              <a:gd name="T5" fmla="*/ 0 60000 65536"/>
              <a:gd name="T6" fmla="*/ 0 w 690"/>
              <a:gd name="T7" fmla="*/ 0 h 314"/>
              <a:gd name="T8" fmla="*/ 690 w 690"/>
              <a:gd name="T9" fmla="*/ 314 h 314"/>
            </a:gdLst>
            <a:ahLst/>
            <a:cxnLst>
              <a:cxn ang="T4">
                <a:pos x="T0" y="T1"/>
              </a:cxn>
              <a:cxn ang="T5">
                <a:pos x="T2" y="T3"/>
              </a:cxn>
            </a:cxnLst>
            <a:rect l="T6" t="T7" r="T8" b="T9"/>
            <a:pathLst>
              <a:path w="690" h="314">
                <a:moveTo>
                  <a:pt x="690" y="0"/>
                </a:moveTo>
                <a:cubicBezTo>
                  <a:pt x="554" y="232"/>
                  <a:pt x="284" y="314"/>
                  <a:pt x="0" y="258"/>
                </a:cubicBezTo>
              </a:path>
            </a:pathLst>
          </a:custGeom>
          <a:noFill/>
          <a:ln w="28575">
            <a:solidFill>
              <a:srgbClr val="FF0000"/>
            </a:solidFill>
            <a:round/>
            <a:headEnd/>
            <a:tailEnd type="oval" w="med" len="lg"/>
          </a:ln>
          <a:extLst>
            <a:ext uri="{909E8E84-426E-40DD-AFC4-6F175D3DCCD1}">
              <a14:hiddenFill xmlns:a14="http://schemas.microsoft.com/office/drawing/2010/main">
                <a:solidFill>
                  <a:srgbClr val="FFFFFF"/>
                </a:solidFill>
              </a14:hiddenFill>
            </a:ext>
          </a:extLst>
        </p:spPr>
        <p:txBody>
          <a:bodyPr wrap="none" lIns="66605" tIns="33303" rIns="66605" bIns="33303" anchor="ctr"/>
          <a:lstStyle/>
          <a:p>
            <a:pPr algn="ctr" defTabSz="666140" fontAlgn="base">
              <a:spcBef>
                <a:spcPct val="0"/>
              </a:spcBef>
              <a:spcAft>
                <a:spcPct val="0"/>
              </a:spcAft>
            </a:pPr>
            <a:endParaRPr lang="hr-HR" sz="900">
              <a:solidFill>
                <a:srgbClr val="000000"/>
              </a:solidFill>
            </a:endParaRPr>
          </a:p>
        </p:txBody>
      </p:sp>
      <p:sp>
        <p:nvSpPr>
          <p:cNvPr id="2103" name="Freeform 1588"/>
          <p:cNvSpPr>
            <a:spLocks/>
          </p:cNvSpPr>
          <p:nvPr/>
        </p:nvSpPr>
        <p:spPr bwMode="auto">
          <a:xfrm>
            <a:off x="6062774" y="4795274"/>
            <a:ext cx="246264" cy="491082"/>
          </a:xfrm>
          <a:custGeom>
            <a:avLst/>
            <a:gdLst>
              <a:gd name="T0" fmla="*/ 0 w 168"/>
              <a:gd name="T1" fmla="*/ 0 h 544"/>
              <a:gd name="T2" fmla="*/ 2147483647 w 168"/>
              <a:gd name="T3" fmla="*/ 2147483647 h 544"/>
              <a:gd name="T4" fmla="*/ 0 60000 65536"/>
              <a:gd name="T5" fmla="*/ 0 60000 65536"/>
              <a:gd name="T6" fmla="*/ 0 w 168"/>
              <a:gd name="T7" fmla="*/ 0 h 544"/>
              <a:gd name="T8" fmla="*/ 168 w 168"/>
              <a:gd name="T9" fmla="*/ 544 h 544"/>
            </a:gdLst>
            <a:ahLst/>
            <a:cxnLst>
              <a:cxn ang="T4">
                <a:pos x="T0" y="T1"/>
              </a:cxn>
              <a:cxn ang="T5">
                <a:pos x="T2" y="T3"/>
              </a:cxn>
            </a:cxnLst>
            <a:rect l="T6" t="T7" r="T8" b="T9"/>
            <a:pathLst>
              <a:path w="168" h="544">
                <a:moveTo>
                  <a:pt x="0" y="0"/>
                </a:moveTo>
                <a:cubicBezTo>
                  <a:pt x="108" y="172"/>
                  <a:pt x="168" y="224"/>
                  <a:pt x="104" y="544"/>
                </a:cubicBezTo>
              </a:path>
            </a:pathLst>
          </a:custGeom>
          <a:noFill/>
          <a:ln w="31750">
            <a:solidFill>
              <a:srgbClr val="FFFF00"/>
            </a:solidFill>
            <a:round/>
            <a:headEnd/>
            <a:tailEnd type="triangle" w="med" len="lg"/>
          </a:ln>
          <a:extLst>
            <a:ext uri="{909E8E84-426E-40DD-AFC4-6F175D3DCCD1}">
              <a14:hiddenFill xmlns:a14="http://schemas.microsoft.com/office/drawing/2010/main">
                <a:solidFill>
                  <a:srgbClr val="FFFFFF"/>
                </a:solidFill>
              </a14:hiddenFill>
            </a:ext>
          </a:extLst>
        </p:spPr>
        <p:txBody>
          <a:bodyPr wrap="none" lIns="66605" tIns="33303" rIns="66605" bIns="33303" anchor="ctr"/>
          <a:lstStyle/>
          <a:p>
            <a:pPr algn="ctr" defTabSz="666140" fontAlgn="base">
              <a:spcBef>
                <a:spcPct val="0"/>
              </a:spcBef>
              <a:spcAft>
                <a:spcPct val="0"/>
              </a:spcAft>
            </a:pPr>
            <a:endParaRPr lang="hr-HR" sz="900">
              <a:solidFill>
                <a:srgbClr val="000000"/>
              </a:solidFill>
            </a:endParaRPr>
          </a:p>
        </p:txBody>
      </p:sp>
      <p:sp>
        <p:nvSpPr>
          <p:cNvPr id="2104" name="Freeform 1589"/>
          <p:cNvSpPr>
            <a:spLocks/>
          </p:cNvSpPr>
          <p:nvPr/>
        </p:nvSpPr>
        <p:spPr bwMode="auto">
          <a:xfrm>
            <a:off x="4034032" y="4824162"/>
            <a:ext cx="721200" cy="736623"/>
          </a:xfrm>
          <a:custGeom>
            <a:avLst/>
            <a:gdLst>
              <a:gd name="T0" fmla="*/ 2147483647 w 492"/>
              <a:gd name="T1" fmla="*/ 0 h 816"/>
              <a:gd name="T2" fmla="*/ 2147483647 w 492"/>
              <a:gd name="T3" fmla="*/ 2147483647 h 816"/>
              <a:gd name="T4" fmla="*/ 0 60000 65536"/>
              <a:gd name="T5" fmla="*/ 0 60000 65536"/>
              <a:gd name="T6" fmla="*/ 0 w 492"/>
              <a:gd name="T7" fmla="*/ 0 h 816"/>
              <a:gd name="T8" fmla="*/ 492 w 492"/>
              <a:gd name="T9" fmla="*/ 816 h 816"/>
            </a:gdLst>
            <a:ahLst/>
            <a:cxnLst>
              <a:cxn ang="T4">
                <a:pos x="T0" y="T1"/>
              </a:cxn>
              <a:cxn ang="T5">
                <a:pos x="T2" y="T3"/>
              </a:cxn>
            </a:cxnLst>
            <a:rect l="T6" t="T7" r="T8" b="T9"/>
            <a:pathLst>
              <a:path w="492" h="816">
                <a:moveTo>
                  <a:pt x="492" y="0"/>
                </a:moveTo>
                <a:cubicBezTo>
                  <a:pt x="184" y="200"/>
                  <a:pt x="0" y="404"/>
                  <a:pt x="44" y="816"/>
                </a:cubicBezTo>
              </a:path>
            </a:pathLst>
          </a:custGeom>
          <a:noFill/>
          <a:ln w="31750">
            <a:solidFill>
              <a:srgbClr val="FFFF00"/>
            </a:solidFill>
            <a:round/>
            <a:headEnd/>
            <a:tailEnd type="triangle" w="med" len="lg"/>
          </a:ln>
          <a:extLst>
            <a:ext uri="{909E8E84-426E-40DD-AFC4-6F175D3DCCD1}">
              <a14:hiddenFill xmlns:a14="http://schemas.microsoft.com/office/drawing/2010/main">
                <a:solidFill>
                  <a:srgbClr val="FFFFFF"/>
                </a:solidFill>
              </a14:hiddenFill>
            </a:ext>
          </a:extLst>
        </p:spPr>
        <p:txBody>
          <a:bodyPr wrap="none" lIns="66605" tIns="33303" rIns="66605" bIns="33303" anchor="ctr"/>
          <a:lstStyle/>
          <a:p>
            <a:pPr algn="ctr" defTabSz="666140" fontAlgn="base">
              <a:spcBef>
                <a:spcPct val="0"/>
              </a:spcBef>
              <a:spcAft>
                <a:spcPct val="0"/>
              </a:spcAft>
            </a:pPr>
            <a:endParaRPr lang="hr-HR" sz="900">
              <a:solidFill>
                <a:srgbClr val="000000"/>
              </a:solidFill>
            </a:endParaRPr>
          </a:p>
        </p:txBody>
      </p:sp>
      <p:sp>
        <p:nvSpPr>
          <p:cNvPr id="2105" name="Freeform 1590"/>
          <p:cNvSpPr>
            <a:spLocks/>
          </p:cNvSpPr>
          <p:nvPr/>
        </p:nvSpPr>
        <p:spPr bwMode="auto">
          <a:xfrm>
            <a:off x="5388481" y="5495789"/>
            <a:ext cx="809152" cy="613853"/>
          </a:xfrm>
          <a:custGeom>
            <a:avLst/>
            <a:gdLst>
              <a:gd name="T0" fmla="*/ 2147483647 w 552"/>
              <a:gd name="T1" fmla="*/ 0 h 680"/>
              <a:gd name="T2" fmla="*/ 0 w 552"/>
              <a:gd name="T3" fmla="*/ 2147483647 h 680"/>
              <a:gd name="T4" fmla="*/ 0 60000 65536"/>
              <a:gd name="T5" fmla="*/ 0 60000 65536"/>
              <a:gd name="T6" fmla="*/ 0 w 552"/>
              <a:gd name="T7" fmla="*/ 0 h 680"/>
              <a:gd name="T8" fmla="*/ 552 w 552"/>
              <a:gd name="T9" fmla="*/ 680 h 680"/>
            </a:gdLst>
            <a:ahLst/>
            <a:cxnLst>
              <a:cxn ang="T4">
                <a:pos x="T0" y="T1"/>
              </a:cxn>
              <a:cxn ang="T5">
                <a:pos x="T2" y="T3"/>
              </a:cxn>
            </a:cxnLst>
            <a:rect l="T6" t="T7" r="T8" b="T9"/>
            <a:pathLst>
              <a:path w="552" h="680">
                <a:moveTo>
                  <a:pt x="552" y="0"/>
                </a:moveTo>
                <a:cubicBezTo>
                  <a:pt x="492" y="372"/>
                  <a:pt x="196" y="680"/>
                  <a:pt x="0" y="272"/>
                </a:cubicBezTo>
              </a:path>
            </a:pathLst>
          </a:custGeom>
          <a:noFill/>
          <a:ln w="31750">
            <a:solidFill>
              <a:srgbClr val="FFFF00"/>
            </a:solidFill>
            <a:round/>
            <a:headEnd/>
            <a:tailEnd type="triangle" w="med" len="lg"/>
          </a:ln>
          <a:extLst>
            <a:ext uri="{909E8E84-426E-40DD-AFC4-6F175D3DCCD1}">
              <a14:hiddenFill xmlns:a14="http://schemas.microsoft.com/office/drawing/2010/main">
                <a:solidFill>
                  <a:srgbClr val="FFFFFF"/>
                </a:solidFill>
              </a14:hiddenFill>
            </a:ext>
          </a:extLst>
        </p:spPr>
        <p:txBody>
          <a:bodyPr wrap="none" lIns="66605" tIns="33303" rIns="66605" bIns="33303" anchor="ctr"/>
          <a:lstStyle/>
          <a:p>
            <a:pPr algn="ctr" defTabSz="666140" fontAlgn="base">
              <a:spcBef>
                <a:spcPct val="0"/>
              </a:spcBef>
              <a:spcAft>
                <a:spcPct val="0"/>
              </a:spcAft>
            </a:pPr>
            <a:endParaRPr lang="hr-HR" sz="900">
              <a:solidFill>
                <a:srgbClr val="000000"/>
              </a:solidFill>
            </a:endParaRPr>
          </a:p>
        </p:txBody>
      </p:sp>
      <p:sp>
        <p:nvSpPr>
          <p:cNvPr id="2106" name="Freeform 1591"/>
          <p:cNvSpPr>
            <a:spLocks/>
          </p:cNvSpPr>
          <p:nvPr/>
        </p:nvSpPr>
        <p:spPr bwMode="auto">
          <a:xfrm>
            <a:off x="4110256" y="5726886"/>
            <a:ext cx="902966" cy="353868"/>
          </a:xfrm>
          <a:custGeom>
            <a:avLst/>
            <a:gdLst>
              <a:gd name="T0" fmla="*/ 0 w 616"/>
              <a:gd name="T1" fmla="*/ 2147483647 h 392"/>
              <a:gd name="T2" fmla="*/ 2147483647 w 616"/>
              <a:gd name="T3" fmla="*/ 0 h 392"/>
              <a:gd name="T4" fmla="*/ 0 60000 65536"/>
              <a:gd name="T5" fmla="*/ 0 60000 65536"/>
              <a:gd name="T6" fmla="*/ 0 w 616"/>
              <a:gd name="T7" fmla="*/ 0 h 392"/>
              <a:gd name="T8" fmla="*/ 616 w 616"/>
              <a:gd name="T9" fmla="*/ 392 h 392"/>
            </a:gdLst>
            <a:ahLst/>
            <a:cxnLst>
              <a:cxn ang="T4">
                <a:pos x="T0" y="T1"/>
              </a:cxn>
              <a:cxn ang="T5">
                <a:pos x="T2" y="T3"/>
              </a:cxn>
            </a:cxnLst>
            <a:rect l="T6" t="T7" r="T8" b="T9"/>
            <a:pathLst>
              <a:path w="616" h="392">
                <a:moveTo>
                  <a:pt x="0" y="20"/>
                </a:moveTo>
                <a:cubicBezTo>
                  <a:pt x="60" y="392"/>
                  <a:pt x="440" y="368"/>
                  <a:pt x="616" y="0"/>
                </a:cubicBezTo>
              </a:path>
            </a:pathLst>
          </a:custGeom>
          <a:noFill/>
          <a:ln w="31750">
            <a:solidFill>
              <a:srgbClr val="FFFF00"/>
            </a:solidFill>
            <a:round/>
            <a:headEnd/>
            <a:tailEnd type="triangle" w="med" len="lg"/>
          </a:ln>
          <a:extLst>
            <a:ext uri="{909E8E84-426E-40DD-AFC4-6F175D3DCCD1}">
              <a14:hiddenFill xmlns:a14="http://schemas.microsoft.com/office/drawing/2010/main">
                <a:solidFill>
                  <a:srgbClr val="FFFFFF"/>
                </a:solidFill>
              </a14:hiddenFill>
            </a:ext>
          </a:extLst>
        </p:spPr>
        <p:txBody>
          <a:bodyPr wrap="none" lIns="66605" tIns="33303" rIns="66605" bIns="33303" anchor="ctr"/>
          <a:lstStyle/>
          <a:p>
            <a:pPr algn="ctr" defTabSz="666140" fontAlgn="base">
              <a:spcBef>
                <a:spcPct val="0"/>
              </a:spcBef>
              <a:spcAft>
                <a:spcPct val="0"/>
              </a:spcAft>
            </a:pPr>
            <a:endParaRPr lang="hr-HR" sz="900">
              <a:solidFill>
                <a:srgbClr val="000000"/>
              </a:solidFill>
            </a:endParaRPr>
          </a:p>
        </p:txBody>
      </p:sp>
      <p:sp>
        <p:nvSpPr>
          <p:cNvPr id="2107" name="Freeform 1592"/>
          <p:cNvSpPr>
            <a:spLocks/>
          </p:cNvSpPr>
          <p:nvPr/>
        </p:nvSpPr>
        <p:spPr bwMode="auto">
          <a:xfrm>
            <a:off x="4567602" y="5968816"/>
            <a:ext cx="1248908" cy="364701"/>
          </a:xfrm>
          <a:custGeom>
            <a:avLst/>
            <a:gdLst>
              <a:gd name="T0" fmla="*/ 2147483647 w 852"/>
              <a:gd name="T1" fmla="*/ 2147483647 h 404"/>
              <a:gd name="T2" fmla="*/ 0 w 852"/>
              <a:gd name="T3" fmla="*/ 2147483647 h 404"/>
              <a:gd name="T4" fmla="*/ 0 60000 65536"/>
              <a:gd name="T5" fmla="*/ 0 60000 65536"/>
              <a:gd name="T6" fmla="*/ 0 w 852"/>
              <a:gd name="T7" fmla="*/ 0 h 404"/>
              <a:gd name="T8" fmla="*/ 852 w 852"/>
              <a:gd name="T9" fmla="*/ 404 h 404"/>
            </a:gdLst>
            <a:ahLst/>
            <a:cxnLst>
              <a:cxn ang="T4">
                <a:pos x="T0" y="T1"/>
              </a:cxn>
              <a:cxn ang="T5">
                <a:pos x="T2" y="T3"/>
              </a:cxn>
            </a:cxnLst>
            <a:rect l="T6" t="T7" r="T8" b="T9"/>
            <a:pathLst>
              <a:path w="852" h="404">
                <a:moveTo>
                  <a:pt x="852" y="88"/>
                </a:moveTo>
                <a:cubicBezTo>
                  <a:pt x="472" y="0"/>
                  <a:pt x="208" y="84"/>
                  <a:pt x="0" y="404"/>
                </a:cubicBezTo>
              </a:path>
            </a:pathLst>
          </a:custGeom>
          <a:noFill/>
          <a:ln w="31750">
            <a:solidFill>
              <a:srgbClr val="FFFF00"/>
            </a:solidFill>
            <a:round/>
            <a:headEnd/>
            <a:tailEnd type="triangle" w="med" len="lg"/>
          </a:ln>
          <a:extLst>
            <a:ext uri="{909E8E84-426E-40DD-AFC4-6F175D3DCCD1}">
              <a14:hiddenFill xmlns:a14="http://schemas.microsoft.com/office/drawing/2010/main">
                <a:solidFill>
                  <a:srgbClr val="FFFFFF"/>
                </a:solidFill>
              </a14:hiddenFill>
            </a:ext>
          </a:extLst>
        </p:spPr>
        <p:txBody>
          <a:bodyPr wrap="none" lIns="66605" tIns="33303" rIns="66605" bIns="33303" anchor="ctr"/>
          <a:lstStyle/>
          <a:p>
            <a:pPr algn="ctr" defTabSz="666140" fontAlgn="base">
              <a:spcBef>
                <a:spcPct val="0"/>
              </a:spcBef>
              <a:spcAft>
                <a:spcPct val="0"/>
              </a:spcAft>
            </a:pPr>
            <a:endParaRPr lang="hr-HR" sz="900">
              <a:solidFill>
                <a:srgbClr val="000000"/>
              </a:solidFill>
            </a:endParaRPr>
          </a:p>
        </p:txBody>
      </p:sp>
      <p:sp>
        <p:nvSpPr>
          <p:cNvPr id="2108" name="Freeform 1593"/>
          <p:cNvSpPr>
            <a:spLocks/>
          </p:cNvSpPr>
          <p:nvPr/>
        </p:nvSpPr>
        <p:spPr bwMode="auto">
          <a:xfrm>
            <a:off x="4028169" y="6174637"/>
            <a:ext cx="433893" cy="191378"/>
          </a:xfrm>
          <a:custGeom>
            <a:avLst/>
            <a:gdLst>
              <a:gd name="T0" fmla="*/ 2147483647 w 296"/>
              <a:gd name="T1" fmla="*/ 2147483647 h 212"/>
              <a:gd name="T2" fmla="*/ 0 w 296"/>
              <a:gd name="T3" fmla="*/ 2147483647 h 212"/>
              <a:gd name="T4" fmla="*/ 0 60000 65536"/>
              <a:gd name="T5" fmla="*/ 0 60000 65536"/>
              <a:gd name="T6" fmla="*/ 0 w 296"/>
              <a:gd name="T7" fmla="*/ 0 h 212"/>
              <a:gd name="T8" fmla="*/ 296 w 296"/>
              <a:gd name="T9" fmla="*/ 212 h 212"/>
            </a:gdLst>
            <a:ahLst/>
            <a:cxnLst>
              <a:cxn ang="T4">
                <a:pos x="T0" y="T1"/>
              </a:cxn>
              <a:cxn ang="T5">
                <a:pos x="T2" y="T3"/>
              </a:cxn>
            </a:cxnLst>
            <a:rect l="T6" t="T7" r="T8" b="T9"/>
            <a:pathLst>
              <a:path w="296" h="212">
                <a:moveTo>
                  <a:pt x="292" y="212"/>
                </a:moveTo>
                <a:cubicBezTo>
                  <a:pt x="296" y="88"/>
                  <a:pt x="192" y="0"/>
                  <a:pt x="0" y="16"/>
                </a:cubicBezTo>
              </a:path>
            </a:pathLst>
          </a:custGeom>
          <a:noFill/>
          <a:ln w="31750">
            <a:solidFill>
              <a:srgbClr val="FFFF00"/>
            </a:solidFill>
            <a:round/>
            <a:headEnd/>
            <a:tailEnd type="triangle" w="med" len="lg"/>
          </a:ln>
          <a:extLst>
            <a:ext uri="{909E8E84-426E-40DD-AFC4-6F175D3DCCD1}">
              <a14:hiddenFill xmlns:a14="http://schemas.microsoft.com/office/drawing/2010/main">
                <a:solidFill>
                  <a:srgbClr val="FFFFFF"/>
                </a:solidFill>
              </a14:hiddenFill>
            </a:ext>
          </a:extLst>
        </p:spPr>
        <p:txBody>
          <a:bodyPr wrap="none" lIns="66605" tIns="33303" rIns="66605" bIns="33303" anchor="ctr"/>
          <a:lstStyle/>
          <a:p>
            <a:pPr algn="ctr" defTabSz="666140" fontAlgn="base">
              <a:spcBef>
                <a:spcPct val="0"/>
              </a:spcBef>
              <a:spcAft>
                <a:spcPct val="0"/>
              </a:spcAft>
            </a:pPr>
            <a:endParaRPr lang="hr-HR" sz="900">
              <a:solidFill>
                <a:srgbClr val="000000"/>
              </a:solidFill>
            </a:endParaRPr>
          </a:p>
        </p:txBody>
      </p:sp>
      <p:sp>
        <p:nvSpPr>
          <p:cNvPr id="2109" name="Freeform 1594"/>
          <p:cNvSpPr>
            <a:spLocks/>
          </p:cNvSpPr>
          <p:nvPr/>
        </p:nvSpPr>
        <p:spPr bwMode="auto">
          <a:xfrm>
            <a:off x="5297598" y="6098809"/>
            <a:ext cx="445620" cy="299705"/>
          </a:xfrm>
          <a:custGeom>
            <a:avLst/>
            <a:gdLst>
              <a:gd name="T0" fmla="*/ 2147483647 w 304"/>
              <a:gd name="T1" fmla="*/ 2147483647 h 332"/>
              <a:gd name="T2" fmla="*/ 2147483647 w 304"/>
              <a:gd name="T3" fmla="*/ 0 h 332"/>
              <a:gd name="T4" fmla="*/ 0 60000 65536"/>
              <a:gd name="T5" fmla="*/ 0 60000 65536"/>
              <a:gd name="T6" fmla="*/ 0 w 304"/>
              <a:gd name="T7" fmla="*/ 0 h 332"/>
              <a:gd name="T8" fmla="*/ 304 w 304"/>
              <a:gd name="T9" fmla="*/ 332 h 332"/>
            </a:gdLst>
            <a:ahLst/>
            <a:cxnLst>
              <a:cxn ang="T4">
                <a:pos x="T0" y="T1"/>
              </a:cxn>
              <a:cxn ang="T5">
                <a:pos x="T2" y="T3"/>
              </a:cxn>
            </a:cxnLst>
            <a:rect l="T6" t="T7" r="T8" b="T9"/>
            <a:pathLst>
              <a:path w="304" h="332">
                <a:moveTo>
                  <a:pt x="4" y="332"/>
                </a:moveTo>
                <a:cubicBezTo>
                  <a:pt x="0" y="208"/>
                  <a:pt x="52" y="0"/>
                  <a:pt x="304" y="0"/>
                </a:cubicBezTo>
              </a:path>
            </a:pathLst>
          </a:custGeom>
          <a:noFill/>
          <a:ln w="31750">
            <a:solidFill>
              <a:srgbClr val="FFFF00"/>
            </a:solidFill>
            <a:round/>
            <a:headEnd/>
            <a:tailEnd type="triangle" w="med" len="lg"/>
          </a:ln>
          <a:extLst>
            <a:ext uri="{909E8E84-426E-40DD-AFC4-6F175D3DCCD1}">
              <a14:hiddenFill xmlns:a14="http://schemas.microsoft.com/office/drawing/2010/main">
                <a:solidFill>
                  <a:srgbClr val="FFFFFF"/>
                </a:solidFill>
              </a14:hiddenFill>
            </a:ext>
          </a:extLst>
        </p:spPr>
        <p:txBody>
          <a:bodyPr wrap="none" lIns="66605" tIns="33303" rIns="66605" bIns="33303" anchor="ctr"/>
          <a:lstStyle/>
          <a:p>
            <a:pPr algn="ctr" defTabSz="666140" fontAlgn="base">
              <a:spcBef>
                <a:spcPct val="0"/>
              </a:spcBef>
              <a:spcAft>
                <a:spcPct val="0"/>
              </a:spcAft>
            </a:pPr>
            <a:endParaRPr lang="hr-HR" sz="900">
              <a:solidFill>
                <a:srgbClr val="000000"/>
              </a:solidFill>
            </a:endParaRPr>
          </a:p>
        </p:txBody>
      </p:sp>
      <p:sp>
        <p:nvSpPr>
          <p:cNvPr id="2110" name="Freeform 1595"/>
          <p:cNvSpPr>
            <a:spLocks/>
          </p:cNvSpPr>
          <p:nvPr/>
        </p:nvSpPr>
        <p:spPr bwMode="auto">
          <a:xfrm>
            <a:off x="5778398" y="6302824"/>
            <a:ext cx="826742" cy="223876"/>
          </a:xfrm>
          <a:custGeom>
            <a:avLst/>
            <a:gdLst>
              <a:gd name="T0" fmla="*/ 2147483647 w 564"/>
              <a:gd name="T1" fmla="*/ 2147483647 h 248"/>
              <a:gd name="T2" fmla="*/ 0 w 564"/>
              <a:gd name="T3" fmla="*/ 2147483647 h 248"/>
              <a:gd name="T4" fmla="*/ 0 60000 65536"/>
              <a:gd name="T5" fmla="*/ 0 60000 65536"/>
              <a:gd name="T6" fmla="*/ 0 w 564"/>
              <a:gd name="T7" fmla="*/ 0 h 248"/>
              <a:gd name="T8" fmla="*/ 564 w 564"/>
              <a:gd name="T9" fmla="*/ 248 h 248"/>
            </a:gdLst>
            <a:ahLst/>
            <a:cxnLst>
              <a:cxn ang="T4">
                <a:pos x="T0" y="T1"/>
              </a:cxn>
              <a:cxn ang="T5">
                <a:pos x="T2" y="T3"/>
              </a:cxn>
            </a:cxnLst>
            <a:rect l="T6" t="T7" r="T8" b="T9"/>
            <a:pathLst>
              <a:path w="564" h="248">
                <a:moveTo>
                  <a:pt x="564" y="248"/>
                </a:moveTo>
                <a:cubicBezTo>
                  <a:pt x="440" y="72"/>
                  <a:pt x="244" y="0"/>
                  <a:pt x="0" y="128"/>
                </a:cubicBezTo>
              </a:path>
            </a:pathLst>
          </a:custGeom>
          <a:noFill/>
          <a:ln w="31750">
            <a:solidFill>
              <a:srgbClr val="FFFF00"/>
            </a:solidFill>
            <a:round/>
            <a:headEnd/>
            <a:tailEnd type="triangle" w="med" len="lg"/>
          </a:ln>
          <a:extLst>
            <a:ext uri="{909E8E84-426E-40DD-AFC4-6F175D3DCCD1}">
              <a14:hiddenFill xmlns:a14="http://schemas.microsoft.com/office/drawing/2010/main">
                <a:solidFill>
                  <a:srgbClr val="FFFFFF"/>
                </a:solidFill>
              </a14:hiddenFill>
            </a:ext>
          </a:extLst>
        </p:spPr>
        <p:txBody>
          <a:bodyPr wrap="none" lIns="66605" tIns="33303" rIns="66605" bIns="33303" anchor="ctr"/>
          <a:lstStyle/>
          <a:p>
            <a:pPr algn="ctr" defTabSz="666140" fontAlgn="base">
              <a:spcBef>
                <a:spcPct val="0"/>
              </a:spcBef>
              <a:spcAft>
                <a:spcPct val="0"/>
              </a:spcAft>
            </a:pPr>
            <a:endParaRPr lang="hr-HR" sz="900">
              <a:solidFill>
                <a:srgbClr val="000000"/>
              </a:solidFill>
            </a:endParaRPr>
          </a:p>
        </p:txBody>
      </p:sp>
      <p:sp>
        <p:nvSpPr>
          <p:cNvPr id="2111" name="Freeform 1596"/>
          <p:cNvSpPr>
            <a:spLocks/>
          </p:cNvSpPr>
          <p:nvPr/>
        </p:nvSpPr>
        <p:spPr bwMode="auto">
          <a:xfrm>
            <a:off x="6930561" y="6358794"/>
            <a:ext cx="510117" cy="285261"/>
          </a:xfrm>
          <a:custGeom>
            <a:avLst/>
            <a:gdLst>
              <a:gd name="T0" fmla="*/ 2147483647 w 348"/>
              <a:gd name="T1" fmla="*/ 0 h 316"/>
              <a:gd name="T2" fmla="*/ 0 w 348"/>
              <a:gd name="T3" fmla="*/ 2147483647 h 316"/>
              <a:gd name="T4" fmla="*/ 0 60000 65536"/>
              <a:gd name="T5" fmla="*/ 0 60000 65536"/>
              <a:gd name="T6" fmla="*/ 0 w 348"/>
              <a:gd name="T7" fmla="*/ 0 h 316"/>
              <a:gd name="T8" fmla="*/ 348 w 348"/>
              <a:gd name="T9" fmla="*/ 316 h 316"/>
            </a:gdLst>
            <a:ahLst/>
            <a:cxnLst>
              <a:cxn ang="T4">
                <a:pos x="T0" y="T1"/>
              </a:cxn>
              <a:cxn ang="T5">
                <a:pos x="T2" y="T3"/>
              </a:cxn>
            </a:cxnLst>
            <a:rect l="T6" t="T7" r="T8" b="T9"/>
            <a:pathLst>
              <a:path w="348" h="316">
                <a:moveTo>
                  <a:pt x="336" y="0"/>
                </a:moveTo>
                <a:cubicBezTo>
                  <a:pt x="348" y="168"/>
                  <a:pt x="312" y="316"/>
                  <a:pt x="0" y="280"/>
                </a:cubicBezTo>
              </a:path>
            </a:pathLst>
          </a:custGeom>
          <a:noFill/>
          <a:ln w="31750">
            <a:solidFill>
              <a:srgbClr val="FFFF00"/>
            </a:solidFill>
            <a:round/>
            <a:headEnd/>
            <a:tailEnd type="triangle" w="med" len="lg"/>
          </a:ln>
          <a:extLst>
            <a:ext uri="{909E8E84-426E-40DD-AFC4-6F175D3DCCD1}">
              <a14:hiddenFill xmlns:a14="http://schemas.microsoft.com/office/drawing/2010/main">
                <a:solidFill>
                  <a:srgbClr val="FFFFFF"/>
                </a:solidFill>
              </a14:hiddenFill>
            </a:ext>
          </a:extLst>
        </p:spPr>
        <p:txBody>
          <a:bodyPr wrap="none" lIns="66605" tIns="33303" rIns="66605" bIns="33303" anchor="ctr"/>
          <a:lstStyle/>
          <a:p>
            <a:pPr algn="ctr" defTabSz="666140" fontAlgn="base">
              <a:spcBef>
                <a:spcPct val="0"/>
              </a:spcBef>
              <a:spcAft>
                <a:spcPct val="0"/>
              </a:spcAft>
            </a:pPr>
            <a:endParaRPr lang="hr-HR" sz="900">
              <a:solidFill>
                <a:srgbClr val="000000"/>
              </a:solidFill>
            </a:endParaRPr>
          </a:p>
        </p:txBody>
      </p:sp>
      <p:sp>
        <p:nvSpPr>
          <p:cNvPr id="2112" name="Freeform 1597"/>
          <p:cNvSpPr>
            <a:spLocks/>
          </p:cNvSpPr>
          <p:nvPr/>
        </p:nvSpPr>
        <p:spPr bwMode="auto">
          <a:xfrm>
            <a:off x="7678146" y="1121184"/>
            <a:ext cx="1656416" cy="5123866"/>
          </a:xfrm>
          <a:custGeom>
            <a:avLst/>
            <a:gdLst>
              <a:gd name="T0" fmla="*/ 2147483647 w 1130"/>
              <a:gd name="T1" fmla="*/ 0 h 5676"/>
              <a:gd name="T2" fmla="*/ 0 w 1130"/>
              <a:gd name="T3" fmla="*/ 2147483647 h 5676"/>
              <a:gd name="T4" fmla="*/ 0 60000 65536"/>
              <a:gd name="T5" fmla="*/ 0 60000 65536"/>
              <a:gd name="T6" fmla="*/ 0 w 1130"/>
              <a:gd name="T7" fmla="*/ 0 h 5676"/>
              <a:gd name="T8" fmla="*/ 1130 w 1130"/>
              <a:gd name="T9" fmla="*/ 5676 h 5676"/>
            </a:gdLst>
            <a:ahLst/>
            <a:cxnLst>
              <a:cxn ang="T4">
                <a:pos x="T0" y="T1"/>
              </a:cxn>
              <a:cxn ang="T5">
                <a:pos x="T2" y="T3"/>
              </a:cxn>
            </a:cxnLst>
            <a:rect l="T6" t="T7" r="T8" b="T9"/>
            <a:pathLst>
              <a:path w="1130" h="5676">
                <a:moveTo>
                  <a:pt x="720" y="0"/>
                </a:moveTo>
                <a:cubicBezTo>
                  <a:pt x="1130" y="4618"/>
                  <a:pt x="900" y="5226"/>
                  <a:pt x="0" y="5676"/>
                </a:cubicBezTo>
              </a:path>
            </a:pathLst>
          </a:custGeom>
          <a:noFill/>
          <a:ln w="31750">
            <a:solidFill>
              <a:srgbClr val="FFFF00"/>
            </a:solidFill>
            <a:round/>
            <a:headEnd/>
            <a:tailEnd type="triangle" w="med" len="lg"/>
          </a:ln>
          <a:extLst>
            <a:ext uri="{909E8E84-426E-40DD-AFC4-6F175D3DCCD1}">
              <a14:hiddenFill xmlns:a14="http://schemas.microsoft.com/office/drawing/2010/main">
                <a:solidFill>
                  <a:srgbClr val="FFFFFF"/>
                </a:solidFill>
              </a14:hiddenFill>
            </a:ext>
          </a:extLst>
        </p:spPr>
        <p:txBody>
          <a:bodyPr wrap="none" lIns="66605" tIns="33303" rIns="66605" bIns="33303" anchor="ctr"/>
          <a:lstStyle/>
          <a:p>
            <a:pPr algn="ctr" defTabSz="666140" fontAlgn="base">
              <a:spcBef>
                <a:spcPct val="0"/>
              </a:spcBef>
              <a:spcAft>
                <a:spcPct val="0"/>
              </a:spcAft>
            </a:pPr>
            <a:endParaRPr lang="hr-HR" sz="900">
              <a:solidFill>
                <a:srgbClr val="000000"/>
              </a:solidFill>
            </a:endParaRPr>
          </a:p>
        </p:txBody>
      </p:sp>
      <p:sp>
        <p:nvSpPr>
          <p:cNvPr id="2113" name="Freeform 1598"/>
          <p:cNvSpPr>
            <a:spLocks/>
          </p:cNvSpPr>
          <p:nvPr/>
        </p:nvSpPr>
        <p:spPr bwMode="auto">
          <a:xfrm>
            <a:off x="1987700" y="5345936"/>
            <a:ext cx="272649" cy="222070"/>
          </a:xfrm>
          <a:custGeom>
            <a:avLst/>
            <a:gdLst>
              <a:gd name="T0" fmla="*/ 186 w 186"/>
              <a:gd name="T1" fmla="*/ 246 h 246"/>
              <a:gd name="T2" fmla="*/ 0 w 186"/>
              <a:gd name="T3" fmla="*/ 0 h 246"/>
              <a:gd name="T4" fmla="*/ 0 60000 65536"/>
              <a:gd name="T5" fmla="*/ 0 60000 65536"/>
            </a:gdLst>
            <a:ahLst/>
            <a:cxnLst>
              <a:cxn ang="T4">
                <a:pos x="T0" y="T1"/>
              </a:cxn>
              <a:cxn ang="T5">
                <a:pos x="T2" y="T3"/>
              </a:cxn>
            </a:cxnLst>
            <a:rect l="0" t="0" r="r" b="b"/>
            <a:pathLst>
              <a:path w="186" h="246">
                <a:moveTo>
                  <a:pt x="186" y="246"/>
                </a:moveTo>
                <a:cubicBezTo>
                  <a:pt x="138" y="60"/>
                  <a:pt x="72" y="78"/>
                  <a:pt x="0" y="0"/>
                </a:cubicBezTo>
              </a:path>
            </a:pathLst>
          </a:custGeom>
          <a:noFill/>
          <a:ln w="31750" cap="flat" cmpd="sng">
            <a:solidFill>
              <a:srgbClr val="FFFF00"/>
            </a:solidFill>
            <a:prstDash val="solid"/>
            <a:round/>
            <a:headEnd type="none" w="med" len="med"/>
            <a:tailEnd type="triangle" w="med" len="lg"/>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lIns="66605" tIns="33303" rIns="66605" bIns="33303" anchor="ctr"/>
          <a:lstStyle/>
          <a:p>
            <a:pPr algn="ctr" defTabSz="666140" fontAlgn="base">
              <a:spcBef>
                <a:spcPct val="0"/>
              </a:spcBef>
              <a:spcAft>
                <a:spcPct val="0"/>
              </a:spcAft>
            </a:pPr>
            <a:endParaRPr lang="hr-HR" sz="900">
              <a:solidFill>
                <a:srgbClr val="000000"/>
              </a:solidFill>
            </a:endParaRPr>
          </a:p>
        </p:txBody>
      </p:sp>
      <p:sp>
        <p:nvSpPr>
          <p:cNvPr id="2114" name="Text Box 1599"/>
          <p:cNvSpPr txBox="1">
            <a:spLocks noChangeArrowheads="1"/>
          </p:cNvSpPr>
          <p:nvPr/>
        </p:nvSpPr>
        <p:spPr bwMode="auto">
          <a:xfrm>
            <a:off x="1627098" y="5537313"/>
            <a:ext cx="992384" cy="251922"/>
          </a:xfrm>
          <a:prstGeom prst="rect">
            <a:avLst/>
          </a:prstGeom>
          <a:solidFill>
            <a:schemeClr val="bg1"/>
          </a:solidFill>
          <a:ln>
            <a:noFill/>
          </a:ln>
          <a:extLst/>
        </p:spPr>
        <p:txBody>
          <a:bodyPr lIns="66605" tIns="33303" rIns="66605" bIns="33303">
            <a:spAutoFit/>
          </a:bodyPr>
          <a:lstStyle>
            <a:lvl1pPr defTabSz="1255713" eaLnBrk="0" hangingPunct="0">
              <a:defRPr sz="1200">
                <a:solidFill>
                  <a:schemeClr val="tx1"/>
                </a:solidFill>
                <a:latin typeface="Arial" charset="0"/>
              </a:defRPr>
            </a:lvl1pPr>
            <a:lvl2pPr marL="742950" indent="-285750" defTabSz="1255713" eaLnBrk="0" hangingPunct="0">
              <a:defRPr sz="1200">
                <a:solidFill>
                  <a:schemeClr val="tx1"/>
                </a:solidFill>
                <a:latin typeface="Arial" charset="0"/>
              </a:defRPr>
            </a:lvl2pPr>
            <a:lvl3pPr marL="1143000" indent="-228600" defTabSz="1255713" eaLnBrk="0" hangingPunct="0">
              <a:defRPr sz="1200">
                <a:solidFill>
                  <a:schemeClr val="tx1"/>
                </a:solidFill>
                <a:latin typeface="Arial" charset="0"/>
              </a:defRPr>
            </a:lvl3pPr>
            <a:lvl4pPr marL="1600200" indent="-228600" defTabSz="1255713" eaLnBrk="0" hangingPunct="0">
              <a:defRPr sz="1200">
                <a:solidFill>
                  <a:schemeClr val="tx1"/>
                </a:solidFill>
                <a:latin typeface="Arial" charset="0"/>
              </a:defRPr>
            </a:lvl4pPr>
            <a:lvl5pPr marL="2057400" indent="-228600" defTabSz="1255713" eaLnBrk="0" hangingPunct="0">
              <a:defRPr sz="1200">
                <a:solidFill>
                  <a:schemeClr val="tx1"/>
                </a:solidFill>
                <a:latin typeface="Arial" charset="0"/>
              </a:defRPr>
            </a:lvl5pPr>
            <a:lvl6pPr marL="2514600" indent="-228600" algn="ctr" defTabSz="1255713" eaLnBrk="0" fontAlgn="base" hangingPunct="0">
              <a:spcBef>
                <a:spcPct val="0"/>
              </a:spcBef>
              <a:spcAft>
                <a:spcPct val="0"/>
              </a:spcAft>
              <a:defRPr sz="1200">
                <a:solidFill>
                  <a:schemeClr val="tx1"/>
                </a:solidFill>
                <a:latin typeface="Arial" charset="0"/>
              </a:defRPr>
            </a:lvl6pPr>
            <a:lvl7pPr marL="2971800" indent="-228600" algn="ctr" defTabSz="1255713" eaLnBrk="0" fontAlgn="base" hangingPunct="0">
              <a:spcBef>
                <a:spcPct val="0"/>
              </a:spcBef>
              <a:spcAft>
                <a:spcPct val="0"/>
              </a:spcAft>
              <a:defRPr sz="1200">
                <a:solidFill>
                  <a:schemeClr val="tx1"/>
                </a:solidFill>
                <a:latin typeface="Arial" charset="0"/>
              </a:defRPr>
            </a:lvl7pPr>
            <a:lvl8pPr marL="3429000" indent="-228600" algn="ctr" defTabSz="1255713" eaLnBrk="0" fontAlgn="base" hangingPunct="0">
              <a:spcBef>
                <a:spcPct val="0"/>
              </a:spcBef>
              <a:spcAft>
                <a:spcPct val="0"/>
              </a:spcAft>
              <a:defRPr sz="1200">
                <a:solidFill>
                  <a:schemeClr val="tx1"/>
                </a:solidFill>
                <a:latin typeface="Arial" charset="0"/>
              </a:defRPr>
            </a:lvl8pPr>
            <a:lvl9pPr marL="3886200" indent="-228600" algn="ctr" defTabSz="1255713" eaLnBrk="0" fontAlgn="base" hangingPunct="0">
              <a:spcBef>
                <a:spcPct val="0"/>
              </a:spcBef>
              <a:spcAft>
                <a:spcPct val="0"/>
              </a:spcAft>
              <a:defRPr sz="1200">
                <a:solidFill>
                  <a:schemeClr val="tx1"/>
                </a:solidFill>
                <a:latin typeface="Arial" charset="0"/>
              </a:defRPr>
            </a:lvl9pPr>
          </a:lstStyle>
          <a:p>
            <a:pPr algn="ctr" eaLnBrk="1" fontAlgn="base" hangingPunct="1">
              <a:spcBef>
                <a:spcPct val="50000"/>
              </a:spcBef>
              <a:spcAft>
                <a:spcPct val="0"/>
              </a:spcAft>
            </a:pPr>
            <a:r>
              <a:rPr lang="en-US" b="1" dirty="0"/>
              <a:t>ER Stress</a:t>
            </a:r>
          </a:p>
        </p:txBody>
      </p:sp>
      <p:sp>
        <p:nvSpPr>
          <p:cNvPr id="2115" name="Text Box 1600"/>
          <p:cNvSpPr txBox="1">
            <a:spLocks noChangeArrowheads="1"/>
          </p:cNvSpPr>
          <p:nvPr/>
        </p:nvSpPr>
        <p:spPr bwMode="auto">
          <a:xfrm>
            <a:off x="3296708" y="6109641"/>
            <a:ext cx="1056881" cy="43658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66605" tIns="33303" rIns="66605" bIns="33303">
            <a:spAutoFit/>
          </a:bodyPr>
          <a:lstStyle>
            <a:lvl1pPr defTabSz="1255713" eaLnBrk="0" hangingPunct="0">
              <a:defRPr sz="1200">
                <a:solidFill>
                  <a:schemeClr val="tx1"/>
                </a:solidFill>
                <a:latin typeface="Arial" charset="0"/>
              </a:defRPr>
            </a:lvl1pPr>
            <a:lvl2pPr marL="742950" indent="-285750" defTabSz="1255713" eaLnBrk="0" hangingPunct="0">
              <a:defRPr sz="1200">
                <a:solidFill>
                  <a:schemeClr val="tx1"/>
                </a:solidFill>
                <a:latin typeface="Arial" charset="0"/>
              </a:defRPr>
            </a:lvl2pPr>
            <a:lvl3pPr marL="1143000" indent="-228600" defTabSz="1255713" eaLnBrk="0" hangingPunct="0">
              <a:defRPr sz="1200">
                <a:solidFill>
                  <a:schemeClr val="tx1"/>
                </a:solidFill>
                <a:latin typeface="Arial" charset="0"/>
              </a:defRPr>
            </a:lvl3pPr>
            <a:lvl4pPr marL="1600200" indent="-228600" defTabSz="1255713" eaLnBrk="0" hangingPunct="0">
              <a:defRPr sz="1200">
                <a:solidFill>
                  <a:schemeClr val="tx1"/>
                </a:solidFill>
                <a:latin typeface="Arial" charset="0"/>
              </a:defRPr>
            </a:lvl4pPr>
            <a:lvl5pPr marL="2057400" indent="-228600" defTabSz="1255713" eaLnBrk="0" hangingPunct="0">
              <a:defRPr sz="1200">
                <a:solidFill>
                  <a:schemeClr val="tx1"/>
                </a:solidFill>
                <a:latin typeface="Arial" charset="0"/>
              </a:defRPr>
            </a:lvl5pPr>
            <a:lvl6pPr marL="2514600" indent="-228600" algn="ctr" defTabSz="1255713" eaLnBrk="0" fontAlgn="base" hangingPunct="0">
              <a:spcBef>
                <a:spcPct val="0"/>
              </a:spcBef>
              <a:spcAft>
                <a:spcPct val="0"/>
              </a:spcAft>
              <a:defRPr sz="1200">
                <a:solidFill>
                  <a:schemeClr val="tx1"/>
                </a:solidFill>
                <a:latin typeface="Arial" charset="0"/>
              </a:defRPr>
            </a:lvl6pPr>
            <a:lvl7pPr marL="2971800" indent="-228600" algn="ctr" defTabSz="1255713" eaLnBrk="0" fontAlgn="base" hangingPunct="0">
              <a:spcBef>
                <a:spcPct val="0"/>
              </a:spcBef>
              <a:spcAft>
                <a:spcPct val="0"/>
              </a:spcAft>
              <a:defRPr sz="1200">
                <a:solidFill>
                  <a:schemeClr val="tx1"/>
                </a:solidFill>
                <a:latin typeface="Arial" charset="0"/>
              </a:defRPr>
            </a:lvl7pPr>
            <a:lvl8pPr marL="3429000" indent="-228600" algn="ctr" defTabSz="1255713" eaLnBrk="0" fontAlgn="base" hangingPunct="0">
              <a:spcBef>
                <a:spcPct val="0"/>
              </a:spcBef>
              <a:spcAft>
                <a:spcPct val="0"/>
              </a:spcAft>
              <a:defRPr sz="1200">
                <a:solidFill>
                  <a:schemeClr val="tx1"/>
                </a:solidFill>
                <a:latin typeface="Arial" charset="0"/>
              </a:defRPr>
            </a:lvl8pPr>
            <a:lvl9pPr marL="3886200" indent="-228600" algn="ctr" defTabSz="1255713" eaLnBrk="0" fontAlgn="base" hangingPunct="0">
              <a:spcBef>
                <a:spcPct val="0"/>
              </a:spcBef>
              <a:spcAft>
                <a:spcPct val="0"/>
              </a:spcAft>
              <a:defRPr sz="1200">
                <a:solidFill>
                  <a:schemeClr val="tx1"/>
                </a:solidFill>
                <a:latin typeface="Arial" charset="0"/>
              </a:defRPr>
            </a:lvl9pPr>
          </a:lstStyle>
          <a:p>
            <a:pPr algn="ctr" eaLnBrk="1" fontAlgn="base" hangingPunct="1">
              <a:spcBef>
                <a:spcPct val="50000"/>
              </a:spcBef>
              <a:spcAft>
                <a:spcPct val="0"/>
              </a:spcAft>
            </a:pPr>
            <a:r>
              <a:rPr lang="en-US" b="1">
                <a:solidFill>
                  <a:srgbClr val="FFFFFF"/>
                </a:solidFill>
              </a:rPr>
              <a:t>Gene Expression</a:t>
            </a:r>
          </a:p>
        </p:txBody>
      </p:sp>
      <p:sp>
        <p:nvSpPr>
          <p:cNvPr id="2116" name="Freeform 1601"/>
          <p:cNvSpPr>
            <a:spLocks/>
          </p:cNvSpPr>
          <p:nvPr/>
        </p:nvSpPr>
        <p:spPr bwMode="auto">
          <a:xfrm>
            <a:off x="123133" y="3266058"/>
            <a:ext cx="1477581" cy="2027520"/>
          </a:xfrm>
          <a:custGeom>
            <a:avLst/>
            <a:gdLst>
              <a:gd name="T0" fmla="*/ 2147483647 w 1008"/>
              <a:gd name="T1" fmla="*/ 2147483647 h 2246"/>
              <a:gd name="T2" fmla="*/ 2147483647 w 1008"/>
              <a:gd name="T3" fmla="*/ 0 h 2246"/>
              <a:gd name="T4" fmla="*/ 0 60000 65536"/>
              <a:gd name="T5" fmla="*/ 0 60000 65536"/>
              <a:gd name="T6" fmla="*/ 0 w 1008"/>
              <a:gd name="T7" fmla="*/ 0 h 2246"/>
              <a:gd name="T8" fmla="*/ 1008 w 1008"/>
              <a:gd name="T9" fmla="*/ 2246 h 2246"/>
            </a:gdLst>
            <a:ahLst/>
            <a:cxnLst>
              <a:cxn ang="T4">
                <a:pos x="T0" y="T1"/>
              </a:cxn>
              <a:cxn ang="T5">
                <a:pos x="T2" y="T3"/>
              </a:cxn>
            </a:cxnLst>
            <a:rect l="T6" t="T7" r="T8" b="T9"/>
            <a:pathLst>
              <a:path w="1008" h="2246">
                <a:moveTo>
                  <a:pt x="1008" y="2246"/>
                </a:moveTo>
                <a:cubicBezTo>
                  <a:pt x="480" y="1798"/>
                  <a:pt x="0" y="996"/>
                  <a:pt x="426" y="0"/>
                </a:cubicBezTo>
              </a:path>
            </a:pathLst>
          </a:custGeom>
          <a:noFill/>
          <a:ln w="31750">
            <a:solidFill>
              <a:srgbClr val="FFFF00"/>
            </a:solidFill>
            <a:round/>
            <a:headEnd/>
            <a:tailEnd type="triangle" w="med" len="lg"/>
          </a:ln>
          <a:extLst>
            <a:ext uri="{909E8E84-426E-40DD-AFC4-6F175D3DCCD1}">
              <a14:hiddenFill xmlns:a14="http://schemas.microsoft.com/office/drawing/2010/main">
                <a:solidFill>
                  <a:srgbClr val="FFFFFF"/>
                </a:solidFill>
              </a14:hiddenFill>
            </a:ext>
          </a:extLst>
        </p:spPr>
        <p:txBody>
          <a:bodyPr wrap="none" lIns="66605" tIns="33303" rIns="66605" bIns="33303" anchor="ctr"/>
          <a:lstStyle/>
          <a:p>
            <a:pPr algn="ctr" defTabSz="666140" fontAlgn="base">
              <a:spcBef>
                <a:spcPct val="0"/>
              </a:spcBef>
              <a:spcAft>
                <a:spcPct val="0"/>
              </a:spcAft>
            </a:pPr>
            <a:endParaRPr lang="hr-HR" sz="900">
              <a:solidFill>
                <a:srgbClr val="000000"/>
              </a:solidFill>
            </a:endParaRPr>
          </a:p>
        </p:txBody>
      </p:sp>
      <p:sp>
        <p:nvSpPr>
          <p:cNvPr id="2117" name="Freeform 1607"/>
          <p:cNvSpPr>
            <a:spLocks/>
          </p:cNvSpPr>
          <p:nvPr/>
        </p:nvSpPr>
        <p:spPr bwMode="auto">
          <a:xfrm>
            <a:off x="6883654" y="4071290"/>
            <a:ext cx="1073005" cy="1366725"/>
          </a:xfrm>
          <a:custGeom>
            <a:avLst/>
            <a:gdLst>
              <a:gd name="T0" fmla="*/ 0 w 732"/>
              <a:gd name="T1" fmla="*/ 2147483647 h 1514"/>
              <a:gd name="T2" fmla="*/ 2147483647 w 732"/>
              <a:gd name="T3" fmla="*/ 0 h 1514"/>
              <a:gd name="T4" fmla="*/ 0 60000 65536"/>
              <a:gd name="T5" fmla="*/ 0 60000 65536"/>
              <a:gd name="T6" fmla="*/ 0 w 732"/>
              <a:gd name="T7" fmla="*/ 0 h 1514"/>
              <a:gd name="T8" fmla="*/ 732 w 732"/>
              <a:gd name="T9" fmla="*/ 1514 h 1514"/>
            </a:gdLst>
            <a:ahLst/>
            <a:cxnLst>
              <a:cxn ang="T4">
                <a:pos x="T0" y="T1"/>
              </a:cxn>
              <a:cxn ang="T5">
                <a:pos x="T2" y="T3"/>
              </a:cxn>
            </a:cxnLst>
            <a:rect l="T6" t="T7" r="T8" b="T9"/>
            <a:pathLst>
              <a:path w="732" h="1514">
                <a:moveTo>
                  <a:pt x="0" y="1514"/>
                </a:moveTo>
                <a:cubicBezTo>
                  <a:pt x="224" y="899"/>
                  <a:pt x="605" y="1035"/>
                  <a:pt x="732" y="0"/>
                </a:cubicBezTo>
              </a:path>
            </a:pathLst>
          </a:custGeom>
          <a:noFill/>
          <a:ln w="31750">
            <a:solidFill>
              <a:srgbClr val="FFFF00"/>
            </a:solidFill>
            <a:round/>
            <a:headEnd/>
            <a:tailEnd type="triangle" w="med" len="lg"/>
          </a:ln>
          <a:extLst>
            <a:ext uri="{909E8E84-426E-40DD-AFC4-6F175D3DCCD1}">
              <a14:hiddenFill xmlns:a14="http://schemas.microsoft.com/office/drawing/2010/main">
                <a:solidFill>
                  <a:srgbClr val="FFFFFF"/>
                </a:solidFill>
              </a14:hiddenFill>
            </a:ext>
          </a:extLst>
        </p:spPr>
        <p:txBody>
          <a:bodyPr wrap="none" lIns="66605" tIns="33303" rIns="66605" bIns="33303" anchor="ctr"/>
          <a:lstStyle/>
          <a:p>
            <a:pPr algn="ctr" defTabSz="666140" fontAlgn="base">
              <a:spcBef>
                <a:spcPct val="0"/>
              </a:spcBef>
              <a:spcAft>
                <a:spcPct val="0"/>
              </a:spcAft>
            </a:pPr>
            <a:endParaRPr lang="hr-HR" sz="900">
              <a:solidFill>
                <a:srgbClr val="000000"/>
              </a:solidFill>
            </a:endParaRPr>
          </a:p>
        </p:txBody>
      </p:sp>
      <p:grpSp>
        <p:nvGrpSpPr>
          <p:cNvPr id="2118" name="Group 2290"/>
          <p:cNvGrpSpPr>
            <a:grpSpLocks/>
          </p:cNvGrpSpPr>
          <p:nvPr/>
        </p:nvGrpSpPr>
        <p:grpSpPr bwMode="auto">
          <a:xfrm>
            <a:off x="-83554" y="-62288"/>
            <a:ext cx="3164780" cy="1288188"/>
            <a:chOff x="-57" y="-69"/>
            <a:chExt cx="2159" cy="1427"/>
          </a:xfrm>
        </p:grpSpPr>
        <p:grpSp>
          <p:nvGrpSpPr>
            <p:cNvPr id="3038" name="Group 1630"/>
            <p:cNvGrpSpPr>
              <a:grpSpLocks/>
            </p:cNvGrpSpPr>
            <p:nvPr/>
          </p:nvGrpSpPr>
          <p:grpSpPr bwMode="auto">
            <a:xfrm>
              <a:off x="5" y="-18"/>
              <a:ext cx="1857" cy="1258"/>
              <a:chOff x="5" y="-36"/>
              <a:chExt cx="1857" cy="1258"/>
            </a:xfrm>
          </p:grpSpPr>
          <p:grpSp>
            <p:nvGrpSpPr>
              <p:cNvPr id="3133" name="Group 1624"/>
              <p:cNvGrpSpPr>
                <a:grpSpLocks/>
              </p:cNvGrpSpPr>
              <p:nvPr/>
            </p:nvGrpSpPr>
            <p:grpSpPr bwMode="auto">
              <a:xfrm rot="19529236" flipV="1">
                <a:off x="1751" y="-36"/>
                <a:ext cx="111" cy="265"/>
                <a:chOff x="2887" y="1765"/>
                <a:chExt cx="111" cy="265"/>
              </a:xfrm>
            </p:grpSpPr>
            <p:sp>
              <p:nvSpPr>
                <p:cNvPr id="3240" name="Freeform 1625"/>
                <p:cNvSpPr>
                  <a:spLocks/>
                </p:cNvSpPr>
                <p:nvPr/>
              </p:nvSpPr>
              <p:spPr bwMode="auto">
                <a:xfrm rot="10800000">
                  <a:off x="2952" y="1781"/>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3241" name="Freeform 1626"/>
                <p:cNvSpPr>
                  <a:spLocks/>
                </p:cNvSpPr>
                <p:nvPr/>
              </p:nvSpPr>
              <p:spPr bwMode="auto">
                <a:xfrm>
                  <a:off x="2887" y="1878"/>
                  <a:ext cx="46" cy="152"/>
                </a:xfrm>
                <a:custGeom>
                  <a:avLst/>
                  <a:gdLst>
                    <a:gd name="T0" fmla="*/ 17 w 46"/>
                    <a:gd name="T1" fmla="*/ 0 h 152"/>
                    <a:gd name="T2" fmla="*/ 18 w 46"/>
                    <a:gd name="T3" fmla="*/ 88 h 152"/>
                    <a:gd name="T4" fmla="*/ 46 w 46"/>
                    <a:gd name="T5" fmla="*/ 152 h 152"/>
                    <a:gd name="T6" fmla="*/ 0 60000 65536"/>
                    <a:gd name="T7" fmla="*/ 0 60000 65536"/>
                    <a:gd name="T8" fmla="*/ 0 60000 65536"/>
                    <a:gd name="T9" fmla="*/ 0 w 46"/>
                    <a:gd name="T10" fmla="*/ 0 h 152"/>
                    <a:gd name="T11" fmla="*/ 46 w 46"/>
                    <a:gd name="T12" fmla="*/ 152 h 152"/>
                  </a:gdLst>
                  <a:ahLst/>
                  <a:cxnLst>
                    <a:cxn ang="T6">
                      <a:pos x="T0" y="T1"/>
                    </a:cxn>
                    <a:cxn ang="T7">
                      <a:pos x="T2" y="T3"/>
                    </a:cxn>
                    <a:cxn ang="T8">
                      <a:pos x="T4" y="T5"/>
                    </a:cxn>
                  </a:cxnLst>
                  <a:rect l="T9" t="T10" r="T11" b="T12"/>
                  <a:pathLst>
                    <a:path w="46" h="152">
                      <a:moveTo>
                        <a:pt x="17" y="0"/>
                      </a:moveTo>
                      <a:cubicBezTo>
                        <a:pt x="8" y="47"/>
                        <a:pt x="28" y="20"/>
                        <a:pt x="18" y="88"/>
                      </a:cubicBezTo>
                      <a:cubicBezTo>
                        <a:pt x="28" y="122"/>
                        <a:pt x="0" y="143"/>
                        <a:pt x="46" y="152"/>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3242" name="Freeform 1627"/>
                <p:cNvSpPr>
                  <a:spLocks/>
                </p:cNvSpPr>
                <p:nvPr/>
              </p:nvSpPr>
              <p:spPr bwMode="auto">
                <a:xfrm>
                  <a:off x="2917" y="1765"/>
                  <a:ext cx="20" cy="155"/>
                </a:xfrm>
                <a:custGeom>
                  <a:avLst/>
                  <a:gdLst>
                    <a:gd name="T0" fmla="*/ 0 w 20"/>
                    <a:gd name="T1" fmla="*/ 0 h 155"/>
                    <a:gd name="T2" fmla="*/ 18 w 20"/>
                    <a:gd name="T3" fmla="*/ 80 h 155"/>
                    <a:gd name="T4" fmla="*/ 12 w 20"/>
                    <a:gd name="T5" fmla="*/ 116 h 155"/>
                    <a:gd name="T6" fmla="*/ 15 w 20"/>
                    <a:gd name="T7" fmla="*/ 155 h 155"/>
                    <a:gd name="T8" fmla="*/ 0 60000 65536"/>
                    <a:gd name="T9" fmla="*/ 0 60000 65536"/>
                    <a:gd name="T10" fmla="*/ 0 60000 65536"/>
                    <a:gd name="T11" fmla="*/ 0 60000 65536"/>
                    <a:gd name="T12" fmla="*/ 0 w 20"/>
                    <a:gd name="T13" fmla="*/ 0 h 155"/>
                    <a:gd name="T14" fmla="*/ 20 w 20"/>
                    <a:gd name="T15" fmla="*/ 155 h 155"/>
                  </a:gdLst>
                  <a:ahLst/>
                  <a:cxnLst>
                    <a:cxn ang="T8">
                      <a:pos x="T0" y="T1"/>
                    </a:cxn>
                    <a:cxn ang="T9">
                      <a:pos x="T2" y="T3"/>
                    </a:cxn>
                    <a:cxn ang="T10">
                      <a:pos x="T4" y="T5"/>
                    </a:cxn>
                    <a:cxn ang="T11">
                      <a:pos x="T6" y="T7"/>
                    </a:cxn>
                  </a:cxnLst>
                  <a:rect l="T12" t="T13" r="T14" b="T15"/>
                  <a:pathLst>
                    <a:path w="20" h="155">
                      <a:moveTo>
                        <a:pt x="0" y="0"/>
                      </a:moveTo>
                      <a:cubicBezTo>
                        <a:pt x="4" y="13"/>
                        <a:pt x="15" y="60"/>
                        <a:pt x="18" y="80"/>
                      </a:cubicBezTo>
                      <a:cubicBezTo>
                        <a:pt x="20" y="99"/>
                        <a:pt x="12" y="104"/>
                        <a:pt x="12" y="116"/>
                      </a:cubicBezTo>
                      <a:cubicBezTo>
                        <a:pt x="12" y="128"/>
                        <a:pt x="13" y="146"/>
                        <a:pt x="15" y="155"/>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3243" name="Freeform 1628"/>
                <p:cNvSpPr>
                  <a:spLocks/>
                </p:cNvSpPr>
                <p:nvPr/>
              </p:nvSpPr>
              <p:spPr bwMode="auto">
                <a:xfrm>
                  <a:off x="2938" y="1887"/>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grpSp>
          <p:grpSp>
            <p:nvGrpSpPr>
              <p:cNvPr id="3134" name="Group 1619"/>
              <p:cNvGrpSpPr>
                <a:grpSpLocks/>
              </p:cNvGrpSpPr>
              <p:nvPr/>
            </p:nvGrpSpPr>
            <p:grpSpPr bwMode="auto">
              <a:xfrm rot="20424167" flipV="1">
                <a:off x="5" y="957"/>
                <a:ext cx="111" cy="265"/>
                <a:chOff x="2887" y="1765"/>
                <a:chExt cx="111" cy="265"/>
              </a:xfrm>
            </p:grpSpPr>
            <p:sp>
              <p:nvSpPr>
                <p:cNvPr id="3236" name="Freeform 1620"/>
                <p:cNvSpPr>
                  <a:spLocks/>
                </p:cNvSpPr>
                <p:nvPr/>
              </p:nvSpPr>
              <p:spPr bwMode="auto">
                <a:xfrm rot="10800000">
                  <a:off x="2952" y="1781"/>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3237" name="Freeform 1621"/>
                <p:cNvSpPr>
                  <a:spLocks/>
                </p:cNvSpPr>
                <p:nvPr/>
              </p:nvSpPr>
              <p:spPr bwMode="auto">
                <a:xfrm>
                  <a:off x="2887" y="1878"/>
                  <a:ext cx="46" cy="152"/>
                </a:xfrm>
                <a:custGeom>
                  <a:avLst/>
                  <a:gdLst>
                    <a:gd name="T0" fmla="*/ 17 w 46"/>
                    <a:gd name="T1" fmla="*/ 0 h 152"/>
                    <a:gd name="T2" fmla="*/ 18 w 46"/>
                    <a:gd name="T3" fmla="*/ 88 h 152"/>
                    <a:gd name="T4" fmla="*/ 46 w 46"/>
                    <a:gd name="T5" fmla="*/ 152 h 152"/>
                    <a:gd name="T6" fmla="*/ 0 60000 65536"/>
                    <a:gd name="T7" fmla="*/ 0 60000 65536"/>
                    <a:gd name="T8" fmla="*/ 0 60000 65536"/>
                    <a:gd name="T9" fmla="*/ 0 w 46"/>
                    <a:gd name="T10" fmla="*/ 0 h 152"/>
                    <a:gd name="T11" fmla="*/ 46 w 46"/>
                    <a:gd name="T12" fmla="*/ 152 h 152"/>
                  </a:gdLst>
                  <a:ahLst/>
                  <a:cxnLst>
                    <a:cxn ang="T6">
                      <a:pos x="T0" y="T1"/>
                    </a:cxn>
                    <a:cxn ang="T7">
                      <a:pos x="T2" y="T3"/>
                    </a:cxn>
                    <a:cxn ang="T8">
                      <a:pos x="T4" y="T5"/>
                    </a:cxn>
                  </a:cxnLst>
                  <a:rect l="T9" t="T10" r="T11" b="T12"/>
                  <a:pathLst>
                    <a:path w="46" h="152">
                      <a:moveTo>
                        <a:pt x="17" y="0"/>
                      </a:moveTo>
                      <a:cubicBezTo>
                        <a:pt x="8" y="47"/>
                        <a:pt x="28" y="20"/>
                        <a:pt x="18" y="88"/>
                      </a:cubicBezTo>
                      <a:cubicBezTo>
                        <a:pt x="28" y="122"/>
                        <a:pt x="0" y="143"/>
                        <a:pt x="46" y="152"/>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3238" name="Freeform 1622"/>
                <p:cNvSpPr>
                  <a:spLocks/>
                </p:cNvSpPr>
                <p:nvPr/>
              </p:nvSpPr>
              <p:spPr bwMode="auto">
                <a:xfrm>
                  <a:off x="2917" y="1765"/>
                  <a:ext cx="20" cy="155"/>
                </a:xfrm>
                <a:custGeom>
                  <a:avLst/>
                  <a:gdLst>
                    <a:gd name="T0" fmla="*/ 0 w 20"/>
                    <a:gd name="T1" fmla="*/ 0 h 155"/>
                    <a:gd name="T2" fmla="*/ 18 w 20"/>
                    <a:gd name="T3" fmla="*/ 80 h 155"/>
                    <a:gd name="T4" fmla="*/ 12 w 20"/>
                    <a:gd name="T5" fmla="*/ 116 h 155"/>
                    <a:gd name="T6" fmla="*/ 15 w 20"/>
                    <a:gd name="T7" fmla="*/ 155 h 155"/>
                    <a:gd name="T8" fmla="*/ 0 60000 65536"/>
                    <a:gd name="T9" fmla="*/ 0 60000 65536"/>
                    <a:gd name="T10" fmla="*/ 0 60000 65536"/>
                    <a:gd name="T11" fmla="*/ 0 60000 65536"/>
                    <a:gd name="T12" fmla="*/ 0 w 20"/>
                    <a:gd name="T13" fmla="*/ 0 h 155"/>
                    <a:gd name="T14" fmla="*/ 20 w 20"/>
                    <a:gd name="T15" fmla="*/ 155 h 155"/>
                  </a:gdLst>
                  <a:ahLst/>
                  <a:cxnLst>
                    <a:cxn ang="T8">
                      <a:pos x="T0" y="T1"/>
                    </a:cxn>
                    <a:cxn ang="T9">
                      <a:pos x="T2" y="T3"/>
                    </a:cxn>
                    <a:cxn ang="T10">
                      <a:pos x="T4" y="T5"/>
                    </a:cxn>
                    <a:cxn ang="T11">
                      <a:pos x="T6" y="T7"/>
                    </a:cxn>
                  </a:cxnLst>
                  <a:rect l="T12" t="T13" r="T14" b="T15"/>
                  <a:pathLst>
                    <a:path w="20" h="155">
                      <a:moveTo>
                        <a:pt x="0" y="0"/>
                      </a:moveTo>
                      <a:cubicBezTo>
                        <a:pt x="4" y="13"/>
                        <a:pt x="15" y="60"/>
                        <a:pt x="18" y="80"/>
                      </a:cubicBezTo>
                      <a:cubicBezTo>
                        <a:pt x="20" y="99"/>
                        <a:pt x="12" y="104"/>
                        <a:pt x="12" y="116"/>
                      </a:cubicBezTo>
                      <a:cubicBezTo>
                        <a:pt x="12" y="128"/>
                        <a:pt x="13" y="146"/>
                        <a:pt x="15" y="155"/>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3239" name="Freeform 1623"/>
                <p:cNvSpPr>
                  <a:spLocks/>
                </p:cNvSpPr>
                <p:nvPr/>
              </p:nvSpPr>
              <p:spPr bwMode="auto">
                <a:xfrm>
                  <a:off x="2938" y="1887"/>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grpSp>
          <p:grpSp>
            <p:nvGrpSpPr>
              <p:cNvPr id="3135" name="Group 1122"/>
              <p:cNvGrpSpPr>
                <a:grpSpLocks/>
              </p:cNvGrpSpPr>
              <p:nvPr/>
            </p:nvGrpSpPr>
            <p:grpSpPr bwMode="auto">
              <a:xfrm rot="19597128" flipV="1">
                <a:off x="1194" y="194"/>
                <a:ext cx="645" cy="265"/>
                <a:chOff x="2569" y="1765"/>
                <a:chExt cx="645" cy="265"/>
              </a:xfrm>
            </p:grpSpPr>
            <p:grpSp>
              <p:nvGrpSpPr>
                <p:cNvPr id="3203" name="Group 1123"/>
                <p:cNvGrpSpPr>
                  <a:grpSpLocks/>
                </p:cNvGrpSpPr>
                <p:nvPr/>
              </p:nvGrpSpPr>
              <p:grpSpPr bwMode="auto">
                <a:xfrm rot="205847">
                  <a:off x="2998" y="1765"/>
                  <a:ext cx="216" cy="265"/>
                  <a:chOff x="2782" y="1765"/>
                  <a:chExt cx="216" cy="265"/>
                </a:xfrm>
              </p:grpSpPr>
              <p:grpSp>
                <p:nvGrpSpPr>
                  <p:cNvPr id="3226" name="Group 1124"/>
                  <p:cNvGrpSpPr>
                    <a:grpSpLocks/>
                  </p:cNvGrpSpPr>
                  <p:nvPr/>
                </p:nvGrpSpPr>
                <p:grpSpPr bwMode="auto">
                  <a:xfrm>
                    <a:off x="2782" y="1765"/>
                    <a:ext cx="111" cy="265"/>
                    <a:chOff x="2887" y="1765"/>
                    <a:chExt cx="111" cy="265"/>
                  </a:xfrm>
                </p:grpSpPr>
                <p:sp>
                  <p:nvSpPr>
                    <p:cNvPr id="3232" name="Freeform 1125"/>
                    <p:cNvSpPr>
                      <a:spLocks/>
                    </p:cNvSpPr>
                    <p:nvPr/>
                  </p:nvSpPr>
                  <p:spPr bwMode="auto">
                    <a:xfrm rot="10800000">
                      <a:off x="2952" y="1781"/>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3233" name="Freeform 1126"/>
                    <p:cNvSpPr>
                      <a:spLocks/>
                    </p:cNvSpPr>
                    <p:nvPr/>
                  </p:nvSpPr>
                  <p:spPr bwMode="auto">
                    <a:xfrm>
                      <a:off x="2887" y="1878"/>
                      <a:ext cx="46" cy="152"/>
                    </a:xfrm>
                    <a:custGeom>
                      <a:avLst/>
                      <a:gdLst>
                        <a:gd name="T0" fmla="*/ 17 w 46"/>
                        <a:gd name="T1" fmla="*/ 0 h 152"/>
                        <a:gd name="T2" fmla="*/ 18 w 46"/>
                        <a:gd name="T3" fmla="*/ 88 h 152"/>
                        <a:gd name="T4" fmla="*/ 46 w 46"/>
                        <a:gd name="T5" fmla="*/ 152 h 152"/>
                        <a:gd name="T6" fmla="*/ 0 60000 65536"/>
                        <a:gd name="T7" fmla="*/ 0 60000 65536"/>
                        <a:gd name="T8" fmla="*/ 0 60000 65536"/>
                        <a:gd name="T9" fmla="*/ 0 w 46"/>
                        <a:gd name="T10" fmla="*/ 0 h 152"/>
                        <a:gd name="T11" fmla="*/ 46 w 46"/>
                        <a:gd name="T12" fmla="*/ 152 h 152"/>
                      </a:gdLst>
                      <a:ahLst/>
                      <a:cxnLst>
                        <a:cxn ang="T6">
                          <a:pos x="T0" y="T1"/>
                        </a:cxn>
                        <a:cxn ang="T7">
                          <a:pos x="T2" y="T3"/>
                        </a:cxn>
                        <a:cxn ang="T8">
                          <a:pos x="T4" y="T5"/>
                        </a:cxn>
                      </a:cxnLst>
                      <a:rect l="T9" t="T10" r="T11" b="T12"/>
                      <a:pathLst>
                        <a:path w="46" h="152">
                          <a:moveTo>
                            <a:pt x="17" y="0"/>
                          </a:moveTo>
                          <a:cubicBezTo>
                            <a:pt x="8" y="47"/>
                            <a:pt x="28" y="20"/>
                            <a:pt x="18" y="88"/>
                          </a:cubicBezTo>
                          <a:cubicBezTo>
                            <a:pt x="28" y="122"/>
                            <a:pt x="0" y="143"/>
                            <a:pt x="46" y="152"/>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3234" name="Freeform 1127"/>
                    <p:cNvSpPr>
                      <a:spLocks/>
                    </p:cNvSpPr>
                    <p:nvPr/>
                  </p:nvSpPr>
                  <p:spPr bwMode="auto">
                    <a:xfrm>
                      <a:off x="2917" y="1765"/>
                      <a:ext cx="20" cy="155"/>
                    </a:xfrm>
                    <a:custGeom>
                      <a:avLst/>
                      <a:gdLst>
                        <a:gd name="T0" fmla="*/ 0 w 20"/>
                        <a:gd name="T1" fmla="*/ 0 h 155"/>
                        <a:gd name="T2" fmla="*/ 18 w 20"/>
                        <a:gd name="T3" fmla="*/ 80 h 155"/>
                        <a:gd name="T4" fmla="*/ 12 w 20"/>
                        <a:gd name="T5" fmla="*/ 116 h 155"/>
                        <a:gd name="T6" fmla="*/ 15 w 20"/>
                        <a:gd name="T7" fmla="*/ 155 h 155"/>
                        <a:gd name="T8" fmla="*/ 0 60000 65536"/>
                        <a:gd name="T9" fmla="*/ 0 60000 65536"/>
                        <a:gd name="T10" fmla="*/ 0 60000 65536"/>
                        <a:gd name="T11" fmla="*/ 0 60000 65536"/>
                        <a:gd name="T12" fmla="*/ 0 w 20"/>
                        <a:gd name="T13" fmla="*/ 0 h 155"/>
                        <a:gd name="T14" fmla="*/ 20 w 20"/>
                        <a:gd name="T15" fmla="*/ 155 h 155"/>
                      </a:gdLst>
                      <a:ahLst/>
                      <a:cxnLst>
                        <a:cxn ang="T8">
                          <a:pos x="T0" y="T1"/>
                        </a:cxn>
                        <a:cxn ang="T9">
                          <a:pos x="T2" y="T3"/>
                        </a:cxn>
                        <a:cxn ang="T10">
                          <a:pos x="T4" y="T5"/>
                        </a:cxn>
                        <a:cxn ang="T11">
                          <a:pos x="T6" y="T7"/>
                        </a:cxn>
                      </a:cxnLst>
                      <a:rect l="T12" t="T13" r="T14" b="T15"/>
                      <a:pathLst>
                        <a:path w="20" h="155">
                          <a:moveTo>
                            <a:pt x="0" y="0"/>
                          </a:moveTo>
                          <a:cubicBezTo>
                            <a:pt x="4" y="13"/>
                            <a:pt x="15" y="60"/>
                            <a:pt x="18" y="80"/>
                          </a:cubicBezTo>
                          <a:cubicBezTo>
                            <a:pt x="20" y="99"/>
                            <a:pt x="12" y="104"/>
                            <a:pt x="12" y="116"/>
                          </a:cubicBezTo>
                          <a:cubicBezTo>
                            <a:pt x="12" y="128"/>
                            <a:pt x="13" y="146"/>
                            <a:pt x="15" y="155"/>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3235" name="Freeform 1128"/>
                    <p:cNvSpPr>
                      <a:spLocks/>
                    </p:cNvSpPr>
                    <p:nvPr/>
                  </p:nvSpPr>
                  <p:spPr bwMode="auto">
                    <a:xfrm>
                      <a:off x="2938" y="1887"/>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grpSp>
              <p:grpSp>
                <p:nvGrpSpPr>
                  <p:cNvPr id="3227" name="Group 1129"/>
                  <p:cNvGrpSpPr>
                    <a:grpSpLocks/>
                  </p:cNvGrpSpPr>
                  <p:nvPr/>
                </p:nvGrpSpPr>
                <p:grpSpPr bwMode="auto">
                  <a:xfrm>
                    <a:off x="2887" y="1765"/>
                    <a:ext cx="111" cy="265"/>
                    <a:chOff x="2887" y="1765"/>
                    <a:chExt cx="111" cy="265"/>
                  </a:xfrm>
                </p:grpSpPr>
                <p:sp>
                  <p:nvSpPr>
                    <p:cNvPr id="3228" name="Freeform 1130"/>
                    <p:cNvSpPr>
                      <a:spLocks/>
                    </p:cNvSpPr>
                    <p:nvPr/>
                  </p:nvSpPr>
                  <p:spPr bwMode="auto">
                    <a:xfrm rot="10800000">
                      <a:off x="2952" y="1781"/>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3229" name="Freeform 1131"/>
                    <p:cNvSpPr>
                      <a:spLocks/>
                    </p:cNvSpPr>
                    <p:nvPr/>
                  </p:nvSpPr>
                  <p:spPr bwMode="auto">
                    <a:xfrm>
                      <a:off x="2887" y="1878"/>
                      <a:ext cx="46" cy="152"/>
                    </a:xfrm>
                    <a:custGeom>
                      <a:avLst/>
                      <a:gdLst>
                        <a:gd name="T0" fmla="*/ 17 w 46"/>
                        <a:gd name="T1" fmla="*/ 0 h 152"/>
                        <a:gd name="T2" fmla="*/ 18 w 46"/>
                        <a:gd name="T3" fmla="*/ 88 h 152"/>
                        <a:gd name="T4" fmla="*/ 46 w 46"/>
                        <a:gd name="T5" fmla="*/ 152 h 152"/>
                        <a:gd name="T6" fmla="*/ 0 60000 65536"/>
                        <a:gd name="T7" fmla="*/ 0 60000 65536"/>
                        <a:gd name="T8" fmla="*/ 0 60000 65536"/>
                        <a:gd name="T9" fmla="*/ 0 w 46"/>
                        <a:gd name="T10" fmla="*/ 0 h 152"/>
                        <a:gd name="T11" fmla="*/ 46 w 46"/>
                        <a:gd name="T12" fmla="*/ 152 h 152"/>
                      </a:gdLst>
                      <a:ahLst/>
                      <a:cxnLst>
                        <a:cxn ang="T6">
                          <a:pos x="T0" y="T1"/>
                        </a:cxn>
                        <a:cxn ang="T7">
                          <a:pos x="T2" y="T3"/>
                        </a:cxn>
                        <a:cxn ang="T8">
                          <a:pos x="T4" y="T5"/>
                        </a:cxn>
                      </a:cxnLst>
                      <a:rect l="T9" t="T10" r="T11" b="T12"/>
                      <a:pathLst>
                        <a:path w="46" h="152">
                          <a:moveTo>
                            <a:pt x="17" y="0"/>
                          </a:moveTo>
                          <a:cubicBezTo>
                            <a:pt x="8" y="47"/>
                            <a:pt x="28" y="20"/>
                            <a:pt x="18" y="88"/>
                          </a:cubicBezTo>
                          <a:cubicBezTo>
                            <a:pt x="28" y="122"/>
                            <a:pt x="0" y="143"/>
                            <a:pt x="46" y="152"/>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3230" name="Freeform 1132"/>
                    <p:cNvSpPr>
                      <a:spLocks/>
                    </p:cNvSpPr>
                    <p:nvPr/>
                  </p:nvSpPr>
                  <p:spPr bwMode="auto">
                    <a:xfrm>
                      <a:off x="2917" y="1765"/>
                      <a:ext cx="20" cy="155"/>
                    </a:xfrm>
                    <a:custGeom>
                      <a:avLst/>
                      <a:gdLst>
                        <a:gd name="T0" fmla="*/ 0 w 20"/>
                        <a:gd name="T1" fmla="*/ 0 h 155"/>
                        <a:gd name="T2" fmla="*/ 18 w 20"/>
                        <a:gd name="T3" fmla="*/ 80 h 155"/>
                        <a:gd name="T4" fmla="*/ 12 w 20"/>
                        <a:gd name="T5" fmla="*/ 116 h 155"/>
                        <a:gd name="T6" fmla="*/ 15 w 20"/>
                        <a:gd name="T7" fmla="*/ 155 h 155"/>
                        <a:gd name="T8" fmla="*/ 0 60000 65536"/>
                        <a:gd name="T9" fmla="*/ 0 60000 65536"/>
                        <a:gd name="T10" fmla="*/ 0 60000 65536"/>
                        <a:gd name="T11" fmla="*/ 0 60000 65536"/>
                        <a:gd name="T12" fmla="*/ 0 w 20"/>
                        <a:gd name="T13" fmla="*/ 0 h 155"/>
                        <a:gd name="T14" fmla="*/ 20 w 20"/>
                        <a:gd name="T15" fmla="*/ 155 h 155"/>
                      </a:gdLst>
                      <a:ahLst/>
                      <a:cxnLst>
                        <a:cxn ang="T8">
                          <a:pos x="T0" y="T1"/>
                        </a:cxn>
                        <a:cxn ang="T9">
                          <a:pos x="T2" y="T3"/>
                        </a:cxn>
                        <a:cxn ang="T10">
                          <a:pos x="T4" y="T5"/>
                        </a:cxn>
                        <a:cxn ang="T11">
                          <a:pos x="T6" y="T7"/>
                        </a:cxn>
                      </a:cxnLst>
                      <a:rect l="T12" t="T13" r="T14" b="T15"/>
                      <a:pathLst>
                        <a:path w="20" h="155">
                          <a:moveTo>
                            <a:pt x="0" y="0"/>
                          </a:moveTo>
                          <a:cubicBezTo>
                            <a:pt x="4" y="13"/>
                            <a:pt x="15" y="60"/>
                            <a:pt x="18" y="80"/>
                          </a:cubicBezTo>
                          <a:cubicBezTo>
                            <a:pt x="20" y="99"/>
                            <a:pt x="12" y="104"/>
                            <a:pt x="12" y="116"/>
                          </a:cubicBezTo>
                          <a:cubicBezTo>
                            <a:pt x="12" y="128"/>
                            <a:pt x="13" y="146"/>
                            <a:pt x="15" y="155"/>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3231" name="Freeform 1133"/>
                    <p:cNvSpPr>
                      <a:spLocks/>
                    </p:cNvSpPr>
                    <p:nvPr/>
                  </p:nvSpPr>
                  <p:spPr bwMode="auto">
                    <a:xfrm>
                      <a:off x="2938" y="1887"/>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grpSp>
            </p:grpSp>
            <p:grpSp>
              <p:nvGrpSpPr>
                <p:cNvPr id="3204" name="Group 1134"/>
                <p:cNvGrpSpPr>
                  <a:grpSpLocks/>
                </p:cNvGrpSpPr>
                <p:nvPr/>
              </p:nvGrpSpPr>
              <p:grpSpPr bwMode="auto">
                <a:xfrm rot="-232276">
                  <a:off x="2569" y="1765"/>
                  <a:ext cx="216" cy="265"/>
                  <a:chOff x="2782" y="1765"/>
                  <a:chExt cx="216" cy="265"/>
                </a:xfrm>
              </p:grpSpPr>
              <p:grpSp>
                <p:nvGrpSpPr>
                  <p:cNvPr id="3216" name="Group 1135"/>
                  <p:cNvGrpSpPr>
                    <a:grpSpLocks/>
                  </p:cNvGrpSpPr>
                  <p:nvPr/>
                </p:nvGrpSpPr>
                <p:grpSpPr bwMode="auto">
                  <a:xfrm>
                    <a:off x="2782" y="1765"/>
                    <a:ext cx="111" cy="265"/>
                    <a:chOff x="2887" y="1765"/>
                    <a:chExt cx="111" cy="265"/>
                  </a:xfrm>
                </p:grpSpPr>
                <p:sp>
                  <p:nvSpPr>
                    <p:cNvPr id="3222" name="Freeform 1136"/>
                    <p:cNvSpPr>
                      <a:spLocks/>
                    </p:cNvSpPr>
                    <p:nvPr/>
                  </p:nvSpPr>
                  <p:spPr bwMode="auto">
                    <a:xfrm rot="10800000">
                      <a:off x="2952" y="1781"/>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3223" name="Freeform 1137"/>
                    <p:cNvSpPr>
                      <a:spLocks/>
                    </p:cNvSpPr>
                    <p:nvPr/>
                  </p:nvSpPr>
                  <p:spPr bwMode="auto">
                    <a:xfrm>
                      <a:off x="2887" y="1878"/>
                      <a:ext cx="46" cy="152"/>
                    </a:xfrm>
                    <a:custGeom>
                      <a:avLst/>
                      <a:gdLst>
                        <a:gd name="T0" fmla="*/ 17 w 46"/>
                        <a:gd name="T1" fmla="*/ 0 h 152"/>
                        <a:gd name="T2" fmla="*/ 18 w 46"/>
                        <a:gd name="T3" fmla="*/ 88 h 152"/>
                        <a:gd name="T4" fmla="*/ 46 w 46"/>
                        <a:gd name="T5" fmla="*/ 152 h 152"/>
                        <a:gd name="T6" fmla="*/ 0 60000 65536"/>
                        <a:gd name="T7" fmla="*/ 0 60000 65536"/>
                        <a:gd name="T8" fmla="*/ 0 60000 65536"/>
                        <a:gd name="T9" fmla="*/ 0 w 46"/>
                        <a:gd name="T10" fmla="*/ 0 h 152"/>
                        <a:gd name="T11" fmla="*/ 46 w 46"/>
                        <a:gd name="T12" fmla="*/ 152 h 152"/>
                      </a:gdLst>
                      <a:ahLst/>
                      <a:cxnLst>
                        <a:cxn ang="T6">
                          <a:pos x="T0" y="T1"/>
                        </a:cxn>
                        <a:cxn ang="T7">
                          <a:pos x="T2" y="T3"/>
                        </a:cxn>
                        <a:cxn ang="T8">
                          <a:pos x="T4" y="T5"/>
                        </a:cxn>
                      </a:cxnLst>
                      <a:rect l="T9" t="T10" r="T11" b="T12"/>
                      <a:pathLst>
                        <a:path w="46" h="152">
                          <a:moveTo>
                            <a:pt x="17" y="0"/>
                          </a:moveTo>
                          <a:cubicBezTo>
                            <a:pt x="8" y="47"/>
                            <a:pt x="28" y="20"/>
                            <a:pt x="18" y="88"/>
                          </a:cubicBezTo>
                          <a:cubicBezTo>
                            <a:pt x="28" y="122"/>
                            <a:pt x="0" y="143"/>
                            <a:pt x="46" y="152"/>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3224" name="Freeform 1138"/>
                    <p:cNvSpPr>
                      <a:spLocks/>
                    </p:cNvSpPr>
                    <p:nvPr/>
                  </p:nvSpPr>
                  <p:spPr bwMode="auto">
                    <a:xfrm>
                      <a:off x="2917" y="1765"/>
                      <a:ext cx="20" cy="155"/>
                    </a:xfrm>
                    <a:custGeom>
                      <a:avLst/>
                      <a:gdLst>
                        <a:gd name="T0" fmla="*/ 0 w 20"/>
                        <a:gd name="T1" fmla="*/ 0 h 155"/>
                        <a:gd name="T2" fmla="*/ 18 w 20"/>
                        <a:gd name="T3" fmla="*/ 80 h 155"/>
                        <a:gd name="T4" fmla="*/ 12 w 20"/>
                        <a:gd name="T5" fmla="*/ 116 h 155"/>
                        <a:gd name="T6" fmla="*/ 15 w 20"/>
                        <a:gd name="T7" fmla="*/ 155 h 155"/>
                        <a:gd name="T8" fmla="*/ 0 60000 65536"/>
                        <a:gd name="T9" fmla="*/ 0 60000 65536"/>
                        <a:gd name="T10" fmla="*/ 0 60000 65536"/>
                        <a:gd name="T11" fmla="*/ 0 60000 65536"/>
                        <a:gd name="T12" fmla="*/ 0 w 20"/>
                        <a:gd name="T13" fmla="*/ 0 h 155"/>
                        <a:gd name="T14" fmla="*/ 20 w 20"/>
                        <a:gd name="T15" fmla="*/ 155 h 155"/>
                      </a:gdLst>
                      <a:ahLst/>
                      <a:cxnLst>
                        <a:cxn ang="T8">
                          <a:pos x="T0" y="T1"/>
                        </a:cxn>
                        <a:cxn ang="T9">
                          <a:pos x="T2" y="T3"/>
                        </a:cxn>
                        <a:cxn ang="T10">
                          <a:pos x="T4" y="T5"/>
                        </a:cxn>
                        <a:cxn ang="T11">
                          <a:pos x="T6" y="T7"/>
                        </a:cxn>
                      </a:cxnLst>
                      <a:rect l="T12" t="T13" r="T14" b="T15"/>
                      <a:pathLst>
                        <a:path w="20" h="155">
                          <a:moveTo>
                            <a:pt x="0" y="0"/>
                          </a:moveTo>
                          <a:cubicBezTo>
                            <a:pt x="4" y="13"/>
                            <a:pt x="15" y="60"/>
                            <a:pt x="18" y="80"/>
                          </a:cubicBezTo>
                          <a:cubicBezTo>
                            <a:pt x="20" y="99"/>
                            <a:pt x="12" y="104"/>
                            <a:pt x="12" y="116"/>
                          </a:cubicBezTo>
                          <a:cubicBezTo>
                            <a:pt x="12" y="128"/>
                            <a:pt x="13" y="146"/>
                            <a:pt x="15" y="155"/>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3225" name="Freeform 1139"/>
                    <p:cNvSpPr>
                      <a:spLocks/>
                    </p:cNvSpPr>
                    <p:nvPr/>
                  </p:nvSpPr>
                  <p:spPr bwMode="auto">
                    <a:xfrm>
                      <a:off x="2938" y="1887"/>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grpSp>
              <p:grpSp>
                <p:nvGrpSpPr>
                  <p:cNvPr id="3217" name="Group 1140"/>
                  <p:cNvGrpSpPr>
                    <a:grpSpLocks/>
                  </p:cNvGrpSpPr>
                  <p:nvPr/>
                </p:nvGrpSpPr>
                <p:grpSpPr bwMode="auto">
                  <a:xfrm>
                    <a:off x="2887" y="1765"/>
                    <a:ext cx="111" cy="265"/>
                    <a:chOff x="2887" y="1765"/>
                    <a:chExt cx="111" cy="265"/>
                  </a:xfrm>
                </p:grpSpPr>
                <p:sp>
                  <p:nvSpPr>
                    <p:cNvPr id="3218" name="Freeform 1141"/>
                    <p:cNvSpPr>
                      <a:spLocks/>
                    </p:cNvSpPr>
                    <p:nvPr/>
                  </p:nvSpPr>
                  <p:spPr bwMode="auto">
                    <a:xfrm rot="10800000">
                      <a:off x="2952" y="1781"/>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3219" name="Freeform 1142"/>
                    <p:cNvSpPr>
                      <a:spLocks/>
                    </p:cNvSpPr>
                    <p:nvPr/>
                  </p:nvSpPr>
                  <p:spPr bwMode="auto">
                    <a:xfrm>
                      <a:off x="2887" y="1878"/>
                      <a:ext cx="46" cy="152"/>
                    </a:xfrm>
                    <a:custGeom>
                      <a:avLst/>
                      <a:gdLst>
                        <a:gd name="T0" fmla="*/ 17 w 46"/>
                        <a:gd name="T1" fmla="*/ 0 h 152"/>
                        <a:gd name="T2" fmla="*/ 18 w 46"/>
                        <a:gd name="T3" fmla="*/ 88 h 152"/>
                        <a:gd name="T4" fmla="*/ 46 w 46"/>
                        <a:gd name="T5" fmla="*/ 152 h 152"/>
                        <a:gd name="T6" fmla="*/ 0 60000 65536"/>
                        <a:gd name="T7" fmla="*/ 0 60000 65536"/>
                        <a:gd name="T8" fmla="*/ 0 60000 65536"/>
                        <a:gd name="T9" fmla="*/ 0 w 46"/>
                        <a:gd name="T10" fmla="*/ 0 h 152"/>
                        <a:gd name="T11" fmla="*/ 46 w 46"/>
                        <a:gd name="T12" fmla="*/ 152 h 152"/>
                      </a:gdLst>
                      <a:ahLst/>
                      <a:cxnLst>
                        <a:cxn ang="T6">
                          <a:pos x="T0" y="T1"/>
                        </a:cxn>
                        <a:cxn ang="T7">
                          <a:pos x="T2" y="T3"/>
                        </a:cxn>
                        <a:cxn ang="T8">
                          <a:pos x="T4" y="T5"/>
                        </a:cxn>
                      </a:cxnLst>
                      <a:rect l="T9" t="T10" r="T11" b="T12"/>
                      <a:pathLst>
                        <a:path w="46" h="152">
                          <a:moveTo>
                            <a:pt x="17" y="0"/>
                          </a:moveTo>
                          <a:cubicBezTo>
                            <a:pt x="8" y="47"/>
                            <a:pt x="28" y="20"/>
                            <a:pt x="18" y="88"/>
                          </a:cubicBezTo>
                          <a:cubicBezTo>
                            <a:pt x="28" y="122"/>
                            <a:pt x="0" y="143"/>
                            <a:pt x="46" y="152"/>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3220" name="Freeform 1143"/>
                    <p:cNvSpPr>
                      <a:spLocks/>
                    </p:cNvSpPr>
                    <p:nvPr/>
                  </p:nvSpPr>
                  <p:spPr bwMode="auto">
                    <a:xfrm>
                      <a:off x="2917" y="1765"/>
                      <a:ext cx="20" cy="155"/>
                    </a:xfrm>
                    <a:custGeom>
                      <a:avLst/>
                      <a:gdLst>
                        <a:gd name="T0" fmla="*/ 0 w 20"/>
                        <a:gd name="T1" fmla="*/ 0 h 155"/>
                        <a:gd name="T2" fmla="*/ 18 w 20"/>
                        <a:gd name="T3" fmla="*/ 80 h 155"/>
                        <a:gd name="T4" fmla="*/ 12 w 20"/>
                        <a:gd name="T5" fmla="*/ 116 h 155"/>
                        <a:gd name="T6" fmla="*/ 15 w 20"/>
                        <a:gd name="T7" fmla="*/ 155 h 155"/>
                        <a:gd name="T8" fmla="*/ 0 60000 65536"/>
                        <a:gd name="T9" fmla="*/ 0 60000 65536"/>
                        <a:gd name="T10" fmla="*/ 0 60000 65536"/>
                        <a:gd name="T11" fmla="*/ 0 60000 65536"/>
                        <a:gd name="T12" fmla="*/ 0 w 20"/>
                        <a:gd name="T13" fmla="*/ 0 h 155"/>
                        <a:gd name="T14" fmla="*/ 20 w 20"/>
                        <a:gd name="T15" fmla="*/ 155 h 155"/>
                      </a:gdLst>
                      <a:ahLst/>
                      <a:cxnLst>
                        <a:cxn ang="T8">
                          <a:pos x="T0" y="T1"/>
                        </a:cxn>
                        <a:cxn ang="T9">
                          <a:pos x="T2" y="T3"/>
                        </a:cxn>
                        <a:cxn ang="T10">
                          <a:pos x="T4" y="T5"/>
                        </a:cxn>
                        <a:cxn ang="T11">
                          <a:pos x="T6" y="T7"/>
                        </a:cxn>
                      </a:cxnLst>
                      <a:rect l="T12" t="T13" r="T14" b="T15"/>
                      <a:pathLst>
                        <a:path w="20" h="155">
                          <a:moveTo>
                            <a:pt x="0" y="0"/>
                          </a:moveTo>
                          <a:cubicBezTo>
                            <a:pt x="4" y="13"/>
                            <a:pt x="15" y="60"/>
                            <a:pt x="18" y="80"/>
                          </a:cubicBezTo>
                          <a:cubicBezTo>
                            <a:pt x="20" y="99"/>
                            <a:pt x="12" y="104"/>
                            <a:pt x="12" y="116"/>
                          </a:cubicBezTo>
                          <a:cubicBezTo>
                            <a:pt x="12" y="128"/>
                            <a:pt x="13" y="146"/>
                            <a:pt x="15" y="155"/>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3221" name="Freeform 1144"/>
                    <p:cNvSpPr>
                      <a:spLocks/>
                    </p:cNvSpPr>
                    <p:nvPr/>
                  </p:nvSpPr>
                  <p:spPr bwMode="auto">
                    <a:xfrm>
                      <a:off x="2938" y="1887"/>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grpSp>
            </p:grpSp>
            <p:grpSp>
              <p:nvGrpSpPr>
                <p:cNvPr id="3205" name="Group 1145"/>
                <p:cNvGrpSpPr>
                  <a:grpSpLocks/>
                </p:cNvGrpSpPr>
                <p:nvPr/>
              </p:nvGrpSpPr>
              <p:grpSpPr bwMode="auto">
                <a:xfrm>
                  <a:off x="2782" y="1765"/>
                  <a:ext cx="216" cy="265"/>
                  <a:chOff x="2782" y="1765"/>
                  <a:chExt cx="216" cy="265"/>
                </a:xfrm>
              </p:grpSpPr>
              <p:grpSp>
                <p:nvGrpSpPr>
                  <p:cNvPr id="3206" name="Group 1146"/>
                  <p:cNvGrpSpPr>
                    <a:grpSpLocks/>
                  </p:cNvGrpSpPr>
                  <p:nvPr/>
                </p:nvGrpSpPr>
                <p:grpSpPr bwMode="auto">
                  <a:xfrm>
                    <a:off x="2782" y="1765"/>
                    <a:ext cx="111" cy="265"/>
                    <a:chOff x="2887" y="1765"/>
                    <a:chExt cx="111" cy="265"/>
                  </a:xfrm>
                </p:grpSpPr>
                <p:sp>
                  <p:nvSpPr>
                    <p:cNvPr id="3212" name="Freeform 1147"/>
                    <p:cNvSpPr>
                      <a:spLocks/>
                    </p:cNvSpPr>
                    <p:nvPr/>
                  </p:nvSpPr>
                  <p:spPr bwMode="auto">
                    <a:xfrm rot="10800000">
                      <a:off x="2952" y="1781"/>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3213" name="Freeform 1148"/>
                    <p:cNvSpPr>
                      <a:spLocks/>
                    </p:cNvSpPr>
                    <p:nvPr/>
                  </p:nvSpPr>
                  <p:spPr bwMode="auto">
                    <a:xfrm>
                      <a:off x="2887" y="1878"/>
                      <a:ext cx="46" cy="152"/>
                    </a:xfrm>
                    <a:custGeom>
                      <a:avLst/>
                      <a:gdLst>
                        <a:gd name="T0" fmla="*/ 17 w 46"/>
                        <a:gd name="T1" fmla="*/ 0 h 152"/>
                        <a:gd name="T2" fmla="*/ 18 w 46"/>
                        <a:gd name="T3" fmla="*/ 88 h 152"/>
                        <a:gd name="T4" fmla="*/ 46 w 46"/>
                        <a:gd name="T5" fmla="*/ 152 h 152"/>
                        <a:gd name="T6" fmla="*/ 0 60000 65536"/>
                        <a:gd name="T7" fmla="*/ 0 60000 65536"/>
                        <a:gd name="T8" fmla="*/ 0 60000 65536"/>
                        <a:gd name="T9" fmla="*/ 0 w 46"/>
                        <a:gd name="T10" fmla="*/ 0 h 152"/>
                        <a:gd name="T11" fmla="*/ 46 w 46"/>
                        <a:gd name="T12" fmla="*/ 152 h 152"/>
                      </a:gdLst>
                      <a:ahLst/>
                      <a:cxnLst>
                        <a:cxn ang="T6">
                          <a:pos x="T0" y="T1"/>
                        </a:cxn>
                        <a:cxn ang="T7">
                          <a:pos x="T2" y="T3"/>
                        </a:cxn>
                        <a:cxn ang="T8">
                          <a:pos x="T4" y="T5"/>
                        </a:cxn>
                      </a:cxnLst>
                      <a:rect l="T9" t="T10" r="T11" b="T12"/>
                      <a:pathLst>
                        <a:path w="46" h="152">
                          <a:moveTo>
                            <a:pt x="17" y="0"/>
                          </a:moveTo>
                          <a:cubicBezTo>
                            <a:pt x="8" y="47"/>
                            <a:pt x="28" y="20"/>
                            <a:pt x="18" y="88"/>
                          </a:cubicBezTo>
                          <a:cubicBezTo>
                            <a:pt x="28" y="122"/>
                            <a:pt x="0" y="143"/>
                            <a:pt x="46" y="152"/>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3214" name="Freeform 1149"/>
                    <p:cNvSpPr>
                      <a:spLocks/>
                    </p:cNvSpPr>
                    <p:nvPr/>
                  </p:nvSpPr>
                  <p:spPr bwMode="auto">
                    <a:xfrm>
                      <a:off x="2917" y="1765"/>
                      <a:ext cx="20" cy="155"/>
                    </a:xfrm>
                    <a:custGeom>
                      <a:avLst/>
                      <a:gdLst>
                        <a:gd name="T0" fmla="*/ 0 w 20"/>
                        <a:gd name="T1" fmla="*/ 0 h 155"/>
                        <a:gd name="T2" fmla="*/ 18 w 20"/>
                        <a:gd name="T3" fmla="*/ 80 h 155"/>
                        <a:gd name="T4" fmla="*/ 12 w 20"/>
                        <a:gd name="T5" fmla="*/ 116 h 155"/>
                        <a:gd name="T6" fmla="*/ 15 w 20"/>
                        <a:gd name="T7" fmla="*/ 155 h 155"/>
                        <a:gd name="T8" fmla="*/ 0 60000 65536"/>
                        <a:gd name="T9" fmla="*/ 0 60000 65536"/>
                        <a:gd name="T10" fmla="*/ 0 60000 65536"/>
                        <a:gd name="T11" fmla="*/ 0 60000 65536"/>
                        <a:gd name="T12" fmla="*/ 0 w 20"/>
                        <a:gd name="T13" fmla="*/ 0 h 155"/>
                        <a:gd name="T14" fmla="*/ 20 w 20"/>
                        <a:gd name="T15" fmla="*/ 155 h 155"/>
                      </a:gdLst>
                      <a:ahLst/>
                      <a:cxnLst>
                        <a:cxn ang="T8">
                          <a:pos x="T0" y="T1"/>
                        </a:cxn>
                        <a:cxn ang="T9">
                          <a:pos x="T2" y="T3"/>
                        </a:cxn>
                        <a:cxn ang="T10">
                          <a:pos x="T4" y="T5"/>
                        </a:cxn>
                        <a:cxn ang="T11">
                          <a:pos x="T6" y="T7"/>
                        </a:cxn>
                      </a:cxnLst>
                      <a:rect l="T12" t="T13" r="T14" b="T15"/>
                      <a:pathLst>
                        <a:path w="20" h="155">
                          <a:moveTo>
                            <a:pt x="0" y="0"/>
                          </a:moveTo>
                          <a:cubicBezTo>
                            <a:pt x="4" y="13"/>
                            <a:pt x="15" y="60"/>
                            <a:pt x="18" y="80"/>
                          </a:cubicBezTo>
                          <a:cubicBezTo>
                            <a:pt x="20" y="99"/>
                            <a:pt x="12" y="104"/>
                            <a:pt x="12" y="116"/>
                          </a:cubicBezTo>
                          <a:cubicBezTo>
                            <a:pt x="12" y="128"/>
                            <a:pt x="13" y="146"/>
                            <a:pt x="15" y="155"/>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3215" name="Freeform 1150"/>
                    <p:cNvSpPr>
                      <a:spLocks/>
                    </p:cNvSpPr>
                    <p:nvPr/>
                  </p:nvSpPr>
                  <p:spPr bwMode="auto">
                    <a:xfrm>
                      <a:off x="2938" y="1887"/>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grpSp>
              <p:grpSp>
                <p:nvGrpSpPr>
                  <p:cNvPr id="3207" name="Group 1151"/>
                  <p:cNvGrpSpPr>
                    <a:grpSpLocks/>
                  </p:cNvGrpSpPr>
                  <p:nvPr/>
                </p:nvGrpSpPr>
                <p:grpSpPr bwMode="auto">
                  <a:xfrm>
                    <a:off x="2887" y="1765"/>
                    <a:ext cx="111" cy="265"/>
                    <a:chOff x="2887" y="1765"/>
                    <a:chExt cx="111" cy="265"/>
                  </a:xfrm>
                </p:grpSpPr>
                <p:sp>
                  <p:nvSpPr>
                    <p:cNvPr id="3208" name="Freeform 1152"/>
                    <p:cNvSpPr>
                      <a:spLocks/>
                    </p:cNvSpPr>
                    <p:nvPr/>
                  </p:nvSpPr>
                  <p:spPr bwMode="auto">
                    <a:xfrm rot="10800000">
                      <a:off x="2952" y="1781"/>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3209" name="Freeform 1153"/>
                    <p:cNvSpPr>
                      <a:spLocks/>
                    </p:cNvSpPr>
                    <p:nvPr/>
                  </p:nvSpPr>
                  <p:spPr bwMode="auto">
                    <a:xfrm>
                      <a:off x="2887" y="1878"/>
                      <a:ext cx="46" cy="152"/>
                    </a:xfrm>
                    <a:custGeom>
                      <a:avLst/>
                      <a:gdLst>
                        <a:gd name="T0" fmla="*/ 17 w 46"/>
                        <a:gd name="T1" fmla="*/ 0 h 152"/>
                        <a:gd name="T2" fmla="*/ 18 w 46"/>
                        <a:gd name="T3" fmla="*/ 88 h 152"/>
                        <a:gd name="T4" fmla="*/ 46 w 46"/>
                        <a:gd name="T5" fmla="*/ 152 h 152"/>
                        <a:gd name="T6" fmla="*/ 0 60000 65536"/>
                        <a:gd name="T7" fmla="*/ 0 60000 65536"/>
                        <a:gd name="T8" fmla="*/ 0 60000 65536"/>
                        <a:gd name="T9" fmla="*/ 0 w 46"/>
                        <a:gd name="T10" fmla="*/ 0 h 152"/>
                        <a:gd name="T11" fmla="*/ 46 w 46"/>
                        <a:gd name="T12" fmla="*/ 152 h 152"/>
                      </a:gdLst>
                      <a:ahLst/>
                      <a:cxnLst>
                        <a:cxn ang="T6">
                          <a:pos x="T0" y="T1"/>
                        </a:cxn>
                        <a:cxn ang="T7">
                          <a:pos x="T2" y="T3"/>
                        </a:cxn>
                        <a:cxn ang="T8">
                          <a:pos x="T4" y="T5"/>
                        </a:cxn>
                      </a:cxnLst>
                      <a:rect l="T9" t="T10" r="T11" b="T12"/>
                      <a:pathLst>
                        <a:path w="46" h="152">
                          <a:moveTo>
                            <a:pt x="17" y="0"/>
                          </a:moveTo>
                          <a:cubicBezTo>
                            <a:pt x="8" y="47"/>
                            <a:pt x="28" y="20"/>
                            <a:pt x="18" y="88"/>
                          </a:cubicBezTo>
                          <a:cubicBezTo>
                            <a:pt x="28" y="122"/>
                            <a:pt x="0" y="143"/>
                            <a:pt x="46" y="152"/>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3210" name="Freeform 1154"/>
                    <p:cNvSpPr>
                      <a:spLocks/>
                    </p:cNvSpPr>
                    <p:nvPr/>
                  </p:nvSpPr>
                  <p:spPr bwMode="auto">
                    <a:xfrm>
                      <a:off x="2917" y="1765"/>
                      <a:ext cx="20" cy="155"/>
                    </a:xfrm>
                    <a:custGeom>
                      <a:avLst/>
                      <a:gdLst>
                        <a:gd name="T0" fmla="*/ 0 w 20"/>
                        <a:gd name="T1" fmla="*/ 0 h 155"/>
                        <a:gd name="T2" fmla="*/ 18 w 20"/>
                        <a:gd name="T3" fmla="*/ 80 h 155"/>
                        <a:gd name="T4" fmla="*/ 12 w 20"/>
                        <a:gd name="T5" fmla="*/ 116 h 155"/>
                        <a:gd name="T6" fmla="*/ 15 w 20"/>
                        <a:gd name="T7" fmla="*/ 155 h 155"/>
                        <a:gd name="T8" fmla="*/ 0 60000 65536"/>
                        <a:gd name="T9" fmla="*/ 0 60000 65536"/>
                        <a:gd name="T10" fmla="*/ 0 60000 65536"/>
                        <a:gd name="T11" fmla="*/ 0 60000 65536"/>
                        <a:gd name="T12" fmla="*/ 0 w 20"/>
                        <a:gd name="T13" fmla="*/ 0 h 155"/>
                        <a:gd name="T14" fmla="*/ 20 w 20"/>
                        <a:gd name="T15" fmla="*/ 155 h 155"/>
                      </a:gdLst>
                      <a:ahLst/>
                      <a:cxnLst>
                        <a:cxn ang="T8">
                          <a:pos x="T0" y="T1"/>
                        </a:cxn>
                        <a:cxn ang="T9">
                          <a:pos x="T2" y="T3"/>
                        </a:cxn>
                        <a:cxn ang="T10">
                          <a:pos x="T4" y="T5"/>
                        </a:cxn>
                        <a:cxn ang="T11">
                          <a:pos x="T6" y="T7"/>
                        </a:cxn>
                      </a:cxnLst>
                      <a:rect l="T12" t="T13" r="T14" b="T15"/>
                      <a:pathLst>
                        <a:path w="20" h="155">
                          <a:moveTo>
                            <a:pt x="0" y="0"/>
                          </a:moveTo>
                          <a:cubicBezTo>
                            <a:pt x="4" y="13"/>
                            <a:pt x="15" y="60"/>
                            <a:pt x="18" y="80"/>
                          </a:cubicBezTo>
                          <a:cubicBezTo>
                            <a:pt x="20" y="99"/>
                            <a:pt x="12" y="104"/>
                            <a:pt x="12" y="116"/>
                          </a:cubicBezTo>
                          <a:cubicBezTo>
                            <a:pt x="12" y="128"/>
                            <a:pt x="13" y="146"/>
                            <a:pt x="15" y="155"/>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3211" name="Freeform 1155"/>
                    <p:cNvSpPr>
                      <a:spLocks/>
                    </p:cNvSpPr>
                    <p:nvPr/>
                  </p:nvSpPr>
                  <p:spPr bwMode="auto">
                    <a:xfrm>
                      <a:off x="2938" y="1887"/>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grpSp>
            </p:grpSp>
          </p:grpSp>
          <p:grpSp>
            <p:nvGrpSpPr>
              <p:cNvPr id="3136" name="Group 1156"/>
              <p:cNvGrpSpPr>
                <a:grpSpLocks/>
              </p:cNvGrpSpPr>
              <p:nvPr/>
            </p:nvGrpSpPr>
            <p:grpSpPr bwMode="auto">
              <a:xfrm rot="20037649" flipV="1">
                <a:off x="639" y="515"/>
                <a:ext cx="645" cy="265"/>
                <a:chOff x="2569" y="1765"/>
                <a:chExt cx="645" cy="265"/>
              </a:xfrm>
            </p:grpSpPr>
            <p:grpSp>
              <p:nvGrpSpPr>
                <p:cNvPr id="3170" name="Group 1157"/>
                <p:cNvGrpSpPr>
                  <a:grpSpLocks/>
                </p:cNvGrpSpPr>
                <p:nvPr/>
              </p:nvGrpSpPr>
              <p:grpSpPr bwMode="auto">
                <a:xfrm rot="205847">
                  <a:off x="2998" y="1765"/>
                  <a:ext cx="216" cy="265"/>
                  <a:chOff x="2782" y="1765"/>
                  <a:chExt cx="216" cy="265"/>
                </a:xfrm>
              </p:grpSpPr>
              <p:grpSp>
                <p:nvGrpSpPr>
                  <p:cNvPr id="3193" name="Group 1158"/>
                  <p:cNvGrpSpPr>
                    <a:grpSpLocks/>
                  </p:cNvGrpSpPr>
                  <p:nvPr/>
                </p:nvGrpSpPr>
                <p:grpSpPr bwMode="auto">
                  <a:xfrm>
                    <a:off x="2782" y="1765"/>
                    <a:ext cx="111" cy="265"/>
                    <a:chOff x="2887" y="1765"/>
                    <a:chExt cx="111" cy="265"/>
                  </a:xfrm>
                </p:grpSpPr>
                <p:sp>
                  <p:nvSpPr>
                    <p:cNvPr id="3199" name="Freeform 1159"/>
                    <p:cNvSpPr>
                      <a:spLocks/>
                    </p:cNvSpPr>
                    <p:nvPr/>
                  </p:nvSpPr>
                  <p:spPr bwMode="auto">
                    <a:xfrm rot="10800000">
                      <a:off x="2952" y="1781"/>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3200" name="Freeform 1160"/>
                    <p:cNvSpPr>
                      <a:spLocks/>
                    </p:cNvSpPr>
                    <p:nvPr/>
                  </p:nvSpPr>
                  <p:spPr bwMode="auto">
                    <a:xfrm>
                      <a:off x="2887" y="1878"/>
                      <a:ext cx="46" cy="152"/>
                    </a:xfrm>
                    <a:custGeom>
                      <a:avLst/>
                      <a:gdLst>
                        <a:gd name="T0" fmla="*/ 17 w 46"/>
                        <a:gd name="T1" fmla="*/ 0 h 152"/>
                        <a:gd name="T2" fmla="*/ 18 w 46"/>
                        <a:gd name="T3" fmla="*/ 88 h 152"/>
                        <a:gd name="T4" fmla="*/ 46 w 46"/>
                        <a:gd name="T5" fmla="*/ 152 h 152"/>
                        <a:gd name="T6" fmla="*/ 0 60000 65536"/>
                        <a:gd name="T7" fmla="*/ 0 60000 65536"/>
                        <a:gd name="T8" fmla="*/ 0 60000 65536"/>
                        <a:gd name="T9" fmla="*/ 0 w 46"/>
                        <a:gd name="T10" fmla="*/ 0 h 152"/>
                        <a:gd name="T11" fmla="*/ 46 w 46"/>
                        <a:gd name="T12" fmla="*/ 152 h 152"/>
                      </a:gdLst>
                      <a:ahLst/>
                      <a:cxnLst>
                        <a:cxn ang="T6">
                          <a:pos x="T0" y="T1"/>
                        </a:cxn>
                        <a:cxn ang="T7">
                          <a:pos x="T2" y="T3"/>
                        </a:cxn>
                        <a:cxn ang="T8">
                          <a:pos x="T4" y="T5"/>
                        </a:cxn>
                      </a:cxnLst>
                      <a:rect l="T9" t="T10" r="T11" b="T12"/>
                      <a:pathLst>
                        <a:path w="46" h="152">
                          <a:moveTo>
                            <a:pt x="17" y="0"/>
                          </a:moveTo>
                          <a:cubicBezTo>
                            <a:pt x="8" y="47"/>
                            <a:pt x="28" y="20"/>
                            <a:pt x="18" y="88"/>
                          </a:cubicBezTo>
                          <a:cubicBezTo>
                            <a:pt x="28" y="122"/>
                            <a:pt x="0" y="143"/>
                            <a:pt x="46" y="152"/>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3201" name="Freeform 1161"/>
                    <p:cNvSpPr>
                      <a:spLocks/>
                    </p:cNvSpPr>
                    <p:nvPr/>
                  </p:nvSpPr>
                  <p:spPr bwMode="auto">
                    <a:xfrm>
                      <a:off x="2917" y="1765"/>
                      <a:ext cx="20" cy="155"/>
                    </a:xfrm>
                    <a:custGeom>
                      <a:avLst/>
                      <a:gdLst>
                        <a:gd name="T0" fmla="*/ 0 w 20"/>
                        <a:gd name="T1" fmla="*/ 0 h 155"/>
                        <a:gd name="T2" fmla="*/ 18 w 20"/>
                        <a:gd name="T3" fmla="*/ 80 h 155"/>
                        <a:gd name="T4" fmla="*/ 12 w 20"/>
                        <a:gd name="T5" fmla="*/ 116 h 155"/>
                        <a:gd name="T6" fmla="*/ 15 w 20"/>
                        <a:gd name="T7" fmla="*/ 155 h 155"/>
                        <a:gd name="T8" fmla="*/ 0 60000 65536"/>
                        <a:gd name="T9" fmla="*/ 0 60000 65536"/>
                        <a:gd name="T10" fmla="*/ 0 60000 65536"/>
                        <a:gd name="T11" fmla="*/ 0 60000 65536"/>
                        <a:gd name="T12" fmla="*/ 0 w 20"/>
                        <a:gd name="T13" fmla="*/ 0 h 155"/>
                        <a:gd name="T14" fmla="*/ 20 w 20"/>
                        <a:gd name="T15" fmla="*/ 155 h 155"/>
                      </a:gdLst>
                      <a:ahLst/>
                      <a:cxnLst>
                        <a:cxn ang="T8">
                          <a:pos x="T0" y="T1"/>
                        </a:cxn>
                        <a:cxn ang="T9">
                          <a:pos x="T2" y="T3"/>
                        </a:cxn>
                        <a:cxn ang="T10">
                          <a:pos x="T4" y="T5"/>
                        </a:cxn>
                        <a:cxn ang="T11">
                          <a:pos x="T6" y="T7"/>
                        </a:cxn>
                      </a:cxnLst>
                      <a:rect l="T12" t="T13" r="T14" b="T15"/>
                      <a:pathLst>
                        <a:path w="20" h="155">
                          <a:moveTo>
                            <a:pt x="0" y="0"/>
                          </a:moveTo>
                          <a:cubicBezTo>
                            <a:pt x="4" y="13"/>
                            <a:pt x="15" y="60"/>
                            <a:pt x="18" y="80"/>
                          </a:cubicBezTo>
                          <a:cubicBezTo>
                            <a:pt x="20" y="99"/>
                            <a:pt x="12" y="104"/>
                            <a:pt x="12" y="116"/>
                          </a:cubicBezTo>
                          <a:cubicBezTo>
                            <a:pt x="12" y="128"/>
                            <a:pt x="13" y="146"/>
                            <a:pt x="15" y="155"/>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3202" name="Freeform 1162"/>
                    <p:cNvSpPr>
                      <a:spLocks/>
                    </p:cNvSpPr>
                    <p:nvPr/>
                  </p:nvSpPr>
                  <p:spPr bwMode="auto">
                    <a:xfrm>
                      <a:off x="2938" y="1887"/>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grpSp>
              <p:grpSp>
                <p:nvGrpSpPr>
                  <p:cNvPr id="3194" name="Group 1163"/>
                  <p:cNvGrpSpPr>
                    <a:grpSpLocks/>
                  </p:cNvGrpSpPr>
                  <p:nvPr/>
                </p:nvGrpSpPr>
                <p:grpSpPr bwMode="auto">
                  <a:xfrm>
                    <a:off x="2887" y="1765"/>
                    <a:ext cx="111" cy="265"/>
                    <a:chOff x="2887" y="1765"/>
                    <a:chExt cx="111" cy="265"/>
                  </a:xfrm>
                </p:grpSpPr>
                <p:sp>
                  <p:nvSpPr>
                    <p:cNvPr id="3195" name="Freeform 1164"/>
                    <p:cNvSpPr>
                      <a:spLocks/>
                    </p:cNvSpPr>
                    <p:nvPr/>
                  </p:nvSpPr>
                  <p:spPr bwMode="auto">
                    <a:xfrm rot="10800000">
                      <a:off x="2952" y="1781"/>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3196" name="Freeform 1165"/>
                    <p:cNvSpPr>
                      <a:spLocks/>
                    </p:cNvSpPr>
                    <p:nvPr/>
                  </p:nvSpPr>
                  <p:spPr bwMode="auto">
                    <a:xfrm>
                      <a:off x="2887" y="1878"/>
                      <a:ext cx="46" cy="152"/>
                    </a:xfrm>
                    <a:custGeom>
                      <a:avLst/>
                      <a:gdLst>
                        <a:gd name="T0" fmla="*/ 17 w 46"/>
                        <a:gd name="T1" fmla="*/ 0 h 152"/>
                        <a:gd name="T2" fmla="*/ 18 w 46"/>
                        <a:gd name="T3" fmla="*/ 88 h 152"/>
                        <a:gd name="T4" fmla="*/ 46 w 46"/>
                        <a:gd name="T5" fmla="*/ 152 h 152"/>
                        <a:gd name="T6" fmla="*/ 0 60000 65536"/>
                        <a:gd name="T7" fmla="*/ 0 60000 65536"/>
                        <a:gd name="T8" fmla="*/ 0 60000 65536"/>
                        <a:gd name="T9" fmla="*/ 0 w 46"/>
                        <a:gd name="T10" fmla="*/ 0 h 152"/>
                        <a:gd name="T11" fmla="*/ 46 w 46"/>
                        <a:gd name="T12" fmla="*/ 152 h 152"/>
                      </a:gdLst>
                      <a:ahLst/>
                      <a:cxnLst>
                        <a:cxn ang="T6">
                          <a:pos x="T0" y="T1"/>
                        </a:cxn>
                        <a:cxn ang="T7">
                          <a:pos x="T2" y="T3"/>
                        </a:cxn>
                        <a:cxn ang="T8">
                          <a:pos x="T4" y="T5"/>
                        </a:cxn>
                      </a:cxnLst>
                      <a:rect l="T9" t="T10" r="T11" b="T12"/>
                      <a:pathLst>
                        <a:path w="46" h="152">
                          <a:moveTo>
                            <a:pt x="17" y="0"/>
                          </a:moveTo>
                          <a:cubicBezTo>
                            <a:pt x="8" y="47"/>
                            <a:pt x="28" y="20"/>
                            <a:pt x="18" y="88"/>
                          </a:cubicBezTo>
                          <a:cubicBezTo>
                            <a:pt x="28" y="122"/>
                            <a:pt x="0" y="143"/>
                            <a:pt x="46" y="152"/>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3197" name="Freeform 1166"/>
                    <p:cNvSpPr>
                      <a:spLocks/>
                    </p:cNvSpPr>
                    <p:nvPr/>
                  </p:nvSpPr>
                  <p:spPr bwMode="auto">
                    <a:xfrm>
                      <a:off x="2917" y="1765"/>
                      <a:ext cx="20" cy="155"/>
                    </a:xfrm>
                    <a:custGeom>
                      <a:avLst/>
                      <a:gdLst>
                        <a:gd name="T0" fmla="*/ 0 w 20"/>
                        <a:gd name="T1" fmla="*/ 0 h 155"/>
                        <a:gd name="T2" fmla="*/ 18 w 20"/>
                        <a:gd name="T3" fmla="*/ 80 h 155"/>
                        <a:gd name="T4" fmla="*/ 12 w 20"/>
                        <a:gd name="T5" fmla="*/ 116 h 155"/>
                        <a:gd name="T6" fmla="*/ 15 w 20"/>
                        <a:gd name="T7" fmla="*/ 155 h 155"/>
                        <a:gd name="T8" fmla="*/ 0 60000 65536"/>
                        <a:gd name="T9" fmla="*/ 0 60000 65536"/>
                        <a:gd name="T10" fmla="*/ 0 60000 65536"/>
                        <a:gd name="T11" fmla="*/ 0 60000 65536"/>
                        <a:gd name="T12" fmla="*/ 0 w 20"/>
                        <a:gd name="T13" fmla="*/ 0 h 155"/>
                        <a:gd name="T14" fmla="*/ 20 w 20"/>
                        <a:gd name="T15" fmla="*/ 155 h 155"/>
                      </a:gdLst>
                      <a:ahLst/>
                      <a:cxnLst>
                        <a:cxn ang="T8">
                          <a:pos x="T0" y="T1"/>
                        </a:cxn>
                        <a:cxn ang="T9">
                          <a:pos x="T2" y="T3"/>
                        </a:cxn>
                        <a:cxn ang="T10">
                          <a:pos x="T4" y="T5"/>
                        </a:cxn>
                        <a:cxn ang="T11">
                          <a:pos x="T6" y="T7"/>
                        </a:cxn>
                      </a:cxnLst>
                      <a:rect l="T12" t="T13" r="T14" b="T15"/>
                      <a:pathLst>
                        <a:path w="20" h="155">
                          <a:moveTo>
                            <a:pt x="0" y="0"/>
                          </a:moveTo>
                          <a:cubicBezTo>
                            <a:pt x="4" y="13"/>
                            <a:pt x="15" y="60"/>
                            <a:pt x="18" y="80"/>
                          </a:cubicBezTo>
                          <a:cubicBezTo>
                            <a:pt x="20" y="99"/>
                            <a:pt x="12" y="104"/>
                            <a:pt x="12" y="116"/>
                          </a:cubicBezTo>
                          <a:cubicBezTo>
                            <a:pt x="12" y="128"/>
                            <a:pt x="13" y="146"/>
                            <a:pt x="15" y="155"/>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3198" name="Freeform 1167"/>
                    <p:cNvSpPr>
                      <a:spLocks/>
                    </p:cNvSpPr>
                    <p:nvPr/>
                  </p:nvSpPr>
                  <p:spPr bwMode="auto">
                    <a:xfrm>
                      <a:off x="2938" y="1887"/>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grpSp>
            </p:grpSp>
            <p:grpSp>
              <p:nvGrpSpPr>
                <p:cNvPr id="3171" name="Group 1168"/>
                <p:cNvGrpSpPr>
                  <a:grpSpLocks/>
                </p:cNvGrpSpPr>
                <p:nvPr/>
              </p:nvGrpSpPr>
              <p:grpSpPr bwMode="auto">
                <a:xfrm rot="-232276">
                  <a:off x="2569" y="1765"/>
                  <a:ext cx="216" cy="265"/>
                  <a:chOff x="2782" y="1765"/>
                  <a:chExt cx="216" cy="265"/>
                </a:xfrm>
              </p:grpSpPr>
              <p:grpSp>
                <p:nvGrpSpPr>
                  <p:cNvPr id="3183" name="Group 1169"/>
                  <p:cNvGrpSpPr>
                    <a:grpSpLocks/>
                  </p:cNvGrpSpPr>
                  <p:nvPr/>
                </p:nvGrpSpPr>
                <p:grpSpPr bwMode="auto">
                  <a:xfrm>
                    <a:off x="2782" y="1765"/>
                    <a:ext cx="111" cy="265"/>
                    <a:chOff x="2887" y="1765"/>
                    <a:chExt cx="111" cy="265"/>
                  </a:xfrm>
                </p:grpSpPr>
                <p:sp>
                  <p:nvSpPr>
                    <p:cNvPr id="3189" name="Freeform 1170"/>
                    <p:cNvSpPr>
                      <a:spLocks/>
                    </p:cNvSpPr>
                    <p:nvPr/>
                  </p:nvSpPr>
                  <p:spPr bwMode="auto">
                    <a:xfrm rot="10800000">
                      <a:off x="2952" y="1781"/>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3190" name="Freeform 1171"/>
                    <p:cNvSpPr>
                      <a:spLocks/>
                    </p:cNvSpPr>
                    <p:nvPr/>
                  </p:nvSpPr>
                  <p:spPr bwMode="auto">
                    <a:xfrm>
                      <a:off x="2887" y="1878"/>
                      <a:ext cx="46" cy="152"/>
                    </a:xfrm>
                    <a:custGeom>
                      <a:avLst/>
                      <a:gdLst>
                        <a:gd name="T0" fmla="*/ 17 w 46"/>
                        <a:gd name="T1" fmla="*/ 0 h 152"/>
                        <a:gd name="T2" fmla="*/ 18 w 46"/>
                        <a:gd name="T3" fmla="*/ 88 h 152"/>
                        <a:gd name="T4" fmla="*/ 46 w 46"/>
                        <a:gd name="T5" fmla="*/ 152 h 152"/>
                        <a:gd name="T6" fmla="*/ 0 60000 65536"/>
                        <a:gd name="T7" fmla="*/ 0 60000 65536"/>
                        <a:gd name="T8" fmla="*/ 0 60000 65536"/>
                        <a:gd name="T9" fmla="*/ 0 w 46"/>
                        <a:gd name="T10" fmla="*/ 0 h 152"/>
                        <a:gd name="T11" fmla="*/ 46 w 46"/>
                        <a:gd name="T12" fmla="*/ 152 h 152"/>
                      </a:gdLst>
                      <a:ahLst/>
                      <a:cxnLst>
                        <a:cxn ang="T6">
                          <a:pos x="T0" y="T1"/>
                        </a:cxn>
                        <a:cxn ang="T7">
                          <a:pos x="T2" y="T3"/>
                        </a:cxn>
                        <a:cxn ang="T8">
                          <a:pos x="T4" y="T5"/>
                        </a:cxn>
                      </a:cxnLst>
                      <a:rect l="T9" t="T10" r="T11" b="T12"/>
                      <a:pathLst>
                        <a:path w="46" h="152">
                          <a:moveTo>
                            <a:pt x="17" y="0"/>
                          </a:moveTo>
                          <a:cubicBezTo>
                            <a:pt x="8" y="47"/>
                            <a:pt x="28" y="20"/>
                            <a:pt x="18" y="88"/>
                          </a:cubicBezTo>
                          <a:cubicBezTo>
                            <a:pt x="28" y="122"/>
                            <a:pt x="0" y="143"/>
                            <a:pt x="46" y="152"/>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3191" name="Freeform 1172"/>
                    <p:cNvSpPr>
                      <a:spLocks/>
                    </p:cNvSpPr>
                    <p:nvPr/>
                  </p:nvSpPr>
                  <p:spPr bwMode="auto">
                    <a:xfrm>
                      <a:off x="2917" y="1765"/>
                      <a:ext cx="20" cy="155"/>
                    </a:xfrm>
                    <a:custGeom>
                      <a:avLst/>
                      <a:gdLst>
                        <a:gd name="T0" fmla="*/ 0 w 20"/>
                        <a:gd name="T1" fmla="*/ 0 h 155"/>
                        <a:gd name="T2" fmla="*/ 18 w 20"/>
                        <a:gd name="T3" fmla="*/ 80 h 155"/>
                        <a:gd name="T4" fmla="*/ 12 w 20"/>
                        <a:gd name="T5" fmla="*/ 116 h 155"/>
                        <a:gd name="T6" fmla="*/ 15 w 20"/>
                        <a:gd name="T7" fmla="*/ 155 h 155"/>
                        <a:gd name="T8" fmla="*/ 0 60000 65536"/>
                        <a:gd name="T9" fmla="*/ 0 60000 65536"/>
                        <a:gd name="T10" fmla="*/ 0 60000 65536"/>
                        <a:gd name="T11" fmla="*/ 0 60000 65536"/>
                        <a:gd name="T12" fmla="*/ 0 w 20"/>
                        <a:gd name="T13" fmla="*/ 0 h 155"/>
                        <a:gd name="T14" fmla="*/ 20 w 20"/>
                        <a:gd name="T15" fmla="*/ 155 h 155"/>
                      </a:gdLst>
                      <a:ahLst/>
                      <a:cxnLst>
                        <a:cxn ang="T8">
                          <a:pos x="T0" y="T1"/>
                        </a:cxn>
                        <a:cxn ang="T9">
                          <a:pos x="T2" y="T3"/>
                        </a:cxn>
                        <a:cxn ang="T10">
                          <a:pos x="T4" y="T5"/>
                        </a:cxn>
                        <a:cxn ang="T11">
                          <a:pos x="T6" y="T7"/>
                        </a:cxn>
                      </a:cxnLst>
                      <a:rect l="T12" t="T13" r="T14" b="T15"/>
                      <a:pathLst>
                        <a:path w="20" h="155">
                          <a:moveTo>
                            <a:pt x="0" y="0"/>
                          </a:moveTo>
                          <a:cubicBezTo>
                            <a:pt x="4" y="13"/>
                            <a:pt x="15" y="60"/>
                            <a:pt x="18" y="80"/>
                          </a:cubicBezTo>
                          <a:cubicBezTo>
                            <a:pt x="20" y="99"/>
                            <a:pt x="12" y="104"/>
                            <a:pt x="12" y="116"/>
                          </a:cubicBezTo>
                          <a:cubicBezTo>
                            <a:pt x="12" y="128"/>
                            <a:pt x="13" y="146"/>
                            <a:pt x="15" y="155"/>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3192" name="Freeform 1173"/>
                    <p:cNvSpPr>
                      <a:spLocks/>
                    </p:cNvSpPr>
                    <p:nvPr/>
                  </p:nvSpPr>
                  <p:spPr bwMode="auto">
                    <a:xfrm>
                      <a:off x="2938" y="1887"/>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grpSp>
              <p:grpSp>
                <p:nvGrpSpPr>
                  <p:cNvPr id="3184" name="Group 1174"/>
                  <p:cNvGrpSpPr>
                    <a:grpSpLocks/>
                  </p:cNvGrpSpPr>
                  <p:nvPr/>
                </p:nvGrpSpPr>
                <p:grpSpPr bwMode="auto">
                  <a:xfrm>
                    <a:off x="2887" y="1765"/>
                    <a:ext cx="111" cy="265"/>
                    <a:chOff x="2887" y="1765"/>
                    <a:chExt cx="111" cy="265"/>
                  </a:xfrm>
                </p:grpSpPr>
                <p:sp>
                  <p:nvSpPr>
                    <p:cNvPr id="3185" name="Freeform 1175"/>
                    <p:cNvSpPr>
                      <a:spLocks/>
                    </p:cNvSpPr>
                    <p:nvPr/>
                  </p:nvSpPr>
                  <p:spPr bwMode="auto">
                    <a:xfrm rot="10800000">
                      <a:off x="2952" y="1781"/>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3186" name="Freeform 1176"/>
                    <p:cNvSpPr>
                      <a:spLocks/>
                    </p:cNvSpPr>
                    <p:nvPr/>
                  </p:nvSpPr>
                  <p:spPr bwMode="auto">
                    <a:xfrm>
                      <a:off x="2887" y="1878"/>
                      <a:ext cx="46" cy="152"/>
                    </a:xfrm>
                    <a:custGeom>
                      <a:avLst/>
                      <a:gdLst>
                        <a:gd name="T0" fmla="*/ 17 w 46"/>
                        <a:gd name="T1" fmla="*/ 0 h 152"/>
                        <a:gd name="T2" fmla="*/ 18 w 46"/>
                        <a:gd name="T3" fmla="*/ 88 h 152"/>
                        <a:gd name="T4" fmla="*/ 46 w 46"/>
                        <a:gd name="T5" fmla="*/ 152 h 152"/>
                        <a:gd name="T6" fmla="*/ 0 60000 65536"/>
                        <a:gd name="T7" fmla="*/ 0 60000 65536"/>
                        <a:gd name="T8" fmla="*/ 0 60000 65536"/>
                        <a:gd name="T9" fmla="*/ 0 w 46"/>
                        <a:gd name="T10" fmla="*/ 0 h 152"/>
                        <a:gd name="T11" fmla="*/ 46 w 46"/>
                        <a:gd name="T12" fmla="*/ 152 h 152"/>
                      </a:gdLst>
                      <a:ahLst/>
                      <a:cxnLst>
                        <a:cxn ang="T6">
                          <a:pos x="T0" y="T1"/>
                        </a:cxn>
                        <a:cxn ang="T7">
                          <a:pos x="T2" y="T3"/>
                        </a:cxn>
                        <a:cxn ang="T8">
                          <a:pos x="T4" y="T5"/>
                        </a:cxn>
                      </a:cxnLst>
                      <a:rect l="T9" t="T10" r="T11" b="T12"/>
                      <a:pathLst>
                        <a:path w="46" h="152">
                          <a:moveTo>
                            <a:pt x="17" y="0"/>
                          </a:moveTo>
                          <a:cubicBezTo>
                            <a:pt x="8" y="47"/>
                            <a:pt x="28" y="20"/>
                            <a:pt x="18" y="88"/>
                          </a:cubicBezTo>
                          <a:cubicBezTo>
                            <a:pt x="28" y="122"/>
                            <a:pt x="0" y="143"/>
                            <a:pt x="46" y="152"/>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3187" name="Freeform 1177"/>
                    <p:cNvSpPr>
                      <a:spLocks/>
                    </p:cNvSpPr>
                    <p:nvPr/>
                  </p:nvSpPr>
                  <p:spPr bwMode="auto">
                    <a:xfrm>
                      <a:off x="2917" y="1765"/>
                      <a:ext cx="20" cy="155"/>
                    </a:xfrm>
                    <a:custGeom>
                      <a:avLst/>
                      <a:gdLst>
                        <a:gd name="T0" fmla="*/ 0 w 20"/>
                        <a:gd name="T1" fmla="*/ 0 h 155"/>
                        <a:gd name="T2" fmla="*/ 18 w 20"/>
                        <a:gd name="T3" fmla="*/ 80 h 155"/>
                        <a:gd name="T4" fmla="*/ 12 w 20"/>
                        <a:gd name="T5" fmla="*/ 116 h 155"/>
                        <a:gd name="T6" fmla="*/ 15 w 20"/>
                        <a:gd name="T7" fmla="*/ 155 h 155"/>
                        <a:gd name="T8" fmla="*/ 0 60000 65536"/>
                        <a:gd name="T9" fmla="*/ 0 60000 65536"/>
                        <a:gd name="T10" fmla="*/ 0 60000 65536"/>
                        <a:gd name="T11" fmla="*/ 0 60000 65536"/>
                        <a:gd name="T12" fmla="*/ 0 w 20"/>
                        <a:gd name="T13" fmla="*/ 0 h 155"/>
                        <a:gd name="T14" fmla="*/ 20 w 20"/>
                        <a:gd name="T15" fmla="*/ 155 h 155"/>
                      </a:gdLst>
                      <a:ahLst/>
                      <a:cxnLst>
                        <a:cxn ang="T8">
                          <a:pos x="T0" y="T1"/>
                        </a:cxn>
                        <a:cxn ang="T9">
                          <a:pos x="T2" y="T3"/>
                        </a:cxn>
                        <a:cxn ang="T10">
                          <a:pos x="T4" y="T5"/>
                        </a:cxn>
                        <a:cxn ang="T11">
                          <a:pos x="T6" y="T7"/>
                        </a:cxn>
                      </a:cxnLst>
                      <a:rect l="T12" t="T13" r="T14" b="T15"/>
                      <a:pathLst>
                        <a:path w="20" h="155">
                          <a:moveTo>
                            <a:pt x="0" y="0"/>
                          </a:moveTo>
                          <a:cubicBezTo>
                            <a:pt x="4" y="13"/>
                            <a:pt x="15" y="60"/>
                            <a:pt x="18" y="80"/>
                          </a:cubicBezTo>
                          <a:cubicBezTo>
                            <a:pt x="20" y="99"/>
                            <a:pt x="12" y="104"/>
                            <a:pt x="12" y="116"/>
                          </a:cubicBezTo>
                          <a:cubicBezTo>
                            <a:pt x="12" y="128"/>
                            <a:pt x="13" y="146"/>
                            <a:pt x="15" y="155"/>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3188" name="Freeform 1178"/>
                    <p:cNvSpPr>
                      <a:spLocks/>
                    </p:cNvSpPr>
                    <p:nvPr/>
                  </p:nvSpPr>
                  <p:spPr bwMode="auto">
                    <a:xfrm>
                      <a:off x="2938" y="1887"/>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grpSp>
            </p:grpSp>
            <p:grpSp>
              <p:nvGrpSpPr>
                <p:cNvPr id="3172" name="Group 1179"/>
                <p:cNvGrpSpPr>
                  <a:grpSpLocks/>
                </p:cNvGrpSpPr>
                <p:nvPr/>
              </p:nvGrpSpPr>
              <p:grpSpPr bwMode="auto">
                <a:xfrm>
                  <a:off x="2782" y="1765"/>
                  <a:ext cx="216" cy="265"/>
                  <a:chOff x="2782" y="1765"/>
                  <a:chExt cx="216" cy="265"/>
                </a:xfrm>
              </p:grpSpPr>
              <p:grpSp>
                <p:nvGrpSpPr>
                  <p:cNvPr id="3173" name="Group 1180"/>
                  <p:cNvGrpSpPr>
                    <a:grpSpLocks/>
                  </p:cNvGrpSpPr>
                  <p:nvPr/>
                </p:nvGrpSpPr>
                <p:grpSpPr bwMode="auto">
                  <a:xfrm>
                    <a:off x="2782" y="1765"/>
                    <a:ext cx="111" cy="265"/>
                    <a:chOff x="2887" y="1765"/>
                    <a:chExt cx="111" cy="265"/>
                  </a:xfrm>
                </p:grpSpPr>
                <p:sp>
                  <p:nvSpPr>
                    <p:cNvPr id="3179" name="Freeform 1181"/>
                    <p:cNvSpPr>
                      <a:spLocks/>
                    </p:cNvSpPr>
                    <p:nvPr/>
                  </p:nvSpPr>
                  <p:spPr bwMode="auto">
                    <a:xfrm rot="10800000">
                      <a:off x="2952" y="1781"/>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3180" name="Freeform 1182"/>
                    <p:cNvSpPr>
                      <a:spLocks/>
                    </p:cNvSpPr>
                    <p:nvPr/>
                  </p:nvSpPr>
                  <p:spPr bwMode="auto">
                    <a:xfrm>
                      <a:off x="2887" y="1878"/>
                      <a:ext cx="46" cy="152"/>
                    </a:xfrm>
                    <a:custGeom>
                      <a:avLst/>
                      <a:gdLst>
                        <a:gd name="T0" fmla="*/ 17 w 46"/>
                        <a:gd name="T1" fmla="*/ 0 h 152"/>
                        <a:gd name="T2" fmla="*/ 18 w 46"/>
                        <a:gd name="T3" fmla="*/ 88 h 152"/>
                        <a:gd name="T4" fmla="*/ 46 w 46"/>
                        <a:gd name="T5" fmla="*/ 152 h 152"/>
                        <a:gd name="T6" fmla="*/ 0 60000 65536"/>
                        <a:gd name="T7" fmla="*/ 0 60000 65536"/>
                        <a:gd name="T8" fmla="*/ 0 60000 65536"/>
                        <a:gd name="T9" fmla="*/ 0 w 46"/>
                        <a:gd name="T10" fmla="*/ 0 h 152"/>
                        <a:gd name="T11" fmla="*/ 46 w 46"/>
                        <a:gd name="T12" fmla="*/ 152 h 152"/>
                      </a:gdLst>
                      <a:ahLst/>
                      <a:cxnLst>
                        <a:cxn ang="T6">
                          <a:pos x="T0" y="T1"/>
                        </a:cxn>
                        <a:cxn ang="T7">
                          <a:pos x="T2" y="T3"/>
                        </a:cxn>
                        <a:cxn ang="T8">
                          <a:pos x="T4" y="T5"/>
                        </a:cxn>
                      </a:cxnLst>
                      <a:rect l="T9" t="T10" r="T11" b="T12"/>
                      <a:pathLst>
                        <a:path w="46" h="152">
                          <a:moveTo>
                            <a:pt x="17" y="0"/>
                          </a:moveTo>
                          <a:cubicBezTo>
                            <a:pt x="8" y="47"/>
                            <a:pt x="28" y="20"/>
                            <a:pt x="18" y="88"/>
                          </a:cubicBezTo>
                          <a:cubicBezTo>
                            <a:pt x="28" y="122"/>
                            <a:pt x="0" y="143"/>
                            <a:pt x="46" y="152"/>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3181" name="Freeform 1183"/>
                    <p:cNvSpPr>
                      <a:spLocks/>
                    </p:cNvSpPr>
                    <p:nvPr/>
                  </p:nvSpPr>
                  <p:spPr bwMode="auto">
                    <a:xfrm>
                      <a:off x="2917" y="1765"/>
                      <a:ext cx="20" cy="155"/>
                    </a:xfrm>
                    <a:custGeom>
                      <a:avLst/>
                      <a:gdLst>
                        <a:gd name="T0" fmla="*/ 0 w 20"/>
                        <a:gd name="T1" fmla="*/ 0 h 155"/>
                        <a:gd name="T2" fmla="*/ 18 w 20"/>
                        <a:gd name="T3" fmla="*/ 80 h 155"/>
                        <a:gd name="T4" fmla="*/ 12 w 20"/>
                        <a:gd name="T5" fmla="*/ 116 h 155"/>
                        <a:gd name="T6" fmla="*/ 15 w 20"/>
                        <a:gd name="T7" fmla="*/ 155 h 155"/>
                        <a:gd name="T8" fmla="*/ 0 60000 65536"/>
                        <a:gd name="T9" fmla="*/ 0 60000 65536"/>
                        <a:gd name="T10" fmla="*/ 0 60000 65536"/>
                        <a:gd name="T11" fmla="*/ 0 60000 65536"/>
                        <a:gd name="T12" fmla="*/ 0 w 20"/>
                        <a:gd name="T13" fmla="*/ 0 h 155"/>
                        <a:gd name="T14" fmla="*/ 20 w 20"/>
                        <a:gd name="T15" fmla="*/ 155 h 155"/>
                      </a:gdLst>
                      <a:ahLst/>
                      <a:cxnLst>
                        <a:cxn ang="T8">
                          <a:pos x="T0" y="T1"/>
                        </a:cxn>
                        <a:cxn ang="T9">
                          <a:pos x="T2" y="T3"/>
                        </a:cxn>
                        <a:cxn ang="T10">
                          <a:pos x="T4" y="T5"/>
                        </a:cxn>
                        <a:cxn ang="T11">
                          <a:pos x="T6" y="T7"/>
                        </a:cxn>
                      </a:cxnLst>
                      <a:rect l="T12" t="T13" r="T14" b="T15"/>
                      <a:pathLst>
                        <a:path w="20" h="155">
                          <a:moveTo>
                            <a:pt x="0" y="0"/>
                          </a:moveTo>
                          <a:cubicBezTo>
                            <a:pt x="4" y="13"/>
                            <a:pt x="15" y="60"/>
                            <a:pt x="18" y="80"/>
                          </a:cubicBezTo>
                          <a:cubicBezTo>
                            <a:pt x="20" y="99"/>
                            <a:pt x="12" y="104"/>
                            <a:pt x="12" y="116"/>
                          </a:cubicBezTo>
                          <a:cubicBezTo>
                            <a:pt x="12" y="128"/>
                            <a:pt x="13" y="146"/>
                            <a:pt x="15" y="155"/>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3182" name="Freeform 1184"/>
                    <p:cNvSpPr>
                      <a:spLocks/>
                    </p:cNvSpPr>
                    <p:nvPr/>
                  </p:nvSpPr>
                  <p:spPr bwMode="auto">
                    <a:xfrm>
                      <a:off x="2938" y="1887"/>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grpSp>
              <p:grpSp>
                <p:nvGrpSpPr>
                  <p:cNvPr id="3174" name="Group 1185"/>
                  <p:cNvGrpSpPr>
                    <a:grpSpLocks/>
                  </p:cNvGrpSpPr>
                  <p:nvPr/>
                </p:nvGrpSpPr>
                <p:grpSpPr bwMode="auto">
                  <a:xfrm>
                    <a:off x="2887" y="1765"/>
                    <a:ext cx="111" cy="265"/>
                    <a:chOff x="2887" y="1765"/>
                    <a:chExt cx="111" cy="265"/>
                  </a:xfrm>
                </p:grpSpPr>
                <p:sp>
                  <p:nvSpPr>
                    <p:cNvPr id="3175" name="Freeform 1186"/>
                    <p:cNvSpPr>
                      <a:spLocks/>
                    </p:cNvSpPr>
                    <p:nvPr/>
                  </p:nvSpPr>
                  <p:spPr bwMode="auto">
                    <a:xfrm rot="10800000">
                      <a:off x="2952" y="1781"/>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3176" name="Freeform 1187"/>
                    <p:cNvSpPr>
                      <a:spLocks/>
                    </p:cNvSpPr>
                    <p:nvPr/>
                  </p:nvSpPr>
                  <p:spPr bwMode="auto">
                    <a:xfrm>
                      <a:off x="2887" y="1878"/>
                      <a:ext cx="46" cy="152"/>
                    </a:xfrm>
                    <a:custGeom>
                      <a:avLst/>
                      <a:gdLst>
                        <a:gd name="T0" fmla="*/ 17 w 46"/>
                        <a:gd name="T1" fmla="*/ 0 h 152"/>
                        <a:gd name="T2" fmla="*/ 18 w 46"/>
                        <a:gd name="T3" fmla="*/ 88 h 152"/>
                        <a:gd name="T4" fmla="*/ 46 w 46"/>
                        <a:gd name="T5" fmla="*/ 152 h 152"/>
                        <a:gd name="T6" fmla="*/ 0 60000 65536"/>
                        <a:gd name="T7" fmla="*/ 0 60000 65536"/>
                        <a:gd name="T8" fmla="*/ 0 60000 65536"/>
                        <a:gd name="T9" fmla="*/ 0 w 46"/>
                        <a:gd name="T10" fmla="*/ 0 h 152"/>
                        <a:gd name="T11" fmla="*/ 46 w 46"/>
                        <a:gd name="T12" fmla="*/ 152 h 152"/>
                      </a:gdLst>
                      <a:ahLst/>
                      <a:cxnLst>
                        <a:cxn ang="T6">
                          <a:pos x="T0" y="T1"/>
                        </a:cxn>
                        <a:cxn ang="T7">
                          <a:pos x="T2" y="T3"/>
                        </a:cxn>
                        <a:cxn ang="T8">
                          <a:pos x="T4" y="T5"/>
                        </a:cxn>
                      </a:cxnLst>
                      <a:rect l="T9" t="T10" r="T11" b="T12"/>
                      <a:pathLst>
                        <a:path w="46" h="152">
                          <a:moveTo>
                            <a:pt x="17" y="0"/>
                          </a:moveTo>
                          <a:cubicBezTo>
                            <a:pt x="8" y="47"/>
                            <a:pt x="28" y="20"/>
                            <a:pt x="18" y="88"/>
                          </a:cubicBezTo>
                          <a:cubicBezTo>
                            <a:pt x="28" y="122"/>
                            <a:pt x="0" y="143"/>
                            <a:pt x="46" y="152"/>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3177" name="Freeform 1188"/>
                    <p:cNvSpPr>
                      <a:spLocks/>
                    </p:cNvSpPr>
                    <p:nvPr/>
                  </p:nvSpPr>
                  <p:spPr bwMode="auto">
                    <a:xfrm>
                      <a:off x="2917" y="1765"/>
                      <a:ext cx="20" cy="155"/>
                    </a:xfrm>
                    <a:custGeom>
                      <a:avLst/>
                      <a:gdLst>
                        <a:gd name="T0" fmla="*/ 0 w 20"/>
                        <a:gd name="T1" fmla="*/ 0 h 155"/>
                        <a:gd name="T2" fmla="*/ 18 w 20"/>
                        <a:gd name="T3" fmla="*/ 80 h 155"/>
                        <a:gd name="T4" fmla="*/ 12 w 20"/>
                        <a:gd name="T5" fmla="*/ 116 h 155"/>
                        <a:gd name="T6" fmla="*/ 15 w 20"/>
                        <a:gd name="T7" fmla="*/ 155 h 155"/>
                        <a:gd name="T8" fmla="*/ 0 60000 65536"/>
                        <a:gd name="T9" fmla="*/ 0 60000 65536"/>
                        <a:gd name="T10" fmla="*/ 0 60000 65536"/>
                        <a:gd name="T11" fmla="*/ 0 60000 65536"/>
                        <a:gd name="T12" fmla="*/ 0 w 20"/>
                        <a:gd name="T13" fmla="*/ 0 h 155"/>
                        <a:gd name="T14" fmla="*/ 20 w 20"/>
                        <a:gd name="T15" fmla="*/ 155 h 155"/>
                      </a:gdLst>
                      <a:ahLst/>
                      <a:cxnLst>
                        <a:cxn ang="T8">
                          <a:pos x="T0" y="T1"/>
                        </a:cxn>
                        <a:cxn ang="T9">
                          <a:pos x="T2" y="T3"/>
                        </a:cxn>
                        <a:cxn ang="T10">
                          <a:pos x="T4" y="T5"/>
                        </a:cxn>
                        <a:cxn ang="T11">
                          <a:pos x="T6" y="T7"/>
                        </a:cxn>
                      </a:cxnLst>
                      <a:rect l="T12" t="T13" r="T14" b="T15"/>
                      <a:pathLst>
                        <a:path w="20" h="155">
                          <a:moveTo>
                            <a:pt x="0" y="0"/>
                          </a:moveTo>
                          <a:cubicBezTo>
                            <a:pt x="4" y="13"/>
                            <a:pt x="15" y="60"/>
                            <a:pt x="18" y="80"/>
                          </a:cubicBezTo>
                          <a:cubicBezTo>
                            <a:pt x="20" y="99"/>
                            <a:pt x="12" y="104"/>
                            <a:pt x="12" y="116"/>
                          </a:cubicBezTo>
                          <a:cubicBezTo>
                            <a:pt x="12" y="128"/>
                            <a:pt x="13" y="146"/>
                            <a:pt x="15" y="155"/>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3178" name="Freeform 1189"/>
                    <p:cNvSpPr>
                      <a:spLocks/>
                    </p:cNvSpPr>
                    <p:nvPr/>
                  </p:nvSpPr>
                  <p:spPr bwMode="auto">
                    <a:xfrm>
                      <a:off x="2938" y="1887"/>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grpSp>
            </p:grpSp>
          </p:grpSp>
          <p:grpSp>
            <p:nvGrpSpPr>
              <p:cNvPr id="3137" name="Group 1191"/>
              <p:cNvGrpSpPr>
                <a:grpSpLocks/>
              </p:cNvGrpSpPr>
              <p:nvPr/>
            </p:nvGrpSpPr>
            <p:grpSpPr bwMode="auto">
              <a:xfrm rot="19986044" flipV="1">
                <a:off x="475" y="714"/>
                <a:ext cx="216" cy="265"/>
                <a:chOff x="2782" y="1765"/>
                <a:chExt cx="216" cy="265"/>
              </a:xfrm>
            </p:grpSpPr>
            <p:grpSp>
              <p:nvGrpSpPr>
                <p:cNvPr id="3160" name="Group 1192"/>
                <p:cNvGrpSpPr>
                  <a:grpSpLocks/>
                </p:cNvGrpSpPr>
                <p:nvPr/>
              </p:nvGrpSpPr>
              <p:grpSpPr bwMode="auto">
                <a:xfrm>
                  <a:off x="2782" y="1765"/>
                  <a:ext cx="111" cy="265"/>
                  <a:chOff x="2887" y="1765"/>
                  <a:chExt cx="111" cy="265"/>
                </a:xfrm>
              </p:grpSpPr>
              <p:sp>
                <p:nvSpPr>
                  <p:cNvPr id="3166" name="Freeform 1193"/>
                  <p:cNvSpPr>
                    <a:spLocks/>
                  </p:cNvSpPr>
                  <p:nvPr/>
                </p:nvSpPr>
                <p:spPr bwMode="auto">
                  <a:xfrm rot="10800000">
                    <a:off x="2952" y="1781"/>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3167" name="Freeform 1194"/>
                  <p:cNvSpPr>
                    <a:spLocks/>
                  </p:cNvSpPr>
                  <p:nvPr/>
                </p:nvSpPr>
                <p:spPr bwMode="auto">
                  <a:xfrm>
                    <a:off x="2887" y="1878"/>
                    <a:ext cx="46" cy="152"/>
                  </a:xfrm>
                  <a:custGeom>
                    <a:avLst/>
                    <a:gdLst>
                      <a:gd name="T0" fmla="*/ 17 w 46"/>
                      <a:gd name="T1" fmla="*/ 0 h 152"/>
                      <a:gd name="T2" fmla="*/ 18 w 46"/>
                      <a:gd name="T3" fmla="*/ 88 h 152"/>
                      <a:gd name="T4" fmla="*/ 46 w 46"/>
                      <a:gd name="T5" fmla="*/ 152 h 152"/>
                      <a:gd name="T6" fmla="*/ 0 60000 65536"/>
                      <a:gd name="T7" fmla="*/ 0 60000 65536"/>
                      <a:gd name="T8" fmla="*/ 0 60000 65536"/>
                      <a:gd name="T9" fmla="*/ 0 w 46"/>
                      <a:gd name="T10" fmla="*/ 0 h 152"/>
                      <a:gd name="T11" fmla="*/ 46 w 46"/>
                      <a:gd name="T12" fmla="*/ 152 h 152"/>
                    </a:gdLst>
                    <a:ahLst/>
                    <a:cxnLst>
                      <a:cxn ang="T6">
                        <a:pos x="T0" y="T1"/>
                      </a:cxn>
                      <a:cxn ang="T7">
                        <a:pos x="T2" y="T3"/>
                      </a:cxn>
                      <a:cxn ang="T8">
                        <a:pos x="T4" y="T5"/>
                      </a:cxn>
                    </a:cxnLst>
                    <a:rect l="T9" t="T10" r="T11" b="T12"/>
                    <a:pathLst>
                      <a:path w="46" h="152">
                        <a:moveTo>
                          <a:pt x="17" y="0"/>
                        </a:moveTo>
                        <a:cubicBezTo>
                          <a:pt x="8" y="47"/>
                          <a:pt x="28" y="20"/>
                          <a:pt x="18" y="88"/>
                        </a:cubicBezTo>
                        <a:cubicBezTo>
                          <a:pt x="28" y="122"/>
                          <a:pt x="0" y="143"/>
                          <a:pt x="46" y="152"/>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3168" name="Freeform 1195"/>
                  <p:cNvSpPr>
                    <a:spLocks/>
                  </p:cNvSpPr>
                  <p:nvPr/>
                </p:nvSpPr>
                <p:spPr bwMode="auto">
                  <a:xfrm>
                    <a:off x="2917" y="1765"/>
                    <a:ext cx="20" cy="155"/>
                  </a:xfrm>
                  <a:custGeom>
                    <a:avLst/>
                    <a:gdLst>
                      <a:gd name="T0" fmla="*/ 0 w 20"/>
                      <a:gd name="T1" fmla="*/ 0 h 155"/>
                      <a:gd name="T2" fmla="*/ 18 w 20"/>
                      <a:gd name="T3" fmla="*/ 80 h 155"/>
                      <a:gd name="T4" fmla="*/ 12 w 20"/>
                      <a:gd name="T5" fmla="*/ 116 h 155"/>
                      <a:gd name="T6" fmla="*/ 15 w 20"/>
                      <a:gd name="T7" fmla="*/ 155 h 155"/>
                      <a:gd name="T8" fmla="*/ 0 60000 65536"/>
                      <a:gd name="T9" fmla="*/ 0 60000 65536"/>
                      <a:gd name="T10" fmla="*/ 0 60000 65536"/>
                      <a:gd name="T11" fmla="*/ 0 60000 65536"/>
                      <a:gd name="T12" fmla="*/ 0 w 20"/>
                      <a:gd name="T13" fmla="*/ 0 h 155"/>
                      <a:gd name="T14" fmla="*/ 20 w 20"/>
                      <a:gd name="T15" fmla="*/ 155 h 155"/>
                    </a:gdLst>
                    <a:ahLst/>
                    <a:cxnLst>
                      <a:cxn ang="T8">
                        <a:pos x="T0" y="T1"/>
                      </a:cxn>
                      <a:cxn ang="T9">
                        <a:pos x="T2" y="T3"/>
                      </a:cxn>
                      <a:cxn ang="T10">
                        <a:pos x="T4" y="T5"/>
                      </a:cxn>
                      <a:cxn ang="T11">
                        <a:pos x="T6" y="T7"/>
                      </a:cxn>
                    </a:cxnLst>
                    <a:rect l="T12" t="T13" r="T14" b="T15"/>
                    <a:pathLst>
                      <a:path w="20" h="155">
                        <a:moveTo>
                          <a:pt x="0" y="0"/>
                        </a:moveTo>
                        <a:cubicBezTo>
                          <a:pt x="4" y="13"/>
                          <a:pt x="15" y="60"/>
                          <a:pt x="18" y="80"/>
                        </a:cubicBezTo>
                        <a:cubicBezTo>
                          <a:pt x="20" y="99"/>
                          <a:pt x="12" y="104"/>
                          <a:pt x="12" y="116"/>
                        </a:cubicBezTo>
                        <a:cubicBezTo>
                          <a:pt x="12" y="128"/>
                          <a:pt x="13" y="146"/>
                          <a:pt x="15" y="155"/>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3169" name="Freeform 1196"/>
                  <p:cNvSpPr>
                    <a:spLocks/>
                  </p:cNvSpPr>
                  <p:nvPr/>
                </p:nvSpPr>
                <p:spPr bwMode="auto">
                  <a:xfrm>
                    <a:off x="2938" y="1887"/>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grpSp>
            <p:grpSp>
              <p:nvGrpSpPr>
                <p:cNvPr id="3161" name="Group 1197"/>
                <p:cNvGrpSpPr>
                  <a:grpSpLocks/>
                </p:cNvGrpSpPr>
                <p:nvPr/>
              </p:nvGrpSpPr>
              <p:grpSpPr bwMode="auto">
                <a:xfrm>
                  <a:off x="2887" y="1765"/>
                  <a:ext cx="111" cy="265"/>
                  <a:chOff x="2887" y="1765"/>
                  <a:chExt cx="111" cy="265"/>
                </a:xfrm>
              </p:grpSpPr>
              <p:sp>
                <p:nvSpPr>
                  <p:cNvPr id="3162" name="Freeform 1198"/>
                  <p:cNvSpPr>
                    <a:spLocks/>
                  </p:cNvSpPr>
                  <p:nvPr/>
                </p:nvSpPr>
                <p:spPr bwMode="auto">
                  <a:xfrm rot="10800000">
                    <a:off x="2952" y="1781"/>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3163" name="Freeform 1199"/>
                  <p:cNvSpPr>
                    <a:spLocks/>
                  </p:cNvSpPr>
                  <p:nvPr/>
                </p:nvSpPr>
                <p:spPr bwMode="auto">
                  <a:xfrm>
                    <a:off x="2887" y="1878"/>
                    <a:ext cx="46" cy="152"/>
                  </a:xfrm>
                  <a:custGeom>
                    <a:avLst/>
                    <a:gdLst>
                      <a:gd name="T0" fmla="*/ 17 w 46"/>
                      <a:gd name="T1" fmla="*/ 0 h 152"/>
                      <a:gd name="T2" fmla="*/ 18 w 46"/>
                      <a:gd name="T3" fmla="*/ 88 h 152"/>
                      <a:gd name="T4" fmla="*/ 46 w 46"/>
                      <a:gd name="T5" fmla="*/ 152 h 152"/>
                      <a:gd name="T6" fmla="*/ 0 60000 65536"/>
                      <a:gd name="T7" fmla="*/ 0 60000 65536"/>
                      <a:gd name="T8" fmla="*/ 0 60000 65536"/>
                      <a:gd name="T9" fmla="*/ 0 w 46"/>
                      <a:gd name="T10" fmla="*/ 0 h 152"/>
                      <a:gd name="T11" fmla="*/ 46 w 46"/>
                      <a:gd name="T12" fmla="*/ 152 h 152"/>
                    </a:gdLst>
                    <a:ahLst/>
                    <a:cxnLst>
                      <a:cxn ang="T6">
                        <a:pos x="T0" y="T1"/>
                      </a:cxn>
                      <a:cxn ang="T7">
                        <a:pos x="T2" y="T3"/>
                      </a:cxn>
                      <a:cxn ang="T8">
                        <a:pos x="T4" y="T5"/>
                      </a:cxn>
                    </a:cxnLst>
                    <a:rect l="T9" t="T10" r="T11" b="T12"/>
                    <a:pathLst>
                      <a:path w="46" h="152">
                        <a:moveTo>
                          <a:pt x="17" y="0"/>
                        </a:moveTo>
                        <a:cubicBezTo>
                          <a:pt x="8" y="47"/>
                          <a:pt x="28" y="20"/>
                          <a:pt x="18" y="88"/>
                        </a:cubicBezTo>
                        <a:cubicBezTo>
                          <a:pt x="28" y="122"/>
                          <a:pt x="0" y="143"/>
                          <a:pt x="46" y="152"/>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3164" name="Freeform 1200"/>
                  <p:cNvSpPr>
                    <a:spLocks/>
                  </p:cNvSpPr>
                  <p:nvPr/>
                </p:nvSpPr>
                <p:spPr bwMode="auto">
                  <a:xfrm>
                    <a:off x="2917" y="1765"/>
                    <a:ext cx="20" cy="155"/>
                  </a:xfrm>
                  <a:custGeom>
                    <a:avLst/>
                    <a:gdLst>
                      <a:gd name="T0" fmla="*/ 0 w 20"/>
                      <a:gd name="T1" fmla="*/ 0 h 155"/>
                      <a:gd name="T2" fmla="*/ 18 w 20"/>
                      <a:gd name="T3" fmla="*/ 80 h 155"/>
                      <a:gd name="T4" fmla="*/ 12 w 20"/>
                      <a:gd name="T5" fmla="*/ 116 h 155"/>
                      <a:gd name="T6" fmla="*/ 15 w 20"/>
                      <a:gd name="T7" fmla="*/ 155 h 155"/>
                      <a:gd name="T8" fmla="*/ 0 60000 65536"/>
                      <a:gd name="T9" fmla="*/ 0 60000 65536"/>
                      <a:gd name="T10" fmla="*/ 0 60000 65536"/>
                      <a:gd name="T11" fmla="*/ 0 60000 65536"/>
                      <a:gd name="T12" fmla="*/ 0 w 20"/>
                      <a:gd name="T13" fmla="*/ 0 h 155"/>
                      <a:gd name="T14" fmla="*/ 20 w 20"/>
                      <a:gd name="T15" fmla="*/ 155 h 155"/>
                    </a:gdLst>
                    <a:ahLst/>
                    <a:cxnLst>
                      <a:cxn ang="T8">
                        <a:pos x="T0" y="T1"/>
                      </a:cxn>
                      <a:cxn ang="T9">
                        <a:pos x="T2" y="T3"/>
                      </a:cxn>
                      <a:cxn ang="T10">
                        <a:pos x="T4" y="T5"/>
                      </a:cxn>
                      <a:cxn ang="T11">
                        <a:pos x="T6" y="T7"/>
                      </a:cxn>
                    </a:cxnLst>
                    <a:rect l="T12" t="T13" r="T14" b="T15"/>
                    <a:pathLst>
                      <a:path w="20" h="155">
                        <a:moveTo>
                          <a:pt x="0" y="0"/>
                        </a:moveTo>
                        <a:cubicBezTo>
                          <a:pt x="4" y="13"/>
                          <a:pt x="15" y="60"/>
                          <a:pt x="18" y="80"/>
                        </a:cubicBezTo>
                        <a:cubicBezTo>
                          <a:pt x="20" y="99"/>
                          <a:pt x="12" y="104"/>
                          <a:pt x="12" y="116"/>
                        </a:cubicBezTo>
                        <a:cubicBezTo>
                          <a:pt x="12" y="128"/>
                          <a:pt x="13" y="146"/>
                          <a:pt x="15" y="155"/>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3165" name="Freeform 1201"/>
                  <p:cNvSpPr>
                    <a:spLocks/>
                  </p:cNvSpPr>
                  <p:nvPr/>
                </p:nvSpPr>
                <p:spPr bwMode="auto">
                  <a:xfrm>
                    <a:off x="2938" y="1887"/>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grpSp>
          </p:grpSp>
          <p:grpSp>
            <p:nvGrpSpPr>
              <p:cNvPr id="3138" name="Group 1202"/>
              <p:cNvGrpSpPr>
                <a:grpSpLocks/>
              </p:cNvGrpSpPr>
              <p:nvPr/>
            </p:nvGrpSpPr>
            <p:grpSpPr bwMode="auto">
              <a:xfrm rot="20424167" flipV="1">
                <a:off x="81" y="885"/>
                <a:ext cx="216" cy="265"/>
                <a:chOff x="2782" y="1765"/>
                <a:chExt cx="216" cy="265"/>
              </a:xfrm>
            </p:grpSpPr>
            <p:grpSp>
              <p:nvGrpSpPr>
                <p:cNvPr id="3150" name="Group 1203"/>
                <p:cNvGrpSpPr>
                  <a:grpSpLocks/>
                </p:cNvGrpSpPr>
                <p:nvPr/>
              </p:nvGrpSpPr>
              <p:grpSpPr bwMode="auto">
                <a:xfrm>
                  <a:off x="2782" y="1765"/>
                  <a:ext cx="111" cy="265"/>
                  <a:chOff x="2887" y="1765"/>
                  <a:chExt cx="111" cy="265"/>
                </a:xfrm>
              </p:grpSpPr>
              <p:sp>
                <p:nvSpPr>
                  <p:cNvPr id="3156" name="Freeform 1204"/>
                  <p:cNvSpPr>
                    <a:spLocks/>
                  </p:cNvSpPr>
                  <p:nvPr/>
                </p:nvSpPr>
                <p:spPr bwMode="auto">
                  <a:xfrm rot="10800000">
                    <a:off x="2952" y="1781"/>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3157" name="Freeform 1205"/>
                  <p:cNvSpPr>
                    <a:spLocks/>
                  </p:cNvSpPr>
                  <p:nvPr/>
                </p:nvSpPr>
                <p:spPr bwMode="auto">
                  <a:xfrm>
                    <a:off x="2887" y="1878"/>
                    <a:ext cx="46" cy="152"/>
                  </a:xfrm>
                  <a:custGeom>
                    <a:avLst/>
                    <a:gdLst>
                      <a:gd name="T0" fmla="*/ 17 w 46"/>
                      <a:gd name="T1" fmla="*/ 0 h 152"/>
                      <a:gd name="T2" fmla="*/ 18 w 46"/>
                      <a:gd name="T3" fmla="*/ 88 h 152"/>
                      <a:gd name="T4" fmla="*/ 46 w 46"/>
                      <a:gd name="T5" fmla="*/ 152 h 152"/>
                      <a:gd name="T6" fmla="*/ 0 60000 65536"/>
                      <a:gd name="T7" fmla="*/ 0 60000 65536"/>
                      <a:gd name="T8" fmla="*/ 0 60000 65536"/>
                      <a:gd name="T9" fmla="*/ 0 w 46"/>
                      <a:gd name="T10" fmla="*/ 0 h 152"/>
                      <a:gd name="T11" fmla="*/ 46 w 46"/>
                      <a:gd name="T12" fmla="*/ 152 h 152"/>
                    </a:gdLst>
                    <a:ahLst/>
                    <a:cxnLst>
                      <a:cxn ang="T6">
                        <a:pos x="T0" y="T1"/>
                      </a:cxn>
                      <a:cxn ang="T7">
                        <a:pos x="T2" y="T3"/>
                      </a:cxn>
                      <a:cxn ang="T8">
                        <a:pos x="T4" y="T5"/>
                      </a:cxn>
                    </a:cxnLst>
                    <a:rect l="T9" t="T10" r="T11" b="T12"/>
                    <a:pathLst>
                      <a:path w="46" h="152">
                        <a:moveTo>
                          <a:pt x="17" y="0"/>
                        </a:moveTo>
                        <a:cubicBezTo>
                          <a:pt x="8" y="47"/>
                          <a:pt x="28" y="20"/>
                          <a:pt x="18" y="88"/>
                        </a:cubicBezTo>
                        <a:cubicBezTo>
                          <a:pt x="28" y="122"/>
                          <a:pt x="0" y="143"/>
                          <a:pt x="46" y="152"/>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3158" name="Freeform 1206"/>
                  <p:cNvSpPr>
                    <a:spLocks/>
                  </p:cNvSpPr>
                  <p:nvPr/>
                </p:nvSpPr>
                <p:spPr bwMode="auto">
                  <a:xfrm>
                    <a:off x="2917" y="1765"/>
                    <a:ext cx="20" cy="155"/>
                  </a:xfrm>
                  <a:custGeom>
                    <a:avLst/>
                    <a:gdLst>
                      <a:gd name="T0" fmla="*/ 0 w 20"/>
                      <a:gd name="T1" fmla="*/ 0 h 155"/>
                      <a:gd name="T2" fmla="*/ 18 w 20"/>
                      <a:gd name="T3" fmla="*/ 80 h 155"/>
                      <a:gd name="T4" fmla="*/ 12 w 20"/>
                      <a:gd name="T5" fmla="*/ 116 h 155"/>
                      <a:gd name="T6" fmla="*/ 15 w 20"/>
                      <a:gd name="T7" fmla="*/ 155 h 155"/>
                      <a:gd name="T8" fmla="*/ 0 60000 65536"/>
                      <a:gd name="T9" fmla="*/ 0 60000 65536"/>
                      <a:gd name="T10" fmla="*/ 0 60000 65536"/>
                      <a:gd name="T11" fmla="*/ 0 60000 65536"/>
                      <a:gd name="T12" fmla="*/ 0 w 20"/>
                      <a:gd name="T13" fmla="*/ 0 h 155"/>
                      <a:gd name="T14" fmla="*/ 20 w 20"/>
                      <a:gd name="T15" fmla="*/ 155 h 155"/>
                    </a:gdLst>
                    <a:ahLst/>
                    <a:cxnLst>
                      <a:cxn ang="T8">
                        <a:pos x="T0" y="T1"/>
                      </a:cxn>
                      <a:cxn ang="T9">
                        <a:pos x="T2" y="T3"/>
                      </a:cxn>
                      <a:cxn ang="T10">
                        <a:pos x="T4" y="T5"/>
                      </a:cxn>
                      <a:cxn ang="T11">
                        <a:pos x="T6" y="T7"/>
                      </a:cxn>
                    </a:cxnLst>
                    <a:rect l="T12" t="T13" r="T14" b="T15"/>
                    <a:pathLst>
                      <a:path w="20" h="155">
                        <a:moveTo>
                          <a:pt x="0" y="0"/>
                        </a:moveTo>
                        <a:cubicBezTo>
                          <a:pt x="4" y="13"/>
                          <a:pt x="15" y="60"/>
                          <a:pt x="18" y="80"/>
                        </a:cubicBezTo>
                        <a:cubicBezTo>
                          <a:pt x="20" y="99"/>
                          <a:pt x="12" y="104"/>
                          <a:pt x="12" y="116"/>
                        </a:cubicBezTo>
                        <a:cubicBezTo>
                          <a:pt x="12" y="128"/>
                          <a:pt x="13" y="146"/>
                          <a:pt x="15" y="155"/>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3159" name="Freeform 1207"/>
                  <p:cNvSpPr>
                    <a:spLocks/>
                  </p:cNvSpPr>
                  <p:nvPr/>
                </p:nvSpPr>
                <p:spPr bwMode="auto">
                  <a:xfrm>
                    <a:off x="2938" y="1887"/>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grpSp>
            <p:grpSp>
              <p:nvGrpSpPr>
                <p:cNvPr id="3151" name="Group 1208"/>
                <p:cNvGrpSpPr>
                  <a:grpSpLocks/>
                </p:cNvGrpSpPr>
                <p:nvPr/>
              </p:nvGrpSpPr>
              <p:grpSpPr bwMode="auto">
                <a:xfrm>
                  <a:off x="2887" y="1765"/>
                  <a:ext cx="111" cy="265"/>
                  <a:chOff x="2887" y="1765"/>
                  <a:chExt cx="111" cy="265"/>
                </a:xfrm>
              </p:grpSpPr>
              <p:sp>
                <p:nvSpPr>
                  <p:cNvPr id="3152" name="Freeform 1209"/>
                  <p:cNvSpPr>
                    <a:spLocks/>
                  </p:cNvSpPr>
                  <p:nvPr/>
                </p:nvSpPr>
                <p:spPr bwMode="auto">
                  <a:xfrm rot="10800000">
                    <a:off x="2952" y="1781"/>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3153" name="Freeform 1210"/>
                  <p:cNvSpPr>
                    <a:spLocks/>
                  </p:cNvSpPr>
                  <p:nvPr/>
                </p:nvSpPr>
                <p:spPr bwMode="auto">
                  <a:xfrm>
                    <a:off x="2887" y="1878"/>
                    <a:ext cx="46" cy="152"/>
                  </a:xfrm>
                  <a:custGeom>
                    <a:avLst/>
                    <a:gdLst>
                      <a:gd name="T0" fmla="*/ 17 w 46"/>
                      <a:gd name="T1" fmla="*/ 0 h 152"/>
                      <a:gd name="T2" fmla="*/ 18 w 46"/>
                      <a:gd name="T3" fmla="*/ 88 h 152"/>
                      <a:gd name="T4" fmla="*/ 46 w 46"/>
                      <a:gd name="T5" fmla="*/ 152 h 152"/>
                      <a:gd name="T6" fmla="*/ 0 60000 65536"/>
                      <a:gd name="T7" fmla="*/ 0 60000 65536"/>
                      <a:gd name="T8" fmla="*/ 0 60000 65536"/>
                      <a:gd name="T9" fmla="*/ 0 w 46"/>
                      <a:gd name="T10" fmla="*/ 0 h 152"/>
                      <a:gd name="T11" fmla="*/ 46 w 46"/>
                      <a:gd name="T12" fmla="*/ 152 h 152"/>
                    </a:gdLst>
                    <a:ahLst/>
                    <a:cxnLst>
                      <a:cxn ang="T6">
                        <a:pos x="T0" y="T1"/>
                      </a:cxn>
                      <a:cxn ang="T7">
                        <a:pos x="T2" y="T3"/>
                      </a:cxn>
                      <a:cxn ang="T8">
                        <a:pos x="T4" y="T5"/>
                      </a:cxn>
                    </a:cxnLst>
                    <a:rect l="T9" t="T10" r="T11" b="T12"/>
                    <a:pathLst>
                      <a:path w="46" h="152">
                        <a:moveTo>
                          <a:pt x="17" y="0"/>
                        </a:moveTo>
                        <a:cubicBezTo>
                          <a:pt x="8" y="47"/>
                          <a:pt x="28" y="20"/>
                          <a:pt x="18" y="88"/>
                        </a:cubicBezTo>
                        <a:cubicBezTo>
                          <a:pt x="28" y="122"/>
                          <a:pt x="0" y="143"/>
                          <a:pt x="46" y="152"/>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3154" name="Freeform 1211"/>
                  <p:cNvSpPr>
                    <a:spLocks/>
                  </p:cNvSpPr>
                  <p:nvPr/>
                </p:nvSpPr>
                <p:spPr bwMode="auto">
                  <a:xfrm>
                    <a:off x="2917" y="1765"/>
                    <a:ext cx="20" cy="155"/>
                  </a:xfrm>
                  <a:custGeom>
                    <a:avLst/>
                    <a:gdLst>
                      <a:gd name="T0" fmla="*/ 0 w 20"/>
                      <a:gd name="T1" fmla="*/ 0 h 155"/>
                      <a:gd name="T2" fmla="*/ 18 w 20"/>
                      <a:gd name="T3" fmla="*/ 80 h 155"/>
                      <a:gd name="T4" fmla="*/ 12 w 20"/>
                      <a:gd name="T5" fmla="*/ 116 h 155"/>
                      <a:gd name="T6" fmla="*/ 15 w 20"/>
                      <a:gd name="T7" fmla="*/ 155 h 155"/>
                      <a:gd name="T8" fmla="*/ 0 60000 65536"/>
                      <a:gd name="T9" fmla="*/ 0 60000 65536"/>
                      <a:gd name="T10" fmla="*/ 0 60000 65536"/>
                      <a:gd name="T11" fmla="*/ 0 60000 65536"/>
                      <a:gd name="T12" fmla="*/ 0 w 20"/>
                      <a:gd name="T13" fmla="*/ 0 h 155"/>
                      <a:gd name="T14" fmla="*/ 20 w 20"/>
                      <a:gd name="T15" fmla="*/ 155 h 155"/>
                    </a:gdLst>
                    <a:ahLst/>
                    <a:cxnLst>
                      <a:cxn ang="T8">
                        <a:pos x="T0" y="T1"/>
                      </a:cxn>
                      <a:cxn ang="T9">
                        <a:pos x="T2" y="T3"/>
                      </a:cxn>
                      <a:cxn ang="T10">
                        <a:pos x="T4" y="T5"/>
                      </a:cxn>
                      <a:cxn ang="T11">
                        <a:pos x="T6" y="T7"/>
                      </a:cxn>
                    </a:cxnLst>
                    <a:rect l="T12" t="T13" r="T14" b="T15"/>
                    <a:pathLst>
                      <a:path w="20" h="155">
                        <a:moveTo>
                          <a:pt x="0" y="0"/>
                        </a:moveTo>
                        <a:cubicBezTo>
                          <a:pt x="4" y="13"/>
                          <a:pt x="15" y="60"/>
                          <a:pt x="18" y="80"/>
                        </a:cubicBezTo>
                        <a:cubicBezTo>
                          <a:pt x="20" y="99"/>
                          <a:pt x="12" y="104"/>
                          <a:pt x="12" y="116"/>
                        </a:cubicBezTo>
                        <a:cubicBezTo>
                          <a:pt x="12" y="128"/>
                          <a:pt x="13" y="146"/>
                          <a:pt x="15" y="155"/>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3155" name="Freeform 1212"/>
                  <p:cNvSpPr>
                    <a:spLocks/>
                  </p:cNvSpPr>
                  <p:nvPr/>
                </p:nvSpPr>
                <p:spPr bwMode="auto">
                  <a:xfrm>
                    <a:off x="2938" y="1887"/>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grpSp>
          </p:grpSp>
          <p:grpSp>
            <p:nvGrpSpPr>
              <p:cNvPr id="3139" name="Group 1213"/>
              <p:cNvGrpSpPr>
                <a:grpSpLocks/>
              </p:cNvGrpSpPr>
              <p:nvPr/>
            </p:nvGrpSpPr>
            <p:grpSpPr bwMode="auto">
              <a:xfrm rot="20191891" flipV="1">
                <a:off x="277" y="800"/>
                <a:ext cx="216" cy="265"/>
                <a:chOff x="2782" y="1765"/>
                <a:chExt cx="216" cy="265"/>
              </a:xfrm>
            </p:grpSpPr>
            <p:grpSp>
              <p:nvGrpSpPr>
                <p:cNvPr id="3140" name="Group 1214"/>
                <p:cNvGrpSpPr>
                  <a:grpSpLocks/>
                </p:cNvGrpSpPr>
                <p:nvPr/>
              </p:nvGrpSpPr>
              <p:grpSpPr bwMode="auto">
                <a:xfrm>
                  <a:off x="2782" y="1765"/>
                  <a:ext cx="111" cy="265"/>
                  <a:chOff x="2887" y="1765"/>
                  <a:chExt cx="111" cy="265"/>
                </a:xfrm>
              </p:grpSpPr>
              <p:sp>
                <p:nvSpPr>
                  <p:cNvPr id="3146" name="Freeform 1215"/>
                  <p:cNvSpPr>
                    <a:spLocks/>
                  </p:cNvSpPr>
                  <p:nvPr/>
                </p:nvSpPr>
                <p:spPr bwMode="auto">
                  <a:xfrm rot="10800000">
                    <a:off x="2952" y="1781"/>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3147" name="Freeform 1216"/>
                  <p:cNvSpPr>
                    <a:spLocks/>
                  </p:cNvSpPr>
                  <p:nvPr/>
                </p:nvSpPr>
                <p:spPr bwMode="auto">
                  <a:xfrm>
                    <a:off x="2887" y="1878"/>
                    <a:ext cx="46" cy="152"/>
                  </a:xfrm>
                  <a:custGeom>
                    <a:avLst/>
                    <a:gdLst>
                      <a:gd name="T0" fmla="*/ 17 w 46"/>
                      <a:gd name="T1" fmla="*/ 0 h 152"/>
                      <a:gd name="T2" fmla="*/ 18 w 46"/>
                      <a:gd name="T3" fmla="*/ 88 h 152"/>
                      <a:gd name="T4" fmla="*/ 46 w 46"/>
                      <a:gd name="T5" fmla="*/ 152 h 152"/>
                      <a:gd name="T6" fmla="*/ 0 60000 65536"/>
                      <a:gd name="T7" fmla="*/ 0 60000 65536"/>
                      <a:gd name="T8" fmla="*/ 0 60000 65536"/>
                      <a:gd name="T9" fmla="*/ 0 w 46"/>
                      <a:gd name="T10" fmla="*/ 0 h 152"/>
                      <a:gd name="T11" fmla="*/ 46 w 46"/>
                      <a:gd name="T12" fmla="*/ 152 h 152"/>
                    </a:gdLst>
                    <a:ahLst/>
                    <a:cxnLst>
                      <a:cxn ang="T6">
                        <a:pos x="T0" y="T1"/>
                      </a:cxn>
                      <a:cxn ang="T7">
                        <a:pos x="T2" y="T3"/>
                      </a:cxn>
                      <a:cxn ang="T8">
                        <a:pos x="T4" y="T5"/>
                      </a:cxn>
                    </a:cxnLst>
                    <a:rect l="T9" t="T10" r="T11" b="T12"/>
                    <a:pathLst>
                      <a:path w="46" h="152">
                        <a:moveTo>
                          <a:pt x="17" y="0"/>
                        </a:moveTo>
                        <a:cubicBezTo>
                          <a:pt x="8" y="47"/>
                          <a:pt x="28" y="20"/>
                          <a:pt x="18" y="88"/>
                        </a:cubicBezTo>
                        <a:cubicBezTo>
                          <a:pt x="28" y="122"/>
                          <a:pt x="0" y="143"/>
                          <a:pt x="46" y="152"/>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3148" name="Freeform 1217"/>
                  <p:cNvSpPr>
                    <a:spLocks/>
                  </p:cNvSpPr>
                  <p:nvPr/>
                </p:nvSpPr>
                <p:spPr bwMode="auto">
                  <a:xfrm>
                    <a:off x="2917" y="1765"/>
                    <a:ext cx="20" cy="155"/>
                  </a:xfrm>
                  <a:custGeom>
                    <a:avLst/>
                    <a:gdLst>
                      <a:gd name="T0" fmla="*/ 0 w 20"/>
                      <a:gd name="T1" fmla="*/ 0 h 155"/>
                      <a:gd name="T2" fmla="*/ 18 w 20"/>
                      <a:gd name="T3" fmla="*/ 80 h 155"/>
                      <a:gd name="T4" fmla="*/ 12 w 20"/>
                      <a:gd name="T5" fmla="*/ 116 h 155"/>
                      <a:gd name="T6" fmla="*/ 15 w 20"/>
                      <a:gd name="T7" fmla="*/ 155 h 155"/>
                      <a:gd name="T8" fmla="*/ 0 60000 65536"/>
                      <a:gd name="T9" fmla="*/ 0 60000 65536"/>
                      <a:gd name="T10" fmla="*/ 0 60000 65536"/>
                      <a:gd name="T11" fmla="*/ 0 60000 65536"/>
                      <a:gd name="T12" fmla="*/ 0 w 20"/>
                      <a:gd name="T13" fmla="*/ 0 h 155"/>
                      <a:gd name="T14" fmla="*/ 20 w 20"/>
                      <a:gd name="T15" fmla="*/ 155 h 155"/>
                    </a:gdLst>
                    <a:ahLst/>
                    <a:cxnLst>
                      <a:cxn ang="T8">
                        <a:pos x="T0" y="T1"/>
                      </a:cxn>
                      <a:cxn ang="T9">
                        <a:pos x="T2" y="T3"/>
                      </a:cxn>
                      <a:cxn ang="T10">
                        <a:pos x="T4" y="T5"/>
                      </a:cxn>
                      <a:cxn ang="T11">
                        <a:pos x="T6" y="T7"/>
                      </a:cxn>
                    </a:cxnLst>
                    <a:rect l="T12" t="T13" r="T14" b="T15"/>
                    <a:pathLst>
                      <a:path w="20" h="155">
                        <a:moveTo>
                          <a:pt x="0" y="0"/>
                        </a:moveTo>
                        <a:cubicBezTo>
                          <a:pt x="4" y="13"/>
                          <a:pt x="15" y="60"/>
                          <a:pt x="18" y="80"/>
                        </a:cubicBezTo>
                        <a:cubicBezTo>
                          <a:pt x="20" y="99"/>
                          <a:pt x="12" y="104"/>
                          <a:pt x="12" y="116"/>
                        </a:cubicBezTo>
                        <a:cubicBezTo>
                          <a:pt x="12" y="128"/>
                          <a:pt x="13" y="146"/>
                          <a:pt x="15" y="155"/>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3149" name="Freeform 1218"/>
                  <p:cNvSpPr>
                    <a:spLocks/>
                  </p:cNvSpPr>
                  <p:nvPr/>
                </p:nvSpPr>
                <p:spPr bwMode="auto">
                  <a:xfrm>
                    <a:off x="2938" y="1887"/>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grpSp>
            <p:grpSp>
              <p:nvGrpSpPr>
                <p:cNvPr id="3141" name="Group 1219"/>
                <p:cNvGrpSpPr>
                  <a:grpSpLocks/>
                </p:cNvGrpSpPr>
                <p:nvPr/>
              </p:nvGrpSpPr>
              <p:grpSpPr bwMode="auto">
                <a:xfrm>
                  <a:off x="2887" y="1765"/>
                  <a:ext cx="111" cy="265"/>
                  <a:chOff x="2887" y="1765"/>
                  <a:chExt cx="111" cy="265"/>
                </a:xfrm>
              </p:grpSpPr>
              <p:sp>
                <p:nvSpPr>
                  <p:cNvPr id="3142" name="Freeform 1220"/>
                  <p:cNvSpPr>
                    <a:spLocks/>
                  </p:cNvSpPr>
                  <p:nvPr/>
                </p:nvSpPr>
                <p:spPr bwMode="auto">
                  <a:xfrm rot="10800000">
                    <a:off x="2952" y="1781"/>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3143" name="Freeform 1221"/>
                  <p:cNvSpPr>
                    <a:spLocks/>
                  </p:cNvSpPr>
                  <p:nvPr/>
                </p:nvSpPr>
                <p:spPr bwMode="auto">
                  <a:xfrm>
                    <a:off x="2887" y="1878"/>
                    <a:ext cx="46" cy="152"/>
                  </a:xfrm>
                  <a:custGeom>
                    <a:avLst/>
                    <a:gdLst>
                      <a:gd name="T0" fmla="*/ 17 w 46"/>
                      <a:gd name="T1" fmla="*/ 0 h 152"/>
                      <a:gd name="T2" fmla="*/ 18 w 46"/>
                      <a:gd name="T3" fmla="*/ 88 h 152"/>
                      <a:gd name="T4" fmla="*/ 46 w 46"/>
                      <a:gd name="T5" fmla="*/ 152 h 152"/>
                      <a:gd name="T6" fmla="*/ 0 60000 65536"/>
                      <a:gd name="T7" fmla="*/ 0 60000 65536"/>
                      <a:gd name="T8" fmla="*/ 0 60000 65536"/>
                      <a:gd name="T9" fmla="*/ 0 w 46"/>
                      <a:gd name="T10" fmla="*/ 0 h 152"/>
                      <a:gd name="T11" fmla="*/ 46 w 46"/>
                      <a:gd name="T12" fmla="*/ 152 h 152"/>
                    </a:gdLst>
                    <a:ahLst/>
                    <a:cxnLst>
                      <a:cxn ang="T6">
                        <a:pos x="T0" y="T1"/>
                      </a:cxn>
                      <a:cxn ang="T7">
                        <a:pos x="T2" y="T3"/>
                      </a:cxn>
                      <a:cxn ang="T8">
                        <a:pos x="T4" y="T5"/>
                      </a:cxn>
                    </a:cxnLst>
                    <a:rect l="T9" t="T10" r="T11" b="T12"/>
                    <a:pathLst>
                      <a:path w="46" h="152">
                        <a:moveTo>
                          <a:pt x="17" y="0"/>
                        </a:moveTo>
                        <a:cubicBezTo>
                          <a:pt x="8" y="47"/>
                          <a:pt x="28" y="20"/>
                          <a:pt x="18" y="88"/>
                        </a:cubicBezTo>
                        <a:cubicBezTo>
                          <a:pt x="28" y="122"/>
                          <a:pt x="0" y="143"/>
                          <a:pt x="46" y="152"/>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3144" name="Freeform 1222"/>
                  <p:cNvSpPr>
                    <a:spLocks/>
                  </p:cNvSpPr>
                  <p:nvPr/>
                </p:nvSpPr>
                <p:spPr bwMode="auto">
                  <a:xfrm>
                    <a:off x="2917" y="1765"/>
                    <a:ext cx="20" cy="155"/>
                  </a:xfrm>
                  <a:custGeom>
                    <a:avLst/>
                    <a:gdLst>
                      <a:gd name="T0" fmla="*/ 0 w 20"/>
                      <a:gd name="T1" fmla="*/ 0 h 155"/>
                      <a:gd name="T2" fmla="*/ 18 w 20"/>
                      <a:gd name="T3" fmla="*/ 80 h 155"/>
                      <a:gd name="T4" fmla="*/ 12 w 20"/>
                      <a:gd name="T5" fmla="*/ 116 h 155"/>
                      <a:gd name="T6" fmla="*/ 15 w 20"/>
                      <a:gd name="T7" fmla="*/ 155 h 155"/>
                      <a:gd name="T8" fmla="*/ 0 60000 65536"/>
                      <a:gd name="T9" fmla="*/ 0 60000 65536"/>
                      <a:gd name="T10" fmla="*/ 0 60000 65536"/>
                      <a:gd name="T11" fmla="*/ 0 60000 65536"/>
                      <a:gd name="T12" fmla="*/ 0 w 20"/>
                      <a:gd name="T13" fmla="*/ 0 h 155"/>
                      <a:gd name="T14" fmla="*/ 20 w 20"/>
                      <a:gd name="T15" fmla="*/ 155 h 155"/>
                    </a:gdLst>
                    <a:ahLst/>
                    <a:cxnLst>
                      <a:cxn ang="T8">
                        <a:pos x="T0" y="T1"/>
                      </a:cxn>
                      <a:cxn ang="T9">
                        <a:pos x="T2" y="T3"/>
                      </a:cxn>
                      <a:cxn ang="T10">
                        <a:pos x="T4" y="T5"/>
                      </a:cxn>
                      <a:cxn ang="T11">
                        <a:pos x="T6" y="T7"/>
                      </a:cxn>
                    </a:cxnLst>
                    <a:rect l="T12" t="T13" r="T14" b="T15"/>
                    <a:pathLst>
                      <a:path w="20" h="155">
                        <a:moveTo>
                          <a:pt x="0" y="0"/>
                        </a:moveTo>
                        <a:cubicBezTo>
                          <a:pt x="4" y="13"/>
                          <a:pt x="15" y="60"/>
                          <a:pt x="18" y="80"/>
                        </a:cubicBezTo>
                        <a:cubicBezTo>
                          <a:pt x="20" y="99"/>
                          <a:pt x="12" y="104"/>
                          <a:pt x="12" y="116"/>
                        </a:cubicBezTo>
                        <a:cubicBezTo>
                          <a:pt x="12" y="128"/>
                          <a:pt x="13" y="146"/>
                          <a:pt x="15" y="155"/>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3145" name="Freeform 1223"/>
                  <p:cNvSpPr>
                    <a:spLocks/>
                  </p:cNvSpPr>
                  <p:nvPr/>
                </p:nvSpPr>
                <p:spPr bwMode="auto">
                  <a:xfrm>
                    <a:off x="2938" y="1887"/>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grpSp>
          </p:grpSp>
        </p:grpSp>
        <p:grpSp>
          <p:nvGrpSpPr>
            <p:cNvPr id="3039" name="Group 1961"/>
            <p:cNvGrpSpPr>
              <a:grpSpLocks/>
            </p:cNvGrpSpPr>
            <p:nvPr/>
          </p:nvGrpSpPr>
          <p:grpSpPr bwMode="auto">
            <a:xfrm>
              <a:off x="1" y="54"/>
              <a:ext cx="2101" cy="1304"/>
              <a:chOff x="-2101" y="36"/>
              <a:chExt cx="2101" cy="1304"/>
            </a:xfrm>
          </p:grpSpPr>
          <p:grpSp>
            <p:nvGrpSpPr>
              <p:cNvPr id="3061" name="Group 1926"/>
              <p:cNvGrpSpPr>
                <a:grpSpLocks/>
              </p:cNvGrpSpPr>
              <p:nvPr/>
            </p:nvGrpSpPr>
            <p:grpSpPr bwMode="auto">
              <a:xfrm>
                <a:off x="-2045" y="122"/>
                <a:ext cx="2045" cy="1218"/>
                <a:chOff x="0" y="36"/>
                <a:chExt cx="2045" cy="1218"/>
              </a:xfrm>
            </p:grpSpPr>
            <p:sp>
              <p:nvSpPr>
                <p:cNvPr id="3110" name="Oval 1927"/>
                <p:cNvSpPr>
                  <a:spLocks noChangeAspect="1" noChangeArrowheads="1"/>
                </p:cNvSpPr>
                <p:nvPr/>
              </p:nvSpPr>
              <p:spPr bwMode="auto">
                <a:xfrm rot="20240054" flipV="1">
                  <a:off x="1786" y="155"/>
                  <a:ext cx="109" cy="114"/>
                </a:xfrm>
                <a:prstGeom prst="ellipse">
                  <a:avLst/>
                </a:prstGeom>
                <a:gradFill rotWithShape="1">
                  <a:gsLst>
                    <a:gs pos="0">
                      <a:srgbClr val="DA00BB"/>
                    </a:gs>
                    <a:gs pos="100000">
                      <a:srgbClr val="35002D"/>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3111" name="Oval 1928"/>
                <p:cNvSpPr>
                  <a:spLocks noChangeAspect="1" noChangeArrowheads="1"/>
                </p:cNvSpPr>
                <p:nvPr/>
              </p:nvSpPr>
              <p:spPr bwMode="auto">
                <a:xfrm rot="20240054" flipV="1">
                  <a:off x="1702" y="214"/>
                  <a:ext cx="109" cy="114"/>
                </a:xfrm>
                <a:prstGeom prst="ellipse">
                  <a:avLst/>
                </a:prstGeom>
                <a:gradFill rotWithShape="1">
                  <a:gsLst>
                    <a:gs pos="0">
                      <a:srgbClr val="DA00BB"/>
                    </a:gs>
                    <a:gs pos="100000">
                      <a:srgbClr val="35002D"/>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3112" name="Oval 1929"/>
                <p:cNvSpPr>
                  <a:spLocks noChangeAspect="1" noChangeArrowheads="1"/>
                </p:cNvSpPr>
                <p:nvPr/>
              </p:nvSpPr>
              <p:spPr bwMode="auto">
                <a:xfrm rot="20240054" flipV="1">
                  <a:off x="1617" y="276"/>
                  <a:ext cx="109" cy="114"/>
                </a:xfrm>
                <a:prstGeom prst="ellipse">
                  <a:avLst/>
                </a:prstGeom>
                <a:gradFill rotWithShape="1">
                  <a:gsLst>
                    <a:gs pos="0">
                      <a:srgbClr val="DA00BB"/>
                    </a:gs>
                    <a:gs pos="100000">
                      <a:srgbClr val="35002D"/>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3113" name="Oval 1930"/>
                <p:cNvSpPr>
                  <a:spLocks noChangeAspect="1" noChangeArrowheads="1"/>
                </p:cNvSpPr>
                <p:nvPr/>
              </p:nvSpPr>
              <p:spPr bwMode="auto">
                <a:xfrm rot="20240054" flipV="1">
                  <a:off x="1536" y="336"/>
                  <a:ext cx="109" cy="114"/>
                </a:xfrm>
                <a:prstGeom prst="ellipse">
                  <a:avLst/>
                </a:prstGeom>
                <a:gradFill rotWithShape="1">
                  <a:gsLst>
                    <a:gs pos="0">
                      <a:srgbClr val="DA00BB"/>
                    </a:gs>
                    <a:gs pos="100000">
                      <a:srgbClr val="35002D"/>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3114" name="Oval 1931"/>
                <p:cNvSpPr>
                  <a:spLocks noChangeAspect="1" noChangeArrowheads="1"/>
                </p:cNvSpPr>
                <p:nvPr/>
              </p:nvSpPr>
              <p:spPr bwMode="auto">
                <a:xfrm rot="20240054" flipV="1">
                  <a:off x="1452" y="395"/>
                  <a:ext cx="109" cy="114"/>
                </a:xfrm>
                <a:prstGeom prst="ellipse">
                  <a:avLst/>
                </a:prstGeom>
                <a:gradFill rotWithShape="1">
                  <a:gsLst>
                    <a:gs pos="0">
                      <a:srgbClr val="DA00BB"/>
                    </a:gs>
                    <a:gs pos="100000">
                      <a:srgbClr val="35002D"/>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3115" name="Oval 1932"/>
                <p:cNvSpPr>
                  <a:spLocks noChangeAspect="1" noChangeArrowheads="1"/>
                </p:cNvSpPr>
                <p:nvPr/>
              </p:nvSpPr>
              <p:spPr bwMode="auto">
                <a:xfrm rot="20240054" flipV="1">
                  <a:off x="1368" y="452"/>
                  <a:ext cx="109" cy="114"/>
                </a:xfrm>
                <a:prstGeom prst="ellipse">
                  <a:avLst/>
                </a:prstGeom>
                <a:gradFill rotWithShape="1">
                  <a:gsLst>
                    <a:gs pos="0">
                      <a:srgbClr val="DA00BB"/>
                    </a:gs>
                    <a:gs pos="100000">
                      <a:srgbClr val="35002D"/>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3116" name="Oval 1933"/>
                <p:cNvSpPr>
                  <a:spLocks noChangeAspect="1" noChangeArrowheads="1"/>
                </p:cNvSpPr>
                <p:nvPr/>
              </p:nvSpPr>
              <p:spPr bwMode="auto">
                <a:xfrm rot="20240054" flipV="1">
                  <a:off x="1280" y="506"/>
                  <a:ext cx="109" cy="114"/>
                </a:xfrm>
                <a:prstGeom prst="ellipse">
                  <a:avLst/>
                </a:prstGeom>
                <a:gradFill rotWithShape="1">
                  <a:gsLst>
                    <a:gs pos="0">
                      <a:srgbClr val="DA00BB"/>
                    </a:gs>
                    <a:gs pos="100000">
                      <a:srgbClr val="35002D"/>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3117" name="Oval 1934"/>
                <p:cNvSpPr>
                  <a:spLocks noChangeAspect="1" noChangeArrowheads="1"/>
                </p:cNvSpPr>
                <p:nvPr/>
              </p:nvSpPr>
              <p:spPr bwMode="auto">
                <a:xfrm rot="20240054" flipV="1">
                  <a:off x="1196" y="560"/>
                  <a:ext cx="109" cy="114"/>
                </a:xfrm>
                <a:prstGeom prst="ellipse">
                  <a:avLst/>
                </a:prstGeom>
                <a:gradFill rotWithShape="1">
                  <a:gsLst>
                    <a:gs pos="0">
                      <a:srgbClr val="DA00BB"/>
                    </a:gs>
                    <a:gs pos="100000">
                      <a:srgbClr val="35002D"/>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3118" name="Oval 1935"/>
                <p:cNvSpPr>
                  <a:spLocks noChangeAspect="1" noChangeArrowheads="1"/>
                </p:cNvSpPr>
                <p:nvPr/>
              </p:nvSpPr>
              <p:spPr bwMode="auto">
                <a:xfrm rot="20240054" flipV="1">
                  <a:off x="1107" y="610"/>
                  <a:ext cx="109" cy="114"/>
                </a:xfrm>
                <a:prstGeom prst="ellipse">
                  <a:avLst/>
                </a:prstGeom>
                <a:gradFill rotWithShape="1">
                  <a:gsLst>
                    <a:gs pos="0">
                      <a:srgbClr val="DA00BB"/>
                    </a:gs>
                    <a:gs pos="100000">
                      <a:srgbClr val="35002D"/>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3119" name="Oval 1936"/>
                <p:cNvSpPr>
                  <a:spLocks noChangeAspect="1" noChangeArrowheads="1"/>
                </p:cNvSpPr>
                <p:nvPr/>
              </p:nvSpPr>
              <p:spPr bwMode="auto">
                <a:xfrm rot="20240054" flipV="1">
                  <a:off x="1016" y="661"/>
                  <a:ext cx="109" cy="114"/>
                </a:xfrm>
                <a:prstGeom prst="ellipse">
                  <a:avLst/>
                </a:prstGeom>
                <a:gradFill rotWithShape="1">
                  <a:gsLst>
                    <a:gs pos="0">
                      <a:srgbClr val="DA00BB"/>
                    </a:gs>
                    <a:gs pos="100000">
                      <a:srgbClr val="35002D"/>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3120" name="Oval 1937"/>
                <p:cNvSpPr>
                  <a:spLocks noChangeAspect="1" noChangeArrowheads="1"/>
                </p:cNvSpPr>
                <p:nvPr/>
              </p:nvSpPr>
              <p:spPr bwMode="auto">
                <a:xfrm rot="20240054" flipV="1">
                  <a:off x="927" y="714"/>
                  <a:ext cx="109" cy="114"/>
                </a:xfrm>
                <a:prstGeom prst="ellipse">
                  <a:avLst/>
                </a:prstGeom>
                <a:gradFill rotWithShape="1">
                  <a:gsLst>
                    <a:gs pos="0">
                      <a:srgbClr val="DA00BB"/>
                    </a:gs>
                    <a:gs pos="100000">
                      <a:srgbClr val="35002D"/>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3121" name="Oval 1938"/>
                <p:cNvSpPr>
                  <a:spLocks noChangeAspect="1" noChangeArrowheads="1"/>
                </p:cNvSpPr>
                <p:nvPr/>
              </p:nvSpPr>
              <p:spPr bwMode="auto">
                <a:xfrm rot="20240054" flipV="1">
                  <a:off x="835" y="763"/>
                  <a:ext cx="109" cy="114"/>
                </a:xfrm>
                <a:prstGeom prst="ellipse">
                  <a:avLst/>
                </a:prstGeom>
                <a:gradFill rotWithShape="1">
                  <a:gsLst>
                    <a:gs pos="0">
                      <a:srgbClr val="DA00BB"/>
                    </a:gs>
                    <a:gs pos="100000">
                      <a:srgbClr val="35002D"/>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3122" name="Oval 1939"/>
                <p:cNvSpPr>
                  <a:spLocks noChangeAspect="1" noChangeArrowheads="1"/>
                </p:cNvSpPr>
                <p:nvPr/>
              </p:nvSpPr>
              <p:spPr bwMode="auto">
                <a:xfrm rot="20240054" flipV="1">
                  <a:off x="743" y="812"/>
                  <a:ext cx="109" cy="114"/>
                </a:xfrm>
                <a:prstGeom prst="ellipse">
                  <a:avLst/>
                </a:prstGeom>
                <a:gradFill rotWithShape="1">
                  <a:gsLst>
                    <a:gs pos="0">
                      <a:srgbClr val="DA00BB"/>
                    </a:gs>
                    <a:gs pos="100000">
                      <a:srgbClr val="35002D"/>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3123" name="Oval 1940"/>
                <p:cNvSpPr>
                  <a:spLocks noChangeAspect="1" noChangeArrowheads="1"/>
                </p:cNvSpPr>
                <p:nvPr/>
              </p:nvSpPr>
              <p:spPr bwMode="auto">
                <a:xfrm rot="20240054" flipV="1">
                  <a:off x="650" y="862"/>
                  <a:ext cx="109" cy="114"/>
                </a:xfrm>
                <a:prstGeom prst="ellipse">
                  <a:avLst/>
                </a:prstGeom>
                <a:gradFill rotWithShape="1">
                  <a:gsLst>
                    <a:gs pos="0">
                      <a:srgbClr val="DA00BB"/>
                    </a:gs>
                    <a:gs pos="100000">
                      <a:srgbClr val="35002D"/>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3124" name="Oval 1941"/>
                <p:cNvSpPr>
                  <a:spLocks noChangeAspect="1" noChangeArrowheads="1"/>
                </p:cNvSpPr>
                <p:nvPr/>
              </p:nvSpPr>
              <p:spPr bwMode="auto">
                <a:xfrm rot="20240054" flipV="1">
                  <a:off x="559" y="906"/>
                  <a:ext cx="109" cy="114"/>
                </a:xfrm>
                <a:prstGeom prst="ellipse">
                  <a:avLst/>
                </a:prstGeom>
                <a:gradFill rotWithShape="1">
                  <a:gsLst>
                    <a:gs pos="0">
                      <a:srgbClr val="DA00BB"/>
                    </a:gs>
                    <a:gs pos="100000">
                      <a:srgbClr val="35002D"/>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3125" name="Oval 1942"/>
                <p:cNvSpPr>
                  <a:spLocks noChangeAspect="1" noChangeArrowheads="1"/>
                </p:cNvSpPr>
                <p:nvPr/>
              </p:nvSpPr>
              <p:spPr bwMode="auto">
                <a:xfrm rot="20240054" flipV="1">
                  <a:off x="465" y="952"/>
                  <a:ext cx="109" cy="114"/>
                </a:xfrm>
                <a:prstGeom prst="ellipse">
                  <a:avLst/>
                </a:prstGeom>
                <a:gradFill rotWithShape="1">
                  <a:gsLst>
                    <a:gs pos="0">
                      <a:srgbClr val="DA00BB"/>
                    </a:gs>
                    <a:gs pos="100000">
                      <a:srgbClr val="35002D"/>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3126" name="Oval 1943"/>
                <p:cNvSpPr>
                  <a:spLocks noChangeAspect="1" noChangeArrowheads="1"/>
                </p:cNvSpPr>
                <p:nvPr/>
              </p:nvSpPr>
              <p:spPr bwMode="auto">
                <a:xfrm rot="20240054" flipV="1">
                  <a:off x="376" y="994"/>
                  <a:ext cx="109" cy="114"/>
                </a:xfrm>
                <a:prstGeom prst="ellipse">
                  <a:avLst/>
                </a:prstGeom>
                <a:gradFill rotWithShape="1">
                  <a:gsLst>
                    <a:gs pos="0">
                      <a:srgbClr val="DA00BB"/>
                    </a:gs>
                    <a:gs pos="100000">
                      <a:srgbClr val="35002D"/>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3127" name="Oval 1944"/>
                <p:cNvSpPr>
                  <a:spLocks noChangeAspect="1" noChangeArrowheads="1"/>
                </p:cNvSpPr>
                <p:nvPr/>
              </p:nvSpPr>
              <p:spPr bwMode="auto">
                <a:xfrm rot="20240054" flipV="1">
                  <a:off x="282" y="1037"/>
                  <a:ext cx="109" cy="114"/>
                </a:xfrm>
                <a:prstGeom prst="ellipse">
                  <a:avLst/>
                </a:prstGeom>
                <a:gradFill rotWithShape="1">
                  <a:gsLst>
                    <a:gs pos="0">
                      <a:srgbClr val="DA00BB"/>
                    </a:gs>
                    <a:gs pos="100000">
                      <a:srgbClr val="35002D"/>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3128" name="Oval 1945"/>
                <p:cNvSpPr>
                  <a:spLocks noChangeAspect="1" noChangeArrowheads="1"/>
                </p:cNvSpPr>
                <p:nvPr/>
              </p:nvSpPr>
              <p:spPr bwMode="auto">
                <a:xfrm rot="20240054" flipV="1">
                  <a:off x="187" y="1075"/>
                  <a:ext cx="109" cy="114"/>
                </a:xfrm>
                <a:prstGeom prst="ellipse">
                  <a:avLst/>
                </a:prstGeom>
                <a:gradFill rotWithShape="1">
                  <a:gsLst>
                    <a:gs pos="0">
                      <a:srgbClr val="DA00BB"/>
                    </a:gs>
                    <a:gs pos="100000">
                      <a:srgbClr val="35002D"/>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3129" name="Oval 1946"/>
                <p:cNvSpPr>
                  <a:spLocks noChangeAspect="1" noChangeArrowheads="1"/>
                </p:cNvSpPr>
                <p:nvPr/>
              </p:nvSpPr>
              <p:spPr bwMode="auto">
                <a:xfrm rot="20240054" flipV="1">
                  <a:off x="91" y="1110"/>
                  <a:ext cx="109" cy="114"/>
                </a:xfrm>
                <a:prstGeom prst="ellipse">
                  <a:avLst/>
                </a:prstGeom>
                <a:gradFill rotWithShape="1">
                  <a:gsLst>
                    <a:gs pos="0">
                      <a:srgbClr val="DA00BB"/>
                    </a:gs>
                    <a:gs pos="100000">
                      <a:srgbClr val="35002D"/>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3130" name="Oval 1947"/>
                <p:cNvSpPr>
                  <a:spLocks noChangeAspect="1" noChangeArrowheads="1"/>
                </p:cNvSpPr>
                <p:nvPr/>
              </p:nvSpPr>
              <p:spPr bwMode="auto">
                <a:xfrm rot="20240054" flipV="1">
                  <a:off x="1864" y="107"/>
                  <a:ext cx="109" cy="114"/>
                </a:xfrm>
                <a:prstGeom prst="ellipse">
                  <a:avLst/>
                </a:prstGeom>
                <a:gradFill rotWithShape="1">
                  <a:gsLst>
                    <a:gs pos="0">
                      <a:srgbClr val="DA00BB"/>
                    </a:gs>
                    <a:gs pos="100000">
                      <a:srgbClr val="35002D"/>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3131" name="Oval 1948"/>
                <p:cNvSpPr>
                  <a:spLocks noChangeAspect="1" noChangeArrowheads="1"/>
                </p:cNvSpPr>
                <p:nvPr/>
              </p:nvSpPr>
              <p:spPr bwMode="auto">
                <a:xfrm rot="20240054" flipV="1">
                  <a:off x="1936" y="36"/>
                  <a:ext cx="109" cy="114"/>
                </a:xfrm>
                <a:prstGeom prst="ellipse">
                  <a:avLst/>
                </a:prstGeom>
                <a:gradFill rotWithShape="1">
                  <a:gsLst>
                    <a:gs pos="0">
                      <a:srgbClr val="DA00BB"/>
                    </a:gs>
                    <a:gs pos="100000">
                      <a:srgbClr val="35002D"/>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3132" name="Oval 1949"/>
                <p:cNvSpPr>
                  <a:spLocks noChangeAspect="1" noChangeArrowheads="1"/>
                </p:cNvSpPr>
                <p:nvPr/>
              </p:nvSpPr>
              <p:spPr bwMode="auto">
                <a:xfrm rot="20240054" flipV="1">
                  <a:off x="0" y="1140"/>
                  <a:ext cx="109" cy="114"/>
                </a:xfrm>
                <a:prstGeom prst="ellipse">
                  <a:avLst/>
                </a:prstGeom>
                <a:gradFill rotWithShape="1">
                  <a:gsLst>
                    <a:gs pos="0">
                      <a:srgbClr val="DA00BB"/>
                    </a:gs>
                    <a:gs pos="100000">
                      <a:srgbClr val="35002D"/>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grpSp>
          <p:grpSp>
            <p:nvGrpSpPr>
              <p:cNvPr id="3062" name="Group 1853"/>
              <p:cNvGrpSpPr>
                <a:grpSpLocks/>
              </p:cNvGrpSpPr>
              <p:nvPr/>
            </p:nvGrpSpPr>
            <p:grpSpPr bwMode="auto">
              <a:xfrm>
                <a:off x="-2072" y="92"/>
                <a:ext cx="2045" cy="1218"/>
                <a:chOff x="0" y="36"/>
                <a:chExt cx="2045" cy="1218"/>
              </a:xfrm>
            </p:grpSpPr>
            <p:sp>
              <p:nvSpPr>
                <p:cNvPr id="3087" name="Oval 1854"/>
                <p:cNvSpPr>
                  <a:spLocks noChangeAspect="1" noChangeArrowheads="1"/>
                </p:cNvSpPr>
                <p:nvPr/>
              </p:nvSpPr>
              <p:spPr bwMode="auto">
                <a:xfrm rot="20240054" flipV="1">
                  <a:off x="1786" y="155"/>
                  <a:ext cx="109" cy="114"/>
                </a:xfrm>
                <a:prstGeom prst="ellipse">
                  <a:avLst/>
                </a:prstGeom>
                <a:gradFill rotWithShape="1">
                  <a:gsLst>
                    <a:gs pos="0">
                      <a:srgbClr val="DA00BB"/>
                    </a:gs>
                    <a:gs pos="100000">
                      <a:srgbClr val="35002D"/>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3088" name="Oval 1855"/>
                <p:cNvSpPr>
                  <a:spLocks noChangeAspect="1" noChangeArrowheads="1"/>
                </p:cNvSpPr>
                <p:nvPr/>
              </p:nvSpPr>
              <p:spPr bwMode="auto">
                <a:xfrm rot="20240054" flipV="1">
                  <a:off x="1702" y="214"/>
                  <a:ext cx="109" cy="114"/>
                </a:xfrm>
                <a:prstGeom prst="ellipse">
                  <a:avLst/>
                </a:prstGeom>
                <a:gradFill rotWithShape="1">
                  <a:gsLst>
                    <a:gs pos="0">
                      <a:srgbClr val="DA00BB"/>
                    </a:gs>
                    <a:gs pos="100000">
                      <a:srgbClr val="35002D"/>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3089" name="Oval 1856"/>
                <p:cNvSpPr>
                  <a:spLocks noChangeAspect="1" noChangeArrowheads="1"/>
                </p:cNvSpPr>
                <p:nvPr/>
              </p:nvSpPr>
              <p:spPr bwMode="auto">
                <a:xfrm rot="20240054" flipV="1">
                  <a:off x="1617" y="276"/>
                  <a:ext cx="109" cy="114"/>
                </a:xfrm>
                <a:prstGeom prst="ellipse">
                  <a:avLst/>
                </a:prstGeom>
                <a:gradFill rotWithShape="1">
                  <a:gsLst>
                    <a:gs pos="0">
                      <a:srgbClr val="DA00BB"/>
                    </a:gs>
                    <a:gs pos="100000">
                      <a:srgbClr val="35002D"/>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3090" name="Oval 1857"/>
                <p:cNvSpPr>
                  <a:spLocks noChangeAspect="1" noChangeArrowheads="1"/>
                </p:cNvSpPr>
                <p:nvPr/>
              </p:nvSpPr>
              <p:spPr bwMode="auto">
                <a:xfrm rot="20240054" flipV="1">
                  <a:off x="1536" y="336"/>
                  <a:ext cx="109" cy="114"/>
                </a:xfrm>
                <a:prstGeom prst="ellipse">
                  <a:avLst/>
                </a:prstGeom>
                <a:gradFill rotWithShape="1">
                  <a:gsLst>
                    <a:gs pos="0">
                      <a:srgbClr val="DA00BB"/>
                    </a:gs>
                    <a:gs pos="100000">
                      <a:srgbClr val="35002D"/>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3091" name="Oval 1858"/>
                <p:cNvSpPr>
                  <a:spLocks noChangeAspect="1" noChangeArrowheads="1"/>
                </p:cNvSpPr>
                <p:nvPr/>
              </p:nvSpPr>
              <p:spPr bwMode="auto">
                <a:xfrm rot="20240054" flipV="1">
                  <a:off x="1452" y="395"/>
                  <a:ext cx="109" cy="114"/>
                </a:xfrm>
                <a:prstGeom prst="ellipse">
                  <a:avLst/>
                </a:prstGeom>
                <a:gradFill rotWithShape="1">
                  <a:gsLst>
                    <a:gs pos="0">
                      <a:srgbClr val="DA00BB"/>
                    </a:gs>
                    <a:gs pos="100000">
                      <a:srgbClr val="35002D"/>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3092" name="Oval 1859"/>
                <p:cNvSpPr>
                  <a:spLocks noChangeAspect="1" noChangeArrowheads="1"/>
                </p:cNvSpPr>
                <p:nvPr/>
              </p:nvSpPr>
              <p:spPr bwMode="auto">
                <a:xfrm rot="20240054" flipV="1">
                  <a:off x="1368" y="452"/>
                  <a:ext cx="109" cy="114"/>
                </a:xfrm>
                <a:prstGeom prst="ellipse">
                  <a:avLst/>
                </a:prstGeom>
                <a:gradFill rotWithShape="1">
                  <a:gsLst>
                    <a:gs pos="0">
                      <a:srgbClr val="DA00BB"/>
                    </a:gs>
                    <a:gs pos="100000">
                      <a:srgbClr val="35002D"/>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3093" name="Oval 1860"/>
                <p:cNvSpPr>
                  <a:spLocks noChangeAspect="1" noChangeArrowheads="1"/>
                </p:cNvSpPr>
                <p:nvPr/>
              </p:nvSpPr>
              <p:spPr bwMode="auto">
                <a:xfrm rot="20240054" flipV="1">
                  <a:off x="1280" y="506"/>
                  <a:ext cx="109" cy="114"/>
                </a:xfrm>
                <a:prstGeom prst="ellipse">
                  <a:avLst/>
                </a:prstGeom>
                <a:gradFill rotWithShape="1">
                  <a:gsLst>
                    <a:gs pos="0">
                      <a:srgbClr val="DA00BB"/>
                    </a:gs>
                    <a:gs pos="100000">
                      <a:srgbClr val="35002D"/>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3094" name="Oval 1861"/>
                <p:cNvSpPr>
                  <a:spLocks noChangeAspect="1" noChangeArrowheads="1"/>
                </p:cNvSpPr>
                <p:nvPr/>
              </p:nvSpPr>
              <p:spPr bwMode="auto">
                <a:xfrm rot="20240054" flipV="1">
                  <a:off x="1196" y="560"/>
                  <a:ext cx="109" cy="114"/>
                </a:xfrm>
                <a:prstGeom prst="ellipse">
                  <a:avLst/>
                </a:prstGeom>
                <a:gradFill rotWithShape="1">
                  <a:gsLst>
                    <a:gs pos="0">
                      <a:srgbClr val="DA00BB"/>
                    </a:gs>
                    <a:gs pos="100000">
                      <a:srgbClr val="35002D"/>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3095" name="Oval 1862"/>
                <p:cNvSpPr>
                  <a:spLocks noChangeAspect="1" noChangeArrowheads="1"/>
                </p:cNvSpPr>
                <p:nvPr/>
              </p:nvSpPr>
              <p:spPr bwMode="auto">
                <a:xfrm rot="20240054" flipV="1">
                  <a:off x="1107" y="610"/>
                  <a:ext cx="109" cy="114"/>
                </a:xfrm>
                <a:prstGeom prst="ellipse">
                  <a:avLst/>
                </a:prstGeom>
                <a:gradFill rotWithShape="1">
                  <a:gsLst>
                    <a:gs pos="0">
                      <a:srgbClr val="DA00BB"/>
                    </a:gs>
                    <a:gs pos="100000">
                      <a:srgbClr val="35002D"/>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3096" name="Oval 1863"/>
                <p:cNvSpPr>
                  <a:spLocks noChangeAspect="1" noChangeArrowheads="1"/>
                </p:cNvSpPr>
                <p:nvPr/>
              </p:nvSpPr>
              <p:spPr bwMode="auto">
                <a:xfrm rot="20240054" flipV="1">
                  <a:off x="1016" y="661"/>
                  <a:ext cx="109" cy="114"/>
                </a:xfrm>
                <a:prstGeom prst="ellipse">
                  <a:avLst/>
                </a:prstGeom>
                <a:gradFill rotWithShape="1">
                  <a:gsLst>
                    <a:gs pos="0">
                      <a:srgbClr val="DA00BB"/>
                    </a:gs>
                    <a:gs pos="100000">
                      <a:srgbClr val="35002D"/>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3097" name="Oval 1864"/>
                <p:cNvSpPr>
                  <a:spLocks noChangeAspect="1" noChangeArrowheads="1"/>
                </p:cNvSpPr>
                <p:nvPr/>
              </p:nvSpPr>
              <p:spPr bwMode="auto">
                <a:xfrm rot="20240054" flipV="1">
                  <a:off x="927" y="714"/>
                  <a:ext cx="109" cy="114"/>
                </a:xfrm>
                <a:prstGeom prst="ellipse">
                  <a:avLst/>
                </a:prstGeom>
                <a:gradFill rotWithShape="1">
                  <a:gsLst>
                    <a:gs pos="0">
                      <a:srgbClr val="DA00BB"/>
                    </a:gs>
                    <a:gs pos="100000">
                      <a:srgbClr val="35002D"/>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3098" name="Oval 1865"/>
                <p:cNvSpPr>
                  <a:spLocks noChangeAspect="1" noChangeArrowheads="1"/>
                </p:cNvSpPr>
                <p:nvPr/>
              </p:nvSpPr>
              <p:spPr bwMode="auto">
                <a:xfrm rot="20240054" flipV="1">
                  <a:off x="835" y="763"/>
                  <a:ext cx="109" cy="114"/>
                </a:xfrm>
                <a:prstGeom prst="ellipse">
                  <a:avLst/>
                </a:prstGeom>
                <a:gradFill rotWithShape="1">
                  <a:gsLst>
                    <a:gs pos="0">
                      <a:srgbClr val="DA00BB"/>
                    </a:gs>
                    <a:gs pos="100000">
                      <a:srgbClr val="35002D"/>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3099" name="Oval 1866"/>
                <p:cNvSpPr>
                  <a:spLocks noChangeAspect="1" noChangeArrowheads="1"/>
                </p:cNvSpPr>
                <p:nvPr/>
              </p:nvSpPr>
              <p:spPr bwMode="auto">
                <a:xfrm rot="20240054" flipV="1">
                  <a:off x="743" y="812"/>
                  <a:ext cx="109" cy="114"/>
                </a:xfrm>
                <a:prstGeom prst="ellipse">
                  <a:avLst/>
                </a:prstGeom>
                <a:gradFill rotWithShape="1">
                  <a:gsLst>
                    <a:gs pos="0">
                      <a:srgbClr val="DA00BB"/>
                    </a:gs>
                    <a:gs pos="100000">
                      <a:srgbClr val="35002D"/>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3100" name="Oval 1867"/>
                <p:cNvSpPr>
                  <a:spLocks noChangeAspect="1" noChangeArrowheads="1"/>
                </p:cNvSpPr>
                <p:nvPr/>
              </p:nvSpPr>
              <p:spPr bwMode="auto">
                <a:xfrm rot="20240054" flipV="1">
                  <a:off x="650" y="862"/>
                  <a:ext cx="109" cy="114"/>
                </a:xfrm>
                <a:prstGeom prst="ellipse">
                  <a:avLst/>
                </a:prstGeom>
                <a:gradFill rotWithShape="1">
                  <a:gsLst>
                    <a:gs pos="0">
                      <a:srgbClr val="DA00BB"/>
                    </a:gs>
                    <a:gs pos="100000">
                      <a:srgbClr val="35002D"/>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3101" name="Oval 1868"/>
                <p:cNvSpPr>
                  <a:spLocks noChangeAspect="1" noChangeArrowheads="1"/>
                </p:cNvSpPr>
                <p:nvPr/>
              </p:nvSpPr>
              <p:spPr bwMode="auto">
                <a:xfrm rot="20240054" flipV="1">
                  <a:off x="559" y="906"/>
                  <a:ext cx="109" cy="114"/>
                </a:xfrm>
                <a:prstGeom prst="ellipse">
                  <a:avLst/>
                </a:prstGeom>
                <a:gradFill rotWithShape="1">
                  <a:gsLst>
                    <a:gs pos="0">
                      <a:srgbClr val="DA00BB"/>
                    </a:gs>
                    <a:gs pos="100000">
                      <a:srgbClr val="35002D"/>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3102" name="Oval 1869"/>
                <p:cNvSpPr>
                  <a:spLocks noChangeAspect="1" noChangeArrowheads="1"/>
                </p:cNvSpPr>
                <p:nvPr/>
              </p:nvSpPr>
              <p:spPr bwMode="auto">
                <a:xfrm rot="20240054" flipV="1">
                  <a:off x="465" y="952"/>
                  <a:ext cx="109" cy="114"/>
                </a:xfrm>
                <a:prstGeom prst="ellipse">
                  <a:avLst/>
                </a:prstGeom>
                <a:gradFill rotWithShape="1">
                  <a:gsLst>
                    <a:gs pos="0">
                      <a:srgbClr val="DA00BB"/>
                    </a:gs>
                    <a:gs pos="100000">
                      <a:srgbClr val="35002D"/>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3103" name="Oval 1870"/>
                <p:cNvSpPr>
                  <a:spLocks noChangeAspect="1" noChangeArrowheads="1"/>
                </p:cNvSpPr>
                <p:nvPr/>
              </p:nvSpPr>
              <p:spPr bwMode="auto">
                <a:xfrm rot="20240054" flipV="1">
                  <a:off x="376" y="994"/>
                  <a:ext cx="109" cy="114"/>
                </a:xfrm>
                <a:prstGeom prst="ellipse">
                  <a:avLst/>
                </a:prstGeom>
                <a:gradFill rotWithShape="1">
                  <a:gsLst>
                    <a:gs pos="0">
                      <a:srgbClr val="DA00BB"/>
                    </a:gs>
                    <a:gs pos="100000">
                      <a:srgbClr val="35002D"/>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3104" name="Oval 1871"/>
                <p:cNvSpPr>
                  <a:spLocks noChangeAspect="1" noChangeArrowheads="1"/>
                </p:cNvSpPr>
                <p:nvPr/>
              </p:nvSpPr>
              <p:spPr bwMode="auto">
                <a:xfrm rot="20240054" flipV="1">
                  <a:off x="282" y="1037"/>
                  <a:ext cx="109" cy="114"/>
                </a:xfrm>
                <a:prstGeom prst="ellipse">
                  <a:avLst/>
                </a:prstGeom>
                <a:gradFill rotWithShape="1">
                  <a:gsLst>
                    <a:gs pos="0">
                      <a:srgbClr val="DA00BB"/>
                    </a:gs>
                    <a:gs pos="100000">
                      <a:srgbClr val="35002D"/>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3105" name="Oval 1872"/>
                <p:cNvSpPr>
                  <a:spLocks noChangeAspect="1" noChangeArrowheads="1"/>
                </p:cNvSpPr>
                <p:nvPr/>
              </p:nvSpPr>
              <p:spPr bwMode="auto">
                <a:xfrm rot="20240054" flipV="1">
                  <a:off x="187" y="1075"/>
                  <a:ext cx="109" cy="114"/>
                </a:xfrm>
                <a:prstGeom prst="ellipse">
                  <a:avLst/>
                </a:prstGeom>
                <a:gradFill rotWithShape="1">
                  <a:gsLst>
                    <a:gs pos="0">
                      <a:srgbClr val="DA00BB"/>
                    </a:gs>
                    <a:gs pos="100000">
                      <a:srgbClr val="35002D"/>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3106" name="Oval 1873"/>
                <p:cNvSpPr>
                  <a:spLocks noChangeAspect="1" noChangeArrowheads="1"/>
                </p:cNvSpPr>
                <p:nvPr/>
              </p:nvSpPr>
              <p:spPr bwMode="auto">
                <a:xfrm rot="20240054" flipV="1">
                  <a:off x="91" y="1110"/>
                  <a:ext cx="109" cy="114"/>
                </a:xfrm>
                <a:prstGeom prst="ellipse">
                  <a:avLst/>
                </a:prstGeom>
                <a:gradFill rotWithShape="1">
                  <a:gsLst>
                    <a:gs pos="0">
                      <a:srgbClr val="DA00BB"/>
                    </a:gs>
                    <a:gs pos="100000">
                      <a:srgbClr val="35002D"/>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3107" name="Oval 1874"/>
                <p:cNvSpPr>
                  <a:spLocks noChangeAspect="1" noChangeArrowheads="1"/>
                </p:cNvSpPr>
                <p:nvPr/>
              </p:nvSpPr>
              <p:spPr bwMode="auto">
                <a:xfrm rot="20240054" flipV="1">
                  <a:off x="1864" y="107"/>
                  <a:ext cx="109" cy="114"/>
                </a:xfrm>
                <a:prstGeom prst="ellipse">
                  <a:avLst/>
                </a:prstGeom>
                <a:gradFill rotWithShape="1">
                  <a:gsLst>
                    <a:gs pos="0">
                      <a:srgbClr val="DA00BB"/>
                    </a:gs>
                    <a:gs pos="100000">
                      <a:srgbClr val="35002D"/>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3108" name="Oval 1875"/>
                <p:cNvSpPr>
                  <a:spLocks noChangeAspect="1" noChangeArrowheads="1"/>
                </p:cNvSpPr>
                <p:nvPr/>
              </p:nvSpPr>
              <p:spPr bwMode="auto">
                <a:xfrm rot="20240054" flipV="1">
                  <a:off x="1936" y="36"/>
                  <a:ext cx="109" cy="114"/>
                </a:xfrm>
                <a:prstGeom prst="ellipse">
                  <a:avLst/>
                </a:prstGeom>
                <a:gradFill rotWithShape="1">
                  <a:gsLst>
                    <a:gs pos="0">
                      <a:srgbClr val="DA00BB"/>
                    </a:gs>
                    <a:gs pos="100000">
                      <a:srgbClr val="35002D"/>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3109" name="Oval 1876"/>
                <p:cNvSpPr>
                  <a:spLocks noChangeAspect="1" noChangeArrowheads="1"/>
                </p:cNvSpPr>
                <p:nvPr/>
              </p:nvSpPr>
              <p:spPr bwMode="auto">
                <a:xfrm rot="20240054" flipV="1">
                  <a:off x="0" y="1140"/>
                  <a:ext cx="109" cy="114"/>
                </a:xfrm>
                <a:prstGeom prst="ellipse">
                  <a:avLst/>
                </a:prstGeom>
                <a:gradFill rotWithShape="1">
                  <a:gsLst>
                    <a:gs pos="0">
                      <a:srgbClr val="DA00BB"/>
                    </a:gs>
                    <a:gs pos="100000">
                      <a:srgbClr val="35002D"/>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grpSp>
          <p:grpSp>
            <p:nvGrpSpPr>
              <p:cNvPr id="3063" name="Group 1631"/>
              <p:cNvGrpSpPr>
                <a:grpSpLocks/>
              </p:cNvGrpSpPr>
              <p:nvPr/>
            </p:nvGrpSpPr>
            <p:grpSpPr bwMode="auto">
              <a:xfrm>
                <a:off x="-2101" y="36"/>
                <a:ext cx="2045" cy="1218"/>
                <a:chOff x="0" y="36"/>
                <a:chExt cx="2045" cy="1218"/>
              </a:xfrm>
            </p:grpSpPr>
            <p:sp>
              <p:nvSpPr>
                <p:cNvPr id="3064" name="Oval 1271"/>
                <p:cNvSpPr>
                  <a:spLocks noChangeAspect="1" noChangeArrowheads="1"/>
                </p:cNvSpPr>
                <p:nvPr/>
              </p:nvSpPr>
              <p:spPr bwMode="auto">
                <a:xfrm rot="20240054" flipV="1">
                  <a:off x="1786" y="155"/>
                  <a:ext cx="109" cy="114"/>
                </a:xfrm>
                <a:prstGeom prst="ellipse">
                  <a:avLst/>
                </a:prstGeom>
                <a:gradFill rotWithShape="1">
                  <a:gsLst>
                    <a:gs pos="0">
                      <a:srgbClr val="DA00BB"/>
                    </a:gs>
                    <a:gs pos="100000">
                      <a:srgbClr val="35002D"/>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3065" name="Oval 1272"/>
                <p:cNvSpPr>
                  <a:spLocks noChangeAspect="1" noChangeArrowheads="1"/>
                </p:cNvSpPr>
                <p:nvPr/>
              </p:nvSpPr>
              <p:spPr bwMode="auto">
                <a:xfrm rot="20240054" flipV="1">
                  <a:off x="1702" y="214"/>
                  <a:ext cx="109" cy="114"/>
                </a:xfrm>
                <a:prstGeom prst="ellipse">
                  <a:avLst/>
                </a:prstGeom>
                <a:gradFill rotWithShape="1">
                  <a:gsLst>
                    <a:gs pos="0">
                      <a:srgbClr val="DA00BB"/>
                    </a:gs>
                    <a:gs pos="100000">
                      <a:srgbClr val="35002D"/>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3066" name="Oval 1273"/>
                <p:cNvSpPr>
                  <a:spLocks noChangeAspect="1" noChangeArrowheads="1"/>
                </p:cNvSpPr>
                <p:nvPr/>
              </p:nvSpPr>
              <p:spPr bwMode="auto">
                <a:xfrm rot="20240054" flipV="1">
                  <a:off x="1617" y="276"/>
                  <a:ext cx="109" cy="114"/>
                </a:xfrm>
                <a:prstGeom prst="ellipse">
                  <a:avLst/>
                </a:prstGeom>
                <a:gradFill rotWithShape="1">
                  <a:gsLst>
                    <a:gs pos="0">
                      <a:srgbClr val="DA00BB"/>
                    </a:gs>
                    <a:gs pos="100000">
                      <a:srgbClr val="35002D"/>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3067" name="Oval 1274"/>
                <p:cNvSpPr>
                  <a:spLocks noChangeAspect="1" noChangeArrowheads="1"/>
                </p:cNvSpPr>
                <p:nvPr/>
              </p:nvSpPr>
              <p:spPr bwMode="auto">
                <a:xfrm rot="20240054" flipV="1">
                  <a:off x="1536" y="336"/>
                  <a:ext cx="109" cy="114"/>
                </a:xfrm>
                <a:prstGeom prst="ellipse">
                  <a:avLst/>
                </a:prstGeom>
                <a:gradFill rotWithShape="1">
                  <a:gsLst>
                    <a:gs pos="0">
                      <a:srgbClr val="DA00BB"/>
                    </a:gs>
                    <a:gs pos="100000">
                      <a:srgbClr val="35002D"/>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3068" name="Oval 1275"/>
                <p:cNvSpPr>
                  <a:spLocks noChangeAspect="1" noChangeArrowheads="1"/>
                </p:cNvSpPr>
                <p:nvPr/>
              </p:nvSpPr>
              <p:spPr bwMode="auto">
                <a:xfrm rot="20240054" flipV="1">
                  <a:off x="1452" y="395"/>
                  <a:ext cx="109" cy="114"/>
                </a:xfrm>
                <a:prstGeom prst="ellipse">
                  <a:avLst/>
                </a:prstGeom>
                <a:gradFill rotWithShape="1">
                  <a:gsLst>
                    <a:gs pos="0">
                      <a:srgbClr val="DA00BB"/>
                    </a:gs>
                    <a:gs pos="100000">
                      <a:srgbClr val="35002D"/>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3069" name="Oval 1276"/>
                <p:cNvSpPr>
                  <a:spLocks noChangeAspect="1" noChangeArrowheads="1"/>
                </p:cNvSpPr>
                <p:nvPr/>
              </p:nvSpPr>
              <p:spPr bwMode="auto">
                <a:xfrm rot="20240054" flipV="1">
                  <a:off x="1368" y="452"/>
                  <a:ext cx="109" cy="114"/>
                </a:xfrm>
                <a:prstGeom prst="ellipse">
                  <a:avLst/>
                </a:prstGeom>
                <a:gradFill rotWithShape="1">
                  <a:gsLst>
                    <a:gs pos="0">
                      <a:srgbClr val="DA00BB"/>
                    </a:gs>
                    <a:gs pos="100000">
                      <a:srgbClr val="35002D"/>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3070" name="Oval 1277"/>
                <p:cNvSpPr>
                  <a:spLocks noChangeAspect="1" noChangeArrowheads="1"/>
                </p:cNvSpPr>
                <p:nvPr/>
              </p:nvSpPr>
              <p:spPr bwMode="auto">
                <a:xfrm rot="20240054" flipV="1">
                  <a:off x="1280" y="506"/>
                  <a:ext cx="109" cy="114"/>
                </a:xfrm>
                <a:prstGeom prst="ellipse">
                  <a:avLst/>
                </a:prstGeom>
                <a:gradFill rotWithShape="1">
                  <a:gsLst>
                    <a:gs pos="0">
                      <a:srgbClr val="DA00BB"/>
                    </a:gs>
                    <a:gs pos="100000">
                      <a:srgbClr val="35002D"/>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3071" name="Oval 1278"/>
                <p:cNvSpPr>
                  <a:spLocks noChangeAspect="1" noChangeArrowheads="1"/>
                </p:cNvSpPr>
                <p:nvPr/>
              </p:nvSpPr>
              <p:spPr bwMode="auto">
                <a:xfrm rot="20240054" flipV="1">
                  <a:off x="1196" y="560"/>
                  <a:ext cx="109" cy="114"/>
                </a:xfrm>
                <a:prstGeom prst="ellipse">
                  <a:avLst/>
                </a:prstGeom>
                <a:gradFill rotWithShape="1">
                  <a:gsLst>
                    <a:gs pos="0">
                      <a:srgbClr val="DA00BB"/>
                    </a:gs>
                    <a:gs pos="100000">
                      <a:srgbClr val="35002D"/>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3072" name="Oval 1279"/>
                <p:cNvSpPr>
                  <a:spLocks noChangeAspect="1" noChangeArrowheads="1"/>
                </p:cNvSpPr>
                <p:nvPr/>
              </p:nvSpPr>
              <p:spPr bwMode="auto">
                <a:xfrm rot="20240054" flipV="1">
                  <a:off x="1107" y="610"/>
                  <a:ext cx="109" cy="114"/>
                </a:xfrm>
                <a:prstGeom prst="ellipse">
                  <a:avLst/>
                </a:prstGeom>
                <a:gradFill rotWithShape="1">
                  <a:gsLst>
                    <a:gs pos="0">
                      <a:srgbClr val="DA00BB"/>
                    </a:gs>
                    <a:gs pos="100000">
                      <a:srgbClr val="35002D"/>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3073" name="Oval 1280"/>
                <p:cNvSpPr>
                  <a:spLocks noChangeAspect="1" noChangeArrowheads="1"/>
                </p:cNvSpPr>
                <p:nvPr/>
              </p:nvSpPr>
              <p:spPr bwMode="auto">
                <a:xfrm rot="20240054" flipV="1">
                  <a:off x="1016" y="661"/>
                  <a:ext cx="109" cy="114"/>
                </a:xfrm>
                <a:prstGeom prst="ellipse">
                  <a:avLst/>
                </a:prstGeom>
                <a:gradFill rotWithShape="1">
                  <a:gsLst>
                    <a:gs pos="0">
                      <a:srgbClr val="DA00BB"/>
                    </a:gs>
                    <a:gs pos="100000">
                      <a:srgbClr val="35002D"/>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3074" name="Oval 1281"/>
                <p:cNvSpPr>
                  <a:spLocks noChangeAspect="1" noChangeArrowheads="1"/>
                </p:cNvSpPr>
                <p:nvPr/>
              </p:nvSpPr>
              <p:spPr bwMode="auto">
                <a:xfrm rot="20240054" flipV="1">
                  <a:off x="927" y="714"/>
                  <a:ext cx="109" cy="114"/>
                </a:xfrm>
                <a:prstGeom prst="ellipse">
                  <a:avLst/>
                </a:prstGeom>
                <a:gradFill rotWithShape="1">
                  <a:gsLst>
                    <a:gs pos="0">
                      <a:srgbClr val="DA00BB"/>
                    </a:gs>
                    <a:gs pos="100000">
                      <a:srgbClr val="35002D"/>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3075" name="Oval 1282"/>
                <p:cNvSpPr>
                  <a:spLocks noChangeAspect="1" noChangeArrowheads="1"/>
                </p:cNvSpPr>
                <p:nvPr/>
              </p:nvSpPr>
              <p:spPr bwMode="auto">
                <a:xfrm rot="20240054" flipV="1">
                  <a:off x="835" y="763"/>
                  <a:ext cx="109" cy="114"/>
                </a:xfrm>
                <a:prstGeom prst="ellipse">
                  <a:avLst/>
                </a:prstGeom>
                <a:gradFill rotWithShape="1">
                  <a:gsLst>
                    <a:gs pos="0">
                      <a:srgbClr val="DA00BB"/>
                    </a:gs>
                    <a:gs pos="100000">
                      <a:srgbClr val="35002D"/>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3076" name="Oval 1283"/>
                <p:cNvSpPr>
                  <a:spLocks noChangeAspect="1" noChangeArrowheads="1"/>
                </p:cNvSpPr>
                <p:nvPr/>
              </p:nvSpPr>
              <p:spPr bwMode="auto">
                <a:xfrm rot="20240054" flipV="1">
                  <a:off x="743" y="812"/>
                  <a:ext cx="109" cy="114"/>
                </a:xfrm>
                <a:prstGeom prst="ellipse">
                  <a:avLst/>
                </a:prstGeom>
                <a:gradFill rotWithShape="1">
                  <a:gsLst>
                    <a:gs pos="0">
                      <a:srgbClr val="DA00BB"/>
                    </a:gs>
                    <a:gs pos="100000">
                      <a:srgbClr val="35002D"/>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3077" name="Oval 1284"/>
                <p:cNvSpPr>
                  <a:spLocks noChangeAspect="1" noChangeArrowheads="1"/>
                </p:cNvSpPr>
                <p:nvPr/>
              </p:nvSpPr>
              <p:spPr bwMode="auto">
                <a:xfrm rot="20240054" flipV="1">
                  <a:off x="650" y="862"/>
                  <a:ext cx="109" cy="114"/>
                </a:xfrm>
                <a:prstGeom prst="ellipse">
                  <a:avLst/>
                </a:prstGeom>
                <a:gradFill rotWithShape="1">
                  <a:gsLst>
                    <a:gs pos="0">
                      <a:srgbClr val="DA00BB"/>
                    </a:gs>
                    <a:gs pos="100000">
                      <a:srgbClr val="35002D"/>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3078" name="Oval 1285"/>
                <p:cNvSpPr>
                  <a:spLocks noChangeAspect="1" noChangeArrowheads="1"/>
                </p:cNvSpPr>
                <p:nvPr/>
              </p:nvSpPr>
              <p:spPr bwMode="auto">
                <a:xfrm rot="20240054" flipV="1">
                  <a:off x="559" y="906"/>
                  <a:ext cx="109" cy="114"/>
                </a:xfrm>
                <a:prstGeom prst="ellipse">
                  <a:avLst/>
                </a:prstGeom>
                <a:gradFill rotWithShape="1">
                  <a:gsLst>
                    <a:gs pos="0">
                      <a:srgbClr val="DA00BB"/>
                    </a:gs>
                    <a:gs pos="100000">
                      <a:srgbClr val="35002D"/>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3079" name="Oval 1286"/>
                <p:cNvSpPr>
                  <a:spLocks noChangeAspect="1" noChangeArrowheads="1"/>
                </p:cNvSpPr>
                <p:nvPr/>
              </p:nvSpPr>
              <p:spPr bwMode="auto">
                <a:xfrm rot="20240054" flipV="1">
                  <a:off x="465" y="952"/>
                  <a:ext cx="109" cy="114"/>
                </a:xfrm>
                <a:prstGeom prst="ellipse">
                  <a:avLst/>
                </a:prstGeom>
                <a:gradFill rotWithShape="1">
                  <a:gsLst>
                    <a:gs pos="0">
                      <a:srgbClr val="DA00BB"/>
                    </a:gs>
                    <a:gs pos="100000">
                      <a:srgbClr val="35002D"/>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3080" name="Oval 1287"/>
                <p:cNvSpPr>
                  <a:spLocks noChangeAspect="1" noChangeArrowheads="1"/>
                </p:cNvSpPr>
                <p:nvPr/>
              </p:nvSpPr>
              <p:spPr bwMode="auto">
                <a:xfrm rot="20240054" flipV="1">
                  <a:off x="376" y="994"/>
                  <a:ext cx="109" cy="114"/>
                </a:xfrm>
                <a:prstGeom prst="ellipse">
                  <a:avLst/>
                </a:prstGeom>
                <a:gradFill rotWithShape="1">
                  <a:gsLst>
                    <a:gs pos="0">
                      <a:srgbClr val="DA00BB"/>
                    </a:gs>
                    <a:gs pos="100000">
                      <a:srgbClr val="35002D"/>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3081" name="Oval 1288"/>
                <p:cNvSpPr>
                  <a:spLocks noChangeAspect="1" noChangeArrowheads="1"/>
                </p:cNvSpPr>
                <p:nvPr/>
              </p:nvSpPr>
              <p:spPr bwMode="auto">
                <a:xfrm rot="20240054" flipV="1">
                  <a:off x="282" y="1037"/>
                  <a:ext cx="109" cy="114"/>
                </a:xfrm>
                <a:prstGeom prst="ellipse">
                  <a:avLst/>
                </a:prstGeom>
                <a:gradFill rotWithShape="1">
                  <a:gsLst>
                    <a:gs pos="0">
                      <a:srgbClr val="DA00BB"/>
                    </a:gs>
                    <a:gs pos="100000">
                      <a:srgbClr val="35002D"/>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3082" name="Oval 1289"/>
                <p:cNvSpPr>
                  <a:spLocks noChangeAspect="1" noChangeArrowheads="1"/>
                </p:cNvSpPr>
                <p:nvPr/>
              </p:nvSpPr>
              <p:spPr bwMode="auto">
                <a:xfrm rot="20240054" flipV="1">
                  <a:off x="187" y="1075"/>
                  <a:ext cx="109" cy="114"/>
                </a:xfrm>
                <a:prstGeom prst="ellipse">
                  <a:avLst/>
                </a:prstGeom>
                <a:gradFill rotWithShape="1">
                  <a:gsLst>
                    <a:gs pos="0">
                      <a:srgbClr val="DA00BB"/>
                    </a:gs>
                    <a:gs pos="100000">
                      <a:srgbClr val="35002D"/>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3083" name="Oval 1290"/>
                <p:cNvSpPr>
                  <a:spLocks noChangeAspect="1" noChangeArrowheads="1"/>
                </p:cNvSpPr>
                <p:nvPr/>
              </p:nvSpPr>
              <p:spPr bwMode="auto">
                <a:xfrm rot="20240054" flipV="1">
                  <a:off x="91" y="1110"/>
                  <a:ext cx="109" cy="114"/>
                </a:xfrm>
                <a:prstGeom prst="ellipse">
                  <a:avLst/>
                </a:prstGeom>
                <a:gradFill rotWithShape="1">
                  <a:gsLst>
                    <a:gs pos="0">
                      <a:srgbClr val="DA00BB"/>
                    </a:gs>
                    <a:gs pos="100000">
                      <a:srgbClr val="35002D"/>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3084" name="Oval 1610"/>
                <p:cNvSpPr>
                  <a:spLocks noChangeAspect="1" noChangeArrowheads="1"/>
                </p:cNvSpPr>
                <p:nvPr/>
              </p:nvSpPr>
              <p:spPr bwMode="auto">
                <a:xfrm rot="20240054" flipV="1">
                  <a:off x="1864" y="107"/>
                  <a:ext cx="109" cy="114"/>
                </a:xfrm>
                <a:prstGeom prst="ellipse">
                  <a:avLst/>
                </a:prstGeom>
                <a:gradFill rotWithShape="1">
                  <a:gsLst>
                    <a:gs pos="0">
                      <a:srgbClr val="DA00BB"/>
                    </a:gs>
                    <a:gs pos="100000">
                      <a:srgbClr val="35002D"/>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3085" name="Oval 1611"/>
                <p:cNvSpPr>
                  <a:spLocks noChangeAspect="1" noChangeArrowheads="1"/>
                </p:cNvSpPr>
                <p:nvPr/>
              </p:nvSpPr>
              <p:spPr bwMode="auto">
                <a:xfrm rot="20240054" flipV="1">
                  <a:off x="1936" y="36"/>
                  <a:ext cx="109" cy="114"/>
                </a:xfrm>
                <a:prstGeom prst="ellipse">
                  <a:avLst/>
                </a:prstGeom>
                <a:gradFill rotWithShape="1">
                  <a:gsLst>
                    <a:gs pos="0">
                      <a:srgbClr val="DA00BB"/>
                    </a:gs>
                    <a:gs pos="100000">
                      <a:srgbClr val="35002D"/>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3086" name="Oval 1612"/>
                <p:cNvSpPr>
                  <a:spLocks noChangeAspect="1" noChangeArrowheads="1"/>
                </p:cNvSpPr>
                <p:nvPr/>
              </p:nvSpPr>
              <p:spPr bwMode="auto">
                <a:xfrm rot="20240054" flipV="1">
                  <a:off x="0" y="1140"/>
                  <a:ext cx="109" cy="114"/>
                </a:xfrm>
                <a:prstGeom prst="ellipse">
                  <a:avLst/>
                </a:prstGeom>
                <a:gradFill rotWithShape="1">
                  <a:gsLst>
                    <a:gs pos="0">
                      <a:srgbClr val="DA00BB"/>
                    </a:gs>
                    <a:gs pos="100000">
                      <a:srgbClr val="35002D"/>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grpSp>
        </p:grpSp>
        <p:grpSp>
          <p:nvGrpSpPr>
            <p:cNvPr id="3040" name="Group 1960"/>
            <p:cNvGrpSpPr>
              <a:grpSpLocks/>
            </p:cNvGrpSpPr>
            <p:nvPr/>
          </p:nvGrpSpPr>
          <p:grpSpPr bwMode="auto">
            <a:xfrm>
              <a:off x="-57" y="-69"/>
              <a:ext cx="1798" cy="1085"/>
              <a:chOff x="-3329" y="217"/>
              <a:chExt cx="1798" cy="1085"/>
            </a:xfrm>
          </p:grpSpPr>
          <p:sp>
            <p:nvSpPr>
              <p:cNvPr id="3041" name="Oval 1336"/>
              <p:cNvSpPr>
                <a:spLocks noChangeAspect="1" noChangeArrowheads="1"/>
              </p:cNvSpPr>
              <p:nvPr/>
            </p:nvSpPr>
            <p:spPr bwMode="auto">
              <a:xfrm rot="20240054" flipV="1">
                <a:off x="-1718" y="292"/>
                <a:ext cx="109" cy="114"/>
              </a:xfrm>
              <a:prstGeom prst="ellipse">
                <a:avLst/>
              </a:prstGeom>
              <a:gradFill rotWithShape="1">
                <a:gsLst>
                  <a:gs pos="0">
                    <a:srgbClr val="DA00BB"/>
                  </a:gs>
                  <a:gs pos="100000">
                    <a:srgbClr val="35002D"/>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3042" name="Oval 1337"/>
              <p:cNvSpPr>
                <a:spLocks noChangeAspect="1" noChangeArrowheads="1"/>
              </p:cNvSpPr>
              <p:nvPr/>
            </p:nvSpPr>
            <p:spPr bwMode="auto">
              <a:xfrm rot="20240054" flipV="1">
                <a:off x="-1803" y="353"/>
                <a:ext cx="109" cy="114"/>
              </a:xfrm>
              <a:prstGeom prst="ellipse">
                <a:avLst/>
              </a:prstGeom>
              <a:gradFill rotWithShape="1">
                <a:gsLst>
                  <a:gs pos="0">
                    <a:srgbClr val="DA00BB"/>
                  </a:gs>
                  <a:gs pos="100000">
                    <a:srgbClr val="35002D"/>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3043" name="Oval 1338"/>
              <p:cNvSpPr>
                <a:spLocks noChangeAspect="1" noChangeArrowheads="1"/>
              </p:cNvSpPr>
              <p:nvPr/>
            </p:nvSpPr>
            <p:spPr bwMode="auto">
              <a:xfrm rot="20240054" flipV="1">
                <a:off x="-1884" y="413"/>
                <a:ext cx="109" cy="114"/>
              </a:xfrm>
              <a:prstGeom prst="ellipse">
                <a:avLst/>
              </a:prstGeom>
              <a:gradFill rotWithShape="1">
                <a:gsLst>
                  <a:gs pos="0">
                    <a:srgbClr val="DA00BB"/>
                  </a:gs>
                  <a:gs pos="100000">
                    <a:srgbClr val="35002D"/>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3044" name="Oval 1339"/>
              <p:cNvSpPr>
                <a:spLocks noChangeAspect="1" noChangeArrowheads="1"/>
              </p:cNvSpPr>
              <p:nvPr/>
            </p:nvSpPr>
            <p:spPr bwMode="auto">
              <a:xfrm rot="20240054" flipV="1">
                <a:off x="-1968" y="472"/>
                <a:ext cx="109" cy="114"/>
              </a:xfrm>
              <a:prstGeom prst="ellipse">
                <a:avLst/>
              </a:prstGeom>
              <a:gradFill rotWithShape="1">
                <a:gsLst>
                  <a:gs pos="0">
                    <a:srgbClr val="DA00BB"/>
                  </a:gs>
                  <a:gs pos="100000">
                    <a:srgbClr val="35002D"/>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3045" name="Oval 1340"/>
              <p:cNvSpPr>
                <a:spLocks noChangeAspect="1" noChangeArrowheads="1"/>
              </p:cNvSpPr>
              <p:nvPr/>
            </p:nvSpPr>
            <p:spPr bwMode="auto">
              <a:xfrm rot="20240054" flipV="1">
                <a:off x="-2052" y="529"/>
                <a:ext cx="109" cy="114"/>
              </a:xfrm>
              <a:prstGeom prst="ellipse">
                <a:avLst/>
              </a:prstGeom>
              <a:gradFill rotWithShape="1">
                <a:gsLst>
                  <a:gs pos="0">
                    <a:srgbClr val="DA00BB"/>
                  </a:gs>
                  <a:gs pos="100000">
                    <a:srgbClr val="35002D"/>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3046" name="Oval 1341"/>
              <p:cNvSpPr>
                <a:spLocks noChangeAspect="1" noChangeArrowheads="1"/>
              </p:cNvSpPr>
              <p:nvPr/>
            </p:nvSpPr>
            <p:spPr bwMode="auto">
              <a:xfrm rot="20240054" flipV="1">
                <a:off x="-2140" y="583"/>
                <a:ext cx="109" cy="114"/>
              </a:xfrm>
              <a:prstGeom prst="ellipse">
                <a:avLst/>
              </a:prstGeom>
              <a:gradFill rotWithShape="1">
                <a:gsLst>
                  <a:gs pos="0">
                    <a:srgbClr val="DA00BB"/>
                  </a:gs>
                  <a:gs pos="100000">
                    <a:srgbClr val="35002D"/>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3047" name="Oval 1342"/>
              <p:cNvSpPr>
                <a:spLocks noChangeAspect="1" noChangeArrowheads="1"/>
              </p:cNvSpPr>
              <p:nvPr/>
            </p:nvSpPr>
            <p:spPr bwMode="auto">
              <a:xfrm rot="20240054" flipV="1">
                <a:off x="-2224" y="637"/>
                <a:ext cx="109" cy="114"/>
              </a:xfrm>
              <a:prstGeom prst="ellipse">
                <a:avLst/>
              </a:prstGeom>
              <a:gradFill rotWithShape="1">
                <a:gsLst>
                  <a:gs pos="0">
                    <a:srgbClr val="DA00BB"/>
                  </a:gs>
                  <a:gs pos="100000">
                    <a:srgbClr val="35002D"/>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3048" name="Oval 1343"/>
              <p:cNvSpPr>
                <a:spLocks noChangeAspect="1" noChangeArrowheads="1"/>
              </p:cNvSpPr>
              <p:nvPr/>
            </p:nvSpPr>
            <p:spPr bwMode="auto">
              <a:xfrm rot="20240054" flipV="1">
                <a:off x="-2313" y="688"/>
                <a:ext cx="109" cy="114"/>
              </a:xfrm>
              <a:prstGeom prst="ellipse">
                <a:avLst/>
              </a:prstGeom>
              <a:gradFill rotWithShape="1">
                <a:gsLst>
                  <a:gs pos="0">
                    <a:srgbClr val="DA00BB"/>
                  </a:gs>
                  <a:gs pos="100000">
                    <a:srgbClr val="35002D"/>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3049" name="Oval 1344"/>
              <p:cNvSpPr>
                <a:spLocks noChangeAspect="1" noChangeArrowheads="1"/>
              </p:cNvSpPr>
              <p:nvPr/>
            </p:nvSpPr>
            <p:spPr bwMode="auto">
              <a:xfrm rot="20240054" flipV="1">
                <a:off x="-2404" y="739"/>
                <a:ext cx="109" cy="114"/>
              </a:xfrm>
              <a:prstGeom prst="ellipse">
                <a:avLst/>
              </a:prstGeom>
              <a:gradFill rotWithShape="1">
                <a:gsLst>
                  <a:gs pos="0">
                    <a:srgbClr val="DA00BB"/>
                  </a:gs>
                  <a:gs pos="100000">
                    <a:srgbClr val="35002D"/>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3050" name="Oval 1345"/>
              <p:cNvSpPr>
                <a:spLocks noChangeAspect="1" noChangeArrowheads="1"/>
              </p:cNvSpPr>
              <p:nvPr/>
            </p:nvSpPr>
            <p:spPr bwMode="auto">
              <a:xfrm rot="20240054" flipV="1">
                <a:off x="-2493" y="791"/>
                <a:ext cx="109" cy="114"/>
              </a:xfrm>
              <a:prstGeom prst="ellipse">
                <a:avLst/>
              </a:prstGeom>
              <a:gradFill rotWithShape="1">
                <a:gsLst>
                  <a:gs pos="0">
                    <a:srgbClr val="DA00BB"/>
                  </a:gs>
                  <a:gs pos="100000">
                    <a:srgbClr val="35002D"/>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3051" name="Oval 1346"/>
              <p:cNvSpPr>
                <a:spLocks noChangeAspect="1" noChangeArrowheads="1"/>
              </p:cNvSpPr>
              <p:nvPr/>
            </p:nvSpPr>
            <p:spPr bwMode="auto">
              <a:xfrm rot="20240054" flipV="1">
                <a:off x="-2585" y="840"/>
                <a:ext cx="109" cy="114"/>
              </a:xfrm>
              <a:prstGeom prst="ellipse">
                <a:avLst/>
              </a:prstGeom>
              <a:gradFill rotWithShape="1">
                <a:gsLst>
                  <a:gs pos="0">
                    <a:srgbClr val="DA00BB"/>
                  </a:gs>
                  <a:gs pos="100000">
                    <a:srgbClr val="35002D"/>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3052" name="Oval 1347"/>
              <p:cNvSpPr>
                <a:spLocks noChangeAspect="1" noChangeArrowheads="1"/>
              </p:cNvSpPr>
              <p:nvPr/>
            </p:nvSpPr>
            <p:spPr bwMode="auto">
              <a:xfrm rot="20240054" flipV="1">
                <a:off x="-2677" y="890"/>
                <a:ext cx="109" cy="114"/>
              </a:xfrm>
              <a:prstGeom prst="ellipse">
                <a:avLst/>
              </a:prstGeom>
              <a:gradFill rotWithShape="1">
                <a:gsLst>
                  <a:gs pos="0">
                    <a:srgbClr val="DA00BB"/>
                  </a:gs>
                  <a:gs pos="100000">
                    <a:srgbClr val="35002D"/>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3053" name="Oval 1348"/>
              <p:cNvSpPr>
                <a:spLocks noChangeAspect="1" noChangeArrowheads="1"/>
              </p:cNvSpPr>
              <p:nvPr/>
            </p:nvSpPr>
            <p:spPr bwMode="auto">
              <a:xfrm rot="20240054" flipV="1">
                <a:off x="-2769" y="939"/>
                <a:ext cx="109" cy="114"/>
              </a:xfrm>
              <a:prstGeom prst="ellipse">
                <a:avLst/>
              </a:prstGeom>
              <a:gradFill rotWithShape="1">
                <a:gsLst>
                  <a:gs pos="0">
                    <a:srgbClr val="DA00BB"/>
                  </a:gs>
                  <a:gs pos="100000">
                    <a:srgbClr val="35002D"/>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3054" name="Oval 1349"/>
              <p:cNvSpPr>
                <a:spLocks noChangeAspect="1" noChangeArrowheads="1"/>
              </p:cNvSpPr>
              <p:nvPr/>
            </p:nvSpPr>
            <p:spPr bwMode="auto">
              <a:xfrm rot="20240054" flipV="1">
                <a:off x="-2861" y="984"/>
                <a:ext cx="109" cy="114"/>
              </a:xfrm>
              <a:prstGeom prst="ellipse">
                <a:avLst/>
              </a:prstGeom>
              <a:gradFill rotWithShape="1">
                <a:gsLst>
                  <a:gs pos="0">
                    <a:srgbClr val="DA00BB"/>
                  </a:gs>
                  <a:gs pos="100000">
                    <a:srgbClr val="35002D"/>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3055" name="Oval 1350"/>
              <p:cNvSpPr>
                <a:spLocks noChangeAspect="1" noChangeArrowheads="1"/>
              </p:cNvSpPr>
              <p:nvPr/>
            </p:nvSpPr>
            <p:spPr bwMode="auto">
              <a:xfrm rot="20240054" flipV="1">
                <a:off x="-2955" y="1029"/>
                <a:ext cx="109" cy="114"/>
              </a:xfrm>
              <a:prstGeom prst="ellipse">
                <a:avLst/>
              </a:prstGeom>
              <a:gradFill rotWithShape="1">
                <a:gsLst>
                  <a:gs pos="0">
                    <a:srgbClr val="DA00BB"/>
                  </a:gs>
                  <a:gs pos="100000">
                    <a:srgbClr val="35002D"/>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3056" name="Oval 1351"/>
              <p:cNvSpPr>
                <a:spLocks noChangeAspect="1" noChangeArrowheads="1"/>
              </p:cNvSpPr>
              <p:nvPr/>
            </p:nvSpPr>
            <p:spPr bwMode="auto">
              <a:xfrm rot="20240054" flipV="1">
                <a:off x="-3044" y="1071"/>
                <a:ext cx="109" cy="114"/>
              </a:xfrm>
              <a:prstGeom prst="ellipse">
                <a:avLst/>
              </a:prstGeom>
              <a:gradFill rotWithShape="1">
                <a:gsLst>
                  <a:gs pos="0">
                    <a:srgbClr val="DA00BB"/>
                  </a:gs>
                  <a:gs pos="100000">
                    <a:srgbClr val="35002D"/>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3057" name="Oval 1352"/>
              <p:cNvSpPr>
                <a:spLocks noChangeAspect="1" noChangeArrowheads="1"/>
              </p:cNvSpPr>
              <p:nvPr/>
            </p:nvSpPr>
            <p:spPr bwMode="auto">
              <a:xfrm rot="20240054" flipV="1">
                <a:off x="-3138" y="1115"/>
                <a:ext cx="109" cy="114"/>
              </a:xfrm>
              <a:prstGeom prst="ellipse">
                <a:avLst/>
              </a:prstGeom>
              <a:gradFill rotWithShape="1">
                <a:gsLst>
                  <a:gs pos="0">
                    <a:srgbClr val="DA00BB"/>
                  </a:gs>
                  <a:gs pos="100000">
                    <a:srgbClr val="35002D"/>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3058" name="Oval 1353"/>
              <p:cNvSpPr>
                <a:spLocks noChangeAspect="1" noChangeArrowheads="1"/>
              </p:cNvSpPr>
              <p:nvPr/>
            </p:nvSpPr>
            <p:spPr bwMode="auto">
              <a:xfrm rot="20240054" flipV="1">
                <a:off x="-3233" y="1152"/>
                <a:ext cx="109" cy="114"/>
              </a:xfrm>
              <a:prstGeom prst="ellipse">
                <a:avLst/>
              </a:prstGeom>
              <a:gradFill rotWithShape="1">
                <a:gsLst>
                  <a:gs pos="0">
                    <a:srgbClr val="DA00BB"/>
                  </a:gs>
                  <a:gs pos="100000">
                    <a:srgbClr val="35002D"/>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3059" name="Oval 1354"/>
              <p:cNvSpPr>
                <a:spLocks noChangeAspect="1" noChangeArrowheads="1"/>
              </p:cNvSpPr>
              <p:nvPr/>
            </p:nvSpPr>
            <p:spPr bwMode="auto">
              <a:xfrm rot="20240054" flipV="1">
                <a:off x="-3329" y="1188"/>
                <a:ext cx="109" cy="114"/>
              </a:xfrm>
              <a:prstGeom prst="ellipse">
                <a:avLst/>
              </a:prstGeom>
              <a:gradFill rotWithShape="1">
                <a:gsLst>
                  <a:gs pos="0">
                    <a:srgbClr val="DA00BB"/>
                  </a:gs>
                  <a:gs pos="100000">
                    <a:srgbClr val="35002D"/>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3060" name="Oval 1629"/>
              <p:cNvSpPr>
                <a:spLocks noChangeAspect="1" noChangeArrowheads="1"/>
              </p:cNvSpPr>
              <p:nvPr/>
            </p:nvSpPr>
            <p:spPr bwMode="auto">
              <a:xfrm rot="20240054" flipV="1">
                <a:off x="-1640" y="217"/>
                <a:ext cx="109" cy="114"/>
              </a:xfrm>
              <a:prstGeom prst="ellipse">
                <a:avLst/>
              </a:prstGeom>
              <a:gradFill rotWithShape="1">
                <a:gsLst>
                  <a:gs pos="0">
                    <a:srgbClr val="DA00BB"/>
                  </a:gs>
                  <a:gs pos="100000">
                    <a:srgbClr val="35002D"/>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grpSp>
      </p:grpSp>
      <p:sp>
        <p:nvSpPr>
          <p:cNvPr id="2119" name="Text Box 1521"/>
          <p:cNvSpPr txBox="1">
            <a:spLocks noChangeArrowheads="1"/>
          </p:cNvSpPr>
          <p:nvPr/>
        </p:nvSpPr>
        <p:spPr bwMode="auto">
          <a:xfrm>
            <a:off x="5221375" y="3659647"/>
            <a:ext cx="775437" cy="213505"/>
          </a:xfrm>
          <a:prstGeom prst="rect">
            <a:avLst/>
          </a:prstGeom>
          <a:noFill/>
          <a:ln>
            <a:noFill/>
          </a:ln>
          <a:effectLst>
            <a:outerShdw dist="28398" dir="3806097"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9981" tIns="6660" rIns="19981" bIns="6660">
            <a:spAutoFit/>
          </a:bodyPr>
          <a:lstStyle>
            <a:lvl1pPr defTabSz="1255713" eaLnBrk="0" hangingPunct="0">
              <a:defRPr sz="1200">
                <a:solidFill>
                  <a:schemeClr val="tx1"/>
                </a:solidFill>
                <a:latin typeface="Arial" charset="0"/>
              </a:defRPr>
            </a:lvl1pPr>
            <a:lvl2pPr marL="742950" indent="-285750" defTabSz="1255713" eaLnBrk="0" hangingPunct="0">
              <a:defRPr sz="1200">
                <a:solidFill>
                  <a:schemeClr val="tx1"/>
                </a:solidFill>
                <a:latin typeface="Arial" charset="0"/>
              </a:defRPr>
            </a:lvl2pPr>
            <a:lvl3pPr marL="1143000" indent="-228600" defTabSz="1255713" eaLnBrk="0" hangingPunct="0">
              <a:defRPr sz="1200">
                <a:solidFill>
                  <a:schemeClr val="tx1"/>
                </a:solidFill>
                <a:latin typeface="Arial" charset="0"/>
              </a:defRPr>
            </a:lvl3pPr>
            <a:lvl4pPr marL="1600200" indent="-228600" defTabSz="1255713" eaLnBrk="0" hangingPunct="0">
              <a:defRPr sz="1200">
                <a:solidFill>
                  <a:schemeClr val="tx1"/>
                </a:solidFill>
                <a:latin typeface="Arial" charset="0"/>
              </a:defRPr>
            </a:lvl4pPr>
            <a:lvl5pPr marL="2057400" indent="-228600" defTabSz="1255713" eaLnBrk="0" hangingPunct="0">
              <a:defRPr sz="1200">
                <a:solidFill>
                  <a:schemeClr val="tx1"/>
                </a:solidFill>
                <a:latin typeface="Arial" charset="0"/>
              </a:defRPr>
            </a:lvl5pPr>
            <a:lvl6pPr marL="2514600" indent="-228600" algn="ctr" defTabSz="1255713" eaLnBrk="0" fontAlgn="base" hangingPunct="0">
              <a:spcBef>
                <a:spcPct val="0"/>
              </a:spcBef>
              <a:spcAft>
                <a:spcPct val="0"/>
              </a:spcAft>
              <a:defRPr sz="1200">
                <a:solidFill>
                  <a:schemeClr val="tx1"/>
                </a:solidFill>
                <a:latin typeface="Arial" charset="0"/>
              </a:defRPr>
            </a:lvl6pPr>
            <a:lvl7pPr marL="2971800" indent="-228600" algn="ctr" defTabSz="1255713" eaLnBrk="0" fontAlgn="base" hangingPunct="0">
              <a:spcBef>
                <a:spcPct val="0"/>
              </a:spcBef>
              <a:spcAft>
                <a:spcPct val="0"/>
              </a:spcAft>
              <a:defRPr sz="1200">
                <a:solidFill>
                  <a:schemeClr val="tx1"/>
                </a:solidFill>
                <a:latin typeface="Arial" charset="0"/>
              </a:defRPr>
            </a:lvl7pPr>
            <a:lvl8pPr marL="3429000" indent="-228600" algn="ctr" defTabSz="1255713" eaLnBrk="0" fontAlgn="base" hangingPunct="0">
              <a:spcBef>
                <a:spcPct val="0"/>
              </a:spcBef>
              <a:spcAft>
                <a:spcPct val="0"/>
              </a:spcAft>
              <a:defRPr sz="1200">
                <a:solidFill>
                  <a:schemeClr val="tx1"/>
                </a:solidFill>
                <a:latin typeface="Arial" charset="0"/>
              </a:defRPr>
            </a:lvl8pPr>
            <a:lvl9pPr marL="3886200" indent="-228600" algn="ctr" defTabSz="1255713" eaLnBrk="0" fontAlgn="base" hangingPunct="0">
              <a:spcBef>
                <a:spcPct val="0"/>
              </a:spcBef>
              <a:spcAft>
                <a:spcPct val="0"/>
              </a:spcAft>
              <a:defRPr sz="1200">
                <a:solidFill>
                  <a:schemeClr val="tx1"/>
                </a:solidFill>
                <a:latin typeface="Arial" charset="0"/>
              </a:defRPr>
            </a:lvl9pPr>
          </a:lstStyle>
          <a:p>
            <a:pPr algn="ctr" eaLnBrk="1" fontAlgn="base" hangingPunct="1">
              <a:spcBef>
                <a:spcPct val="50000"/>
              </a:spcBef>
              <a:spcAft>
                <a:spcPct val="0"/>
              </a:spcAft>
            </a:pPr>
            <a:r>
              <a:rPr lang="en-US" sz="1300">
                <a:solidFill>
                  <a:srgbClr val="FFFFFF"/>
                </a:solidFill>
                <a:latin typeface="Arial Black" pitchFamily="34" charset="0"/>
              </a:rPr>
              <a:t>MMP</a:t>
            </a:r>
          </a:p>
        </p:txBody>
      </p:sp>
      <p:sp>
        <p:nvSpPr>
          <p:cNvPr id="2120" name="Freeform 1655"/>
          <p:cNvSpPr>
            <a:spLocks/>
          </p:cNvSpPr>
          <p:nvPr/>
        </p:nvSpPr>
        <p:spPr bwMode="auto">
          <a:xfrm>
            <a:off x="6162452" y="2932051"/>
            <a:ext cx="521844" cy="122771"/>
          </a:xfrm>
          <a:custGeom>
            <a:avLst/>
            <a:gdLst>
              <a:gd name="T0" fmla="*/ 356 w 356"/>
              <a:gd name="T1" fmla="*/ 48 h 136"/>
              <a:gd name="T2" fmla="*/ 0 w 356"/>
              <a:gd name="T3" fmla="*/ 0 h 136"/>
              <a:gd name="T4" fmla="*/ 0 60000 65536"/>
              <a:gd name="T5" fmla="*/ 0 60000 65536"/>
            </a:gdLst>
            <a:ahLst/>
            <a:cxnLst>
              <a:cxn ang="T4">
                <a:pos x="T0" y="T1"/>
              </a:cxn>
              <a:cxn ang="T5">
                <a:pos x="T2" y="T3"/>
              </a:cxn>
            </a:cxnLst>
            <a:rect l="0" t="0" r="r" b="b"/>
            <a:pathLst>
              <a:path w="356" h="136">
                <a:moveTo>
                  <a:pt x="356" y="48"/>
                </a:moveTo>
                <a:cubicBezTo>
                  <a:pt x="252" y="96"/>
                  <a:pt x="120" y="136"/>
                  <a:pt x="0" y="0"/>
                </a:cubicBezTo>
              </a:path>
            </a:pathLst>
          </a:custGeom>
          <a:noFill/>
          <a:ln w="31750" cap="flat" cmpd="sng">
            <a:solidFill>
              <a:srgbClr val="FF0000"/>
            </a:solidFill>
            <a:prstDash val="solid"/>
            <a:round/>
            <a:headEnd type="none" w="med" len="med"/>
            <a:tailEnd type="oval" w="med" len="lg"/>
          </a:ln>
          <a:effectLst>
            <a:outerShdw dist="25400" dir="54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lIns="66605" tIns="33303" rIns="66605" bIns="33303" anchor="ctr"/>
          <a:lstStyle/>
          <a:p>
            <a:pPr algn="ctr" defTabSz="666140" fontAlgn="base">
              <a:spcBef>
                <a:spcPct val="0"/>
              </a:spcBef>
              <a:spcAft>
                <a:spcPct val="0"/>
              </a:spcAft>
            </a:pPr>
            <a:endParaRPr lang="hr-HR" sz="900">
              <a:solidFill>
                <a:srgbClr val="000000"/>
              </a:solidFill>
            </a:endParaRPr>
          </a:p>
        </p:txBody>
      </p:sp>
      <p:sp>
        <p:nvSpPr>
          <p:cNvPr id="2121" name="Freeform 1656"/>
          <p:cNvSpPr>
            <a:spLocks/>
          </p:cNvSpPr>
          <p:nvPr/>
        </p:nvSpPr>
        <p:spPr bwMode="auto">
          <a:xfrm>
            <a:off x="4720051" y="3015100"/>
            <a:ext cx="598069" cy="408032"/>
          </a:xfrm>
          <a:custGeom>
            <a:avLst/>
            <a:gdLst>
              <a:gd name="T0" fmla="*/ 228 w 408"/>
              <a:gd name="T1" fmla="*/ 0 h 452"/>
              <a:gd name="T2" fmla="*/ 0 w 408"/>
              <a:gd name="T3" fmla="*/ 276 h 452"/>
              <a:gd name="T4" fmla="*/ 0 60000 65536"/>
              <a:gd name="T5" fmla="*/ 0 60000 65536"/>
            </a:gdLst>
            <a:ahLst/>
            <a:cxnLst>
              <a:cxn ang="T4">
                <a:pos x="T0" y="T1"/>
              </a:cxn>
              <a:cxn ang="T5">
                <a:pos x="T2" y="T3"/>
              </a:cxn>
            </a:cxnLst>
            <a:rect l="0" t="0" r="r" b="b"/>
            <a:pathLst>
              <a:path w="408" h="452">
                <a:moveTo>
                  <a:pt x="228" y="0"/>
                </a:moveTo>
                <a:cubicBezTo>
                  <a:pt x="408" y="148"/>
                  <a:pt x="244" y="452"/>
                  <a:pt x="0" y="276"/>
                </a:cubicBezTo>
              </a:path>
            </a:pathLst>
          </a:custGeom>
          <a:noFill/>
          <a:ln w="31750" cap="flat" cmpd="sng">
            <a:solidFill>
              <a:srgbClr val="FF0000"/>
            </a:solidFill>
            <a:prstDash val="solid"/>
            <a:round/>
            <a:headEnd type="none" w="med" len="med"/>
            <a:tailEnd type="oval" w="med" len="lg"/>
          </a:ln>
          <a:effectLst>
            <a:outerShdw dist="12700" dir="54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lIns="66605" tIns="33303" rIns="66605" bIns="33303" anchor="ctr"/>
          <a:lstStyle/>
          <a:p>
            <a:pPr algn="ctr" defTabSz="666140" fontAlgn="base">
              <a:spcBef>
                <a:spcPct val="0"/>
              </a:spcBef>
              <a:spcAft>
                <a:spcPct val="0"/>
              </a:spcAft>
            </a:pPr>
            <a:endParaRPr lang="hr-HR" sz="900">
              <a:solidFill>
                <a:srgbClr val="000000"/>
              </a:solidFill>
            </a:endParaRPr>
          </a:p>
        </p:txBody>
      </p:sp>
      <p:sp>
        <p:nvSpPr>
          <p:cNvPr id="2122" name="Freeform 1657"/>
          <p:cNvSpPr>
            <a:spLocks/>
          </p:cNvSpPr>
          <p:nvPr/>
        </p:nvSpPr>
        <p:spPr bwMode="auto">
          <a:xfrm>
            <a:off x="6391125" y="3015102"/>
            <a:ext cx="1360313" cy="1000219"/>
          </a:xfrm>
          <a:custGeom>
            <a:avLst/>
            <a:gdLst>
              <a:gd name="T0" fmla="*/ 0 w 928"/>
              <a:gd name="T1" fmla="*/ 1108 h 1108"/>
              <a:gd name="T2" fmla="*/ 876 w 928"/>
              <a:gd name="T3" fmla="*/ 0 h 1108"/>
              <a:gd name="T4" fmla="*/ 0 60000 65536"/>
              <a:gd name="T5" fmla="*/ 0 60000 65536"/>
            </a:gdLst>
            <a:ahLst/>
            <a:cxnLst>
              <a:cxn ang="T4">
                <a:pos x="T0" y="T1"/>
              </a:cxn>
              <a:cxn ang="T5">
                <a:pos x="T2" y="T3"/>
              </a:cxn>
            </a:cxnLst>
            <a:rect l="0" t="0" r="r" b="b"/>
            <a:pathLst>
              <a:path w="928" h="1108">
                <a:moveTo>
                  <a:pt x="0" y="1108"/>
                </a:moveTo>
                <a:cubicBezTo>
                  <a:pt x="80" y="772"/>
                  <a:pt x="928" y="652"/>
                  <a:pt x="876" y="0"/>
                </a:cubicBezTo>
              </a:path>
            </a:pathLst>
          </a:custGeom>
          <a:noFill/>
          <a:ln w="31750" cap="flat" cmpd="sng">
            <a:solidFill>
              <a:srgbClr val="FF0000"/>
            </a:solidFill>
            <a:prstDash val="solid"/>
            <a:round/>
            <a:headEnd type="none" w="med" len="med"/>
            <a:tailEnd type="oval" w="med" len="lg"/>
          </a:ln>
          <a:effectLst>
            <a:outerShdw dist="12700" dir="54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lIns="66605" tIns="33303" rIns="66605" bIns="33303" anchor="ctr"/>
          <a:lstStyle/>
          <a:p>
            <a:pPr algn="ctr" defTabSz="666140" fontAlgn="base">
              <a:spcBef>
                <a:spcPct val="0"/>
              </a:spcBef>
              <a:spcAft>
                <a:spcPct val="0"/>
              </a:spcAft>
            </a:pPr>
            <a:endParaRPr lang="hr-HR" sz="900">
              <a:solidFill>
                <a:srgbClr val="000000"/>
              </a:solidFill>
            </a:endParaRPr>
          </a:p>
        </p:txBody>
      </p:sp>
      <p:sp>
        <p:nvSpPr>
          <p:cNvPr id="2123" name="Freeform 1658"/>
          <p:cNvSpPr>
            <a:spLocks/>
          </p:cNvSpPr>
          <p:nvPr/>
        </p:nvSpPr>
        <p:spPr bwMode="auto">
          <a:xfrm>
            <a:off x="7206141" y="3007879"/>
            <a:ext cx="539434" cy="989386"/>
          </a:xfrm>
          <a:custGeom>
            <a:avLst/>
            <a:gdLst>
              <a:gd name="T0" fmla="*/ 0 w 368"/>
              <a:gd name="T1" fmla="*/ 1096 h 1096"/>
              <a:gd name="T2" fmla="*/ 316 w 368"/>
              <a:gd name="T3" fmla="*/ 0 h 1096"/>
              <a:gd name="T4" fmla="*/ 0 60000 65536"/>
              <a:gd name="T5" fmla="*/ 0 60000 65536"/>
            </a:gdLst>
            <a:ahLst/>
            <a:cxnLst>
              <a:cxn ang="T4">
                <a:pos x="T0" y="T1"/>
              </a:cxn>
              <a:cxn ang="T5">
                <a:pos x="T2" y="T3"/>
              </a:cxn>
            </a:cxnLst>
            <a:rect l="0" t="0" r="r" b="b"/>
            <a:pathLst>
              <a:path w="368" h="1096">
                <a:moveTo>
                  <a:pt x="0" y="1096"/>
                </a:moveTo>
                <a:cubicBezTo>
                  <a:pt x="36" y="816"/>
                  <a:pt x="368" y="652"/>
                  <a:pt x="316" y="0"/>
                </a:cubicBezTo>
              </a:path>
            </a:pathLst>
          </a:custGeom>
          <a:noFill/>
          <a:ln w="31750" cap="flat" cmpd="sng">
            <a:solidFill>
              <a:srgbClr val="FF0000"/>
            </a:solidFill>
            <a:prstDash val="solid"/>
            <a:round/>
            <a:headEnd type="none" w="med" len="med"/>
            <a:tailEnd type="oval" w="med" len="lg"/>
          </a:ln>
          <a:effectLst>
            <a:outerShdw dist="25400" dir="54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lIns="66605" tIns="33303" rIns="66605" bIns="33303" anchor="ctr"/>
          <a:lstStyle/>
          <a:p>
            <a:pPr algn="ctr" defTabSz="666140" fontAlgn="base">
              <a:spcBef>
                <a:spcPct val="0"/>
              </a:spcBef>
              <a:spcAft>
                <a:spcPct val="0"/>
              </a:spcAft>
            </a:pPr>
            <a:endParaRPr lang="hr-HR" sz="900">
              <a:solidFill>
                <a:srgbClr val="000000"/>
              </a:solidFill>
            </a:endParaRPr>
          </a:p>
        </p:txBody>
      </p:sp>
      <p:sp>
        <p:nvSpPr>
          <p:cNvPr id="2124" name="Freeform 1659"/>
          <p:cNvSpPr>
            <a:spLocks/>
          </p:cNvSpPr>
          <p:nvPr/>
        </p:nvSpPr>
        <p:spPr bwMode="auto">
          <a:xfrm>
            <a:off x="7669351" y="3011490"/>
            <a:ext cx="746120" cy="588577"/>
          </a:xfrm>
          <a:custGeom>
            <a:avLst/>
            <a:gdLst>
              <a:gd name="T0" fmla="*/ 509 w 509"/>
              <a:gd name="T1" fmla="*/ 233 h 652"/>
              <a:gd name="T2" fmla="*/ 0 w 509"/>
              <a:gd name="T3" fmla="*/ 0 h 652"/>
              <a:gd name="T4" fmla="*/ 0 60000 65536"/>
              <a:gd name="T5" fmla="*/ 0 60000 65536"/>
            </a:gdLst>
            <a:ahLst/>
            <a:cxnLst>
              <a:cxn ang="T4">
                <a:pos x="T0" y="T1"/>
              </a:cxn>
              <a:cxn ang="T5">
                <a:pos x="T2" y="T3"/>
              </a:cxn>
            </a:cxnLst>
            <a:rect l="0" t="0" r="r" b="b"/>
            <a:pathLst>
              <a:path w="509" h="652">
                <a:moveTo>
                  <a:pt x="509" y="233"/>
                </a:moveTo>
                <a:cubicBezTo>
                  <a:pt x="424" y="366"/>
                  <a:pt x="52" y="652"/>
                  <a:pt x="0" y="0"/>
                </a:cubicBezTo>
              </a:path>
            </a:pathLst>
          </a:custGeom>
          <a:noFill/>
          <a:ln w="31750" cap="flat" cmpd="sng">
            <a:solidFill>
              <a:srgbClr val="FF0000"/>
            </a:solidFill>
            <a:prstDash val="solid"/>
            <a:round/>
            <a:headEnd type="none" w="med" len="med"/>
            <a:tailEnd type="oval" w="med" len="lg"/>
          </a:ln>
          <a:effectLst>
            <a:outerShdw dist="25400" dir="54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lIns="66605" tIns="33303" rIns="66605" bIns="33303" anchor="ctr"/>
          <a:lstStyle/>
          <a:p>
            <a:pPr algn="ctr" defTabSz="666140" fontAlgn="base">
              <a:spcBef>
                <a:spcPct val="0"/>
              </a:spcBef>
              <a:spcAft>
                <a:spcPct val="0"/>
              </a:spcAft>
            </a:pPr>
            <a:endParaRPr lang="hr-HR" sz="900">
              <a:solidFill>
                <a:srgbClr val="000000"/>
              </a:solidFill>
            </a:endParaRPr>
          </a:p>
        </p:txBody>
      </p:sp>
      <p:grpSp>
        <p:nvGrpSpPr>
          <p:cNvPr id="2125" name="Group 1969"/>
          <p:cNvGrpSpPr>
            <a:grpSpLocks/>
          </p:cNvGrpSpPr>
          <p:nvPr/>
        </p:nvGrpSpPr>
        <p:grpSpPr bwMode="auto">
          <a:xfrm>
            <a:off x="-26384" y="864810"/>
            <a:ext cx="9280325" cy="1087784"/>
            <a:chOff x="-4109" y="958"/>
            <a:chExt cx="6331" cy="1205"/>
          </a:xfrm>
        </p:grpSpPr>
        <p:grpSp>
          <p:nvGrpSpPr>
            <p:cNvPr id="2377" name="Group 883"/>
            <p:cNvGrpSpPr>
              <a:grpSpLocks/>
            </p:cNvGrpSpPr>
            <p:nvPr/>
          </p:nvGrpSpPr>
          <p:grpSpPr bwMode="auto">
            <a:xfrm>
              <a:off x="-4077" y="1010"/>
              <a:ext cx="6259" cy="872"/>
              <a:chOff x="0" y="1765"/>
              <a:chExt cx="6210" cy="872"/>
            </a:xfrm>
          </p:grpSpPr>
          <p:grpSp>
            <p:nvGrpSpPr>
              <p:cNvPr id="2699" name="Group 744"/>
              <p:cNvGrpSpPr>
                <a:grpSpLocks/>
              </p:cNvGrpSpPr>
              <p:nvPr/>
            </p:nvGrpSpPr>
            <p:grpSpPr bwMode="auto">
              <a:xfrm rot="20386544" flipH="1">
                <a:off x="55" y="2244"/>
                <a:ext cx="645" cy="253"/>
                <a:chOff x="2569" y="1765"/>
                <a:chExt cx="645" cy="265"/>
              </a:xfrm>
            </p:grpSpPr>
            <p:grpSp>
              <p:nvGrpSpPr>
                <p:cNvPr id="3005" name="Group 745"/>
                <p:cNvGrpSpPr>
                  <a:grpSpLocks/>
                </p:cNvGrpSpPr>
                <p:nvPr/>
              </p:nvGrpSpPr>
              <p:grpSpPr bwMode="auto">
                <a:xfrm rot="205847">
                  <a:off x="2998" y="1765"/>
                  <a:ext cx="216" cy="265"/>
                  <a:chOff x="2782" y="1765"/>
                  <a:chExt cx="216" cy="265"/>
                </a:xfrm>
              </p:grpSpPr>
              <p:grpSp>
                <p:nvGrpSpPr>
                  <p:cNvPr id="3028" name="Group 746"/>
                  <p:cNvGrpSpPr>
                    <a:grpSpLocks/>
                  </p:cNvGrpSpPr>
                  <p:nvPr/>
                </p:nvGrpSpPr>
                <p:grpSpPr bwMode="auto">
                  <a:xfrm>
                    <a:off x="2782" y="1765"/>
                    <a:ext cx="111" cy="265"/>
                    <a:chOff x="2887" y="1765"/>
                    <a:chExt cx="111" cy="265"/>
                  </a:xfrm>
                </p:grpSpPr>
                <p:sp>
                  <p:nvSpPr>
                    <p:cNvPr id="3034" name="Freeform 747"/>
                    <p:cNvSpPr>
                      <a:spLocks/>
                    </p:cNvSpPr>
                    <p:nvPr/>
                  </p:nvSpPr>
                  <p:spPr bwMode="auto">
                    <a:xfrm rot="10800000">
                      <a:off x="2952" y="1781"/>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3035" name="Freeform 748"/>
                    <p:cNvSpPr>
                      <a:spLocks/>
                    </p:cNvSpPr>
                    <p:nvPr/>
                  </p:nvSpPr>
                  <p:spPr bwMode="auto">
                    <a:xfrm>
                      <a:off x="2887" y="1878"/>
                      <a:ext cx="46" cy="152"/>
                    </a:xfrm>
                    <a:custGeom>
                      <a:avLst/>
                      <a:gdLst>
                        <a:gd name="T0" fmla="*/ 17 w 46"/>
                        <a:gd name="T1" fmla="*/ 0 h 152"/>
                        <a:gd name="T2" fmla="*/ 18 w 46"/>
                        <a:gd name="T3" fmla="*/ 88 h 152"/>
                        <a:gd name="T4" fmla="*/ 46 w 46"/>
                        <a:gd name="T5" fmla="*/ 152 h 152"/>
                        <a:gd name="T6" fmla="*/ 0 60000 65536"/>
                        <a:gd name="T7" fmla="*/ 0 60000 65536"/>
                        <a:gd name="T8" fmla="*/ 0 60000 65536"/>
                        <a:gd name="T9" fmla="*/ 0 w 46"/>
                        <a:gd name="T10" fmla="*/ 0 h 152"/>
                        <a:gd name="T11" fmla="*/ 46 w 46"/>
                        <a:gd name="T12" fmla="*/ 152 h 152"/>
                      </a:gdLst>
                      <a:ahLst/>
                      <a:cxnLst>
                        <a:cxn ang="T6">
                          <a:pos x="T0" y="T1"/>
                        </a:cxn>
                        <a:cxn ang="T7">
                          <a:pos x="T2" y="T3"/>
                        </a:cxn>
                        <a:cxn ang="T8">
                          <a:pos x="T4" y="T5"/>
                        </a:cxn>
                      </a:cxnLst>
                      <a:rect l="T9" t="T10" r="T11" b="T12"/>
                      <a:pathLst>
                        <a:path w="46" h="152">
                          <a:moveTo>
                            <a:pt x="17" y="0"/>
                          </a:moveTo>
                          <a:cubicBezTo>
                            <a:pt x="8" y="47"/>
                            <a:pt x="28" y="20"/>
                            <a:pt x="18" y="88"/>
                          </a:cubicBezTo>
                          <a:cubicBezTo>
                            <a:pt x="28" y="122"/>
                            <a:pt x="0" y="143"/>
                            <a:pt x="46" y="152"/>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3036" name="Freeform 749"/>
                    <p:cNvSpPr>
                      <a:spLocks/>
                    </p:cNvSpPr>
                    <p:nvPr/>
                  </p:nvSpPr>
                  <p:spPr bwMode="auto">
                    <a:xfrm>
                      <a:off x="2917" y="1765"/>
                      <a:ext cx="20" cy="155"/>
                    </a:xfrm>
                    <a:custGeom>
                      <a:avLst/>
                      <a:gdLst>
                        <a:gd name="T0" fmla="*/ 0 w 20"/>
                        <a:gd name="T1" fmla="*/ 0 h 155"/>
                        <a:gd name="T2" fmla="*/ 18 w 20"/>
                        <a:gd name="T3" fmla="*/ 80 h 155"/>
                        <a:gd name="T4" fmla="*/ 12 w 20"/>
                        <a:gd name="T5" fmla="*/ 116 h 155"/>
                        <a:gd name="T6" fmla="*/ 15 w 20"/>
                        <a:gd name="T7" fmla="*/ 155 h 155"/>
                        <a:gd name="T8" fmla="*/ 0 60000 65536"/>
                        <a:gd name="T9" fmla="*/ 0 60000 65536"/>
                        <a:gd name="T10" fmla="*/ 0 60000 65536"/>
                        <a:gd name="T11" fmla="*/ 0 60000 65536"/>
                        <a:gd name="T12" fmla="*/ 0 w 20"/>
                        <a:gd name="T13" fmla="*/ 0 h 155"/>
                        <a:gd name="T14" fmla="*/ 20 w 20"/>
                        <a:gd name="T15" fmla="*/ 155 h 155"/>
                      </a:gdLst>
                      <a:ahLst/>
                      <a:cxnLst>
                        <a:cxn ang="T8">
                          <a:pos x="T0" y="T1"/>
                        </a:cxn>
                        <a:cxn ang="T9">
                          <a:pos x="T2" y="T3"/>
                        </a:cxn>
                        <a:cxn ang="T10">
                          <a:pos x="T4" y="T5"/>
                        </a:cxn>
                        <a:cxn ang="T11">
                          <a:pos x="T6" y="T7"/>
                        </a:cxn>
                      </a:cxnLst>
                      <a:rect l="T12" t="T13" r="T14" b="T15"/>
                      <a:pathLst>
                        <a:path w="20" h="155">
                          <a:moveTo>
                            <a:pt x="0" y="0"/>
                          </a:moveTo>
                          <a:cubicBezTo>
                            <a:pt x="4" y="13"/>
                            <a:pt x="15" y="60"/>
                            <a:pt x="18" y="80"/>
                          </a:cubicBezTo>
                          <a:cubicBezTo>
                            <a:pt x="20" y="99"/>
                            <a:pt x="12" y="104"/>
                            <a:pt x="12" y="116"/>
                          </a:cubicBezTo>
                          <a:cubicBezTo>
                            <a:pt x="12" y="128"/>
                            <a:pt x="13" y="146"/>
                            <a:pt x="15" y="155"/>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3037" name="Freeform 750"/>
                    <p:cNvSpPr>
                      <a:spLocks/>
                    </p:cNvSpPr>
                    <p:nvPr/>
                  </p:nvSpPr>
                  <p:spPr bwMode="auto">
                    <a:xfrm>
                      <a:off x="2938" y="1887"/>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grpSp>
              <p:grpSp>
                <p:nvGrpSpPr>
                  <p:cNvPr id="3029" name="Group 751"/>
                  <p:cNvGrpSpPr>
                    <a:grpSpLocks/>
                  </p:cNvGrpSpPr>
                  <p:nvPr/>
                </p:nvGrpSpPr>
                <p:grpSpPr bwMode="auto">
                  <a:xfrm>
                    <a:off x="2887" y="1765"/>
                    <a:ext cx="111" cy="265"/>
                    <a:chOff x="2887" y="1765"/>
                    <a:chExt cx="111" cy="265"/>
                  </a:xfrm>
                </p:grpSpPr>
                <p:sp>
                  <p:nvSpPr>
                    <p:cNvPr id="3030" name="Freeform 752"/>
                    <p:cNvSpPr>
                      <a:spLocks/>
                    </p:cNvSpPr>
                    <p:nvPr/>
                  </p:nvSpPr>
                  <p:spPr bwMode="auto">
                    <a:xfrm rot="10800000">
                      <a:off x="2952" y="1781"/>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3031" name="Freeform 753"/>
                    <p:cNvSpPr>
                      <a:spLocks/>
                    </p:cNvSpPr>
                    <p:nvPr/>
                  </p:nvSpPr>
                  <p:spPr bwMode="auto">
                    <a:xfrm>
                      <a:off x="2887" y="1878"/>
                      <a:ext cx="46" cy="152"/>
                    </a:xfrm>
                    <a:custGeom>
                      <a:avLst/>
                      <a:gdLst>
                        <a:gd name="T0" fmla="*/ 17 w 46"/>
                        <a:gd name="T1" fmla="*/ 0 h 152"/>
                        <a:gd name="T2" fmla="*/ 18 w 46"/>
                        <a:gd name="T3" fmla="*/ 88 h 152"/>
                        <a:gd name="T4" fmla="*/ 46 w 46"/>
                        <a:gd name="T5" fmla="*/ 152 h 152"/>
                        <a:gd name="T6" fmla="*/ 0 60000 65536"/>
                        <a:gd name="T7" fmla="*/ 0 60000 65536"/>
                        <a:gd name="T8" fmla="*/ 0 60000 65536"/>
                        <a:gd name="T9" fmla="*/ 0 w 46"/>
                        <a:gd name="T10" fmla="*/ 0 h 152"/>
                        <a:gd name="T11" fmla="*/ 46 w 46"/>
                        <a:gd name="T12" fmla="*/ 152 h 152"/>
                      </a:gdLst>
                      <a:ahLst/>
                      <a:cxnLst>
                        <a:cxn ang="T6">
                          <a:pos x="T0" y="T1"/>
                        </a:cxn>
                        <a:cxn ang="T7">
                          <a:pos x="T2" y="T3"/>
                        </a:cxn>
                        <a:cxn ang="T8">
                          <a:pos x="T4" y="T5"/>
                        </a:cxn>
                      </a:cxnLst>
                      <a:rect l="T9" t="T10" r="T11" b="T12"/>
                      <a:pathLst>
                        <a:path w="46" h="152">
                          <a:moveTo>
                            <a:pt x="17" y="0"/>
                          </a:moveTo>
                          <a:cubicBezTo>
                            <a:pt x="8" y="47"/>
                            <a:pt x="28" y="20"/>
                            <a:pt x="18" y="88"/>
                          </a:cubicBezTo>
                          <a:cubicBezTo>
                            <a:pt x="28" y="122"/>
                            <a:pt x="0" y="143"/>
                            <a:pt x="46" y="152"/>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3032" name="Freeform 754"/>
                    <p:cNvSpPr>
                      <a:spLocks/>
                    </p:cNvSpPr>
                    <p:nvPr/>
                  </p:nvSpPr>
                  <p:spPr bwMode="auto">
                    <a:xfrm>
                      <a:off x="2917" y="1765"/>
                      <a:ext cx="20" cy="155"/>
                    </a:xfrm>
                    <a:custGeom>
                      <a:avLst/>
                      <a:gdLst>
                        <a:gd name="T0" fmla="*/ 0 w 20"/>
                        <a:gd name="T1" fmla="*/ 0 h 155"/>
                        <a:gd name="T2" fmla="*/ 18 w 20"/>
                        <a:gd name="T3" fmla="*/ 80 h 155"/>
                        <a:gd name="T4" fmla="*/ 12 w 20"/>
                        <a:gd name="T5" fmla="*/ 116 h 155"/>
                        <a:gd name="T6" fmla="*/ 15 w 20"/>
                        <a:gd name="T7" fmla="*/ 155 h 155"/>
                        <a:gd name="T8" fmla="*/ 0 60000 65536"/>
                        <a:gd name="T9" fmla="*/ 0 60000 65536"/>
                        <a:gd name="T10" fmla="*/ 0 60000 65536"/>
                        <a:gd name="T11" fmla="*/ 0 60000 65536"/>
                        <a:gd name="T12" fmla="*/ 0 w 20"/>
                        <a:gd name="T13" fmla="*/ 0 h 155"/>
                        <a:gd name="T14" fmla="*/ 20 w 20"/>
                        <a:gd name="T15" fmla="*/ 155 h 155"/>
                      </a:gdLst>
                      <a:ahLst/>
                      <a:cxnLst>
                        <a:cxn ang="T8">
                          <a:pos x="T0" y="T1"/>
                        </a:cxn>
                        <a:cxn ang="T9">
                          <a:pos x="T2" y="T3"/>
                        </a:cxn>
                        <a:cxn ang="T10">
                          <a:pos x="T4" y="T5"/>
                        </a:cxn>
                        <a:cxn ang="T11">
                          <a:pos x="T6" y="T7"/>
                        </a:cxn>
                      </a:cxnLst>
                      <a:rect l="T12" t="T13" r="T14" b="T15"/>
                      <a:pathLst>
                        <a:path w="20" h="155">
                          <a:moveTo>
                            <a:pt x="0" y="0"/>
                          </a:moveTo>
                          <a:cubicBezTo>
                            <a:pt x="4" y="13"/>
                            <a:pt x="15" y="60"/>
                            <a:pt x="18" y="80"/>
                          </a:cubicBezTo>
                          <a:cubicBezTo>
                            <a:pt x="20" y="99"/>
                            <a:pt x="12" y="104"/>
                            <a:pt x="12" y="116"/>
                          </a:cubicBezTo>
                          <a:cubicBezTo>
                            <a:pt x="12" y="128"/>
                            <a:pt x="13" y="146"/>
                            <a:pt x="15" y="155"/>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3033" name="Freeform 755"/>
                    <p:cNvSpPr>
                      <a:spLocks/>
                    </p:cNvSpPr>
                    <p:nvPr/>
                  </p:nvSpPr>
                  <p:spPr bwMode="auto">
                    <a:xfrm>
                      <a:off x="2938" y="1887"/>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grpSp>
            </p:grpSp>
            <p:grpSp>
              <p:nvGrpSpPr>
                <p:cNvPr id="3006" name="Group 756"/>
                <p:cNvGrpSpPr>
                  <a:grpSpLocks/>
                </p:cNvGrpSpPr>
                <p:nvPr/>
              </p:nvGrpSpPr>
              <p:grpSpPr bwMode="auto">
                <a:xfrm rot="-232276">
                  <a:off x="2569" y="1765"/>
                  <a:ext cx="216" cy="265"/>
                  <a:chOff x="2782" y="1765"/>
                  <a:chExt cx="216" cy="265"/>
                </a:xfrm>
              </p:grpSpPr>
              <p:grpSp>
                <p:nvGrpSpPr>
                  <p:cNvPr id="3018" name="Group 757"/>
                  <p:cNvGrpSpPr>
                    <a:grpSpLocks/>
                  </p:cNvGrpSpPr>
                  <p:nvPr/>
                </p:nvGrpSpPr>
                <p:grpSpPr bwMode="auto">
                  <a:xfrm>
                    <a:off x="2782" y="1765"/>
                    <a:ext cx="111" cy="265"/>
                    <a:chOff x="2887" y="1765"/>
                    <a:chExt cx="111" cy="265"/>
                  </a:xfrm>
                </p:grpSpPr>
                <p:sp>
                  <p:nvSpPr>
                    <p:cNvPr id="3024" name="Freeform 758"/>
                    <p:cNvSpPr>
                      <a:spLocks/>
                    </p:cNvSpPr>
                    <p:nvPr/>
                  </p:nvSpPr>
                  <p:spPr bwMode="auto">
                    <a:xfrm rot="10800000">
                      <a:off x="2952" y="1781"/>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3025" name="Freeform 759"/>
                    <p:cNvSpPr>
                      <a:spLocks/>
                    </p:cNvSpPr>
                    <p:nvPr/>
                  </p:nvSpPr>
                  <p:spPr bwMode="auto">
                    <a:xfrm>
                      <a:off x="2887" y="1878"/>
                      <a:ext cx="46" cy="152"/>
                    </a:xfrm>
                    <a:custGeom>
                      <a:avLst/>
                      <a:gdLst>
                        <a:gd name="T0" fmla="*/ 17 w 46"/>
                        <a:gd name="T1" fmla="*/ 0 h 152"/>
                        <a:gd name="T2" fmla="*/ 18 w 46"/>
                        <a:gd name="T3" fmla="*/ 88 h 152"/>
                        <a:gd name="T4" fmla="*/ 46 w 46"/>
                        <a:gd name="T5" fmla="*/ 152 h 152"/>
                        <a:gd name="T6" fmla="*/ 0 60000 65536"/>
                        <a:gd name="T7" fmla="*/ 0 60000 65536"/>
                        <a:gd name="T8" fmla="*/ 0 60000 65536"/>
                        <a:gd name="T9" fmla="*/ 0 w 46"/>
                        <a:gd name="T10" fmla="*/ 0 h 152"/>
                        <a:gd name="T11" fmla="*/ 46 w 46"/>
                        <a:gd name="T12" fmla="*/ 152 h 152"/>
                      </a:gdLst>
                      <a:ahLst/>
                      <a:cxnLst>
                        <a:cxn ang="T6">
                          <a:pos x="T0" y="T1"/>
                        </a:cxn>
                        <a:cxn ang="T7">
                          <a:pos x="T2" y="T3"/>
                        </a:cxn>
                        <a:cxn ang="T8">
                          <a:pos x="T4" y="T5"/>
                        </a:cxn>
                      </a:cxnLst>
                      <a:rect l="T9" t="T10" r="T11" b="T12"/>
                      <a:pathLst>
                        <a:path w="46" h="152">
                          <a:moveTo>
                            <a:pt x="17" y="0"/>
                          </a:moveTo>
                          <a:cubicBezTo>
                            <a:pt x="8" y="47"/>
                            <a:pt x="28" y="20"/>
                            <a:pt x="18" y="88"/>
                          </a:cubicBezTo>
                          <a:cubicBezTo>
                            <a:pt x="28" y="122"/>
                            <a:pt x="0" y="143"/>
                            <a:pt x="46" y="152"/>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3026" name="Freeform 760"/>
                    <p:cNvSpPr>
                      <a:spLocks/>
                    </p:cNvSpPr>
                    <p:nvPr/>
                  </p:nvSpPr>
                  <p:spPr bwMode="auto">
                    <a:xfrm>
                      <a:off x="2917" y="1765"/>
                      <a:ext cx="20" cy="155"/>
                    </a:xfrm>
                    <a:custGeom>
                      <a:avLst/>
                      <a:gdLst>
                        <a:gd name="T0" fmla="*/ 0 w 20"/>
                        <a:gd name="T1" fmla="*/ 0 h 155"/>
                        <a:gd name="T2" fmla="*/ 18 w 20"/>
                        <a:gd name="T3" fmla="*/ 80 h 155"/>
                        <a:gd name="T4" fmla="*/ 12 w 20"/>
                        <a:gd name="T5" fmla="*/ 116 h 155"/>
                        <a:gd name="T6" fmla="*/ 15 w 20"/>
                        <a:gd name="T7" fmla="*/ 155 h 155"/>
                        <a:gd name="T8" fmla="*/ 0 60000 65536"/>
                        <a:gd name="T9" fmla="*/ 0 60000 65536"/>
                        <a:gd name="T10" fmla="*/ 0 60000 65536"/>
                        <a:gd name="T11" fmla="*/ 0 60000 65536"/>
                        <a:gd name="T12" fmla="*/ 0 w 20"/>
                        <a:gd name="T13" fmla="*/ 0 h 155"/>
                        <a:gd name="T14" fmla="*/ 20 w 20"/>
                        <a:gd name="T15" fmla="*/ 155 h 155"/>
                      </a:gdLst>
                      <a:ahLst/>
                      <a:cxnLst>
                        <a:cxn ang="T8">
                          <a:pos x="T0" y="T1"/>
                        </a:cxn>
                        <a:cxn ang="T9">
                          <a:pos x="T2" y="T3"/>
                        </a:cxn>
                        <a:cxn ang="T10">
                          <a:pos x="T4" y="T5"/>
                        </a:cxn>
                        <a:cxn ang="T11">
                          <a:pos x="T6" y="T7"/>
                        </a:cxn>
                      </a:cxnLst>
                      <a:rect l="T12" t="T13" r="T14" b="T15"/>
                      <a:pathLst>
                        <a:path w="20" h="155">
                          <a:moveTo>
                            <a:pt x="0" y="0"/>
                          </a:moveTo>
                          <a:cubicBezTo>
                            <a:pt x="4" y="13"/>
                            <a:pt x="15" y="60"/>
                            <a:pt x="18" y="80"/>
                          </a:cubicBezTo>
                          <a:cubicBezTo>
                            <a:pt x="20" y="99"/>
                            <a:pt x="12" y="104"/>
                            <a:pt x="12" y="116"/>
                          </a:cubicBezTo>
                          <a:cubicBezTo>
                            <a:pt x="12" y="128"/>
                            <a:pt x="13" y="146"/>
                            <a:pt x="15" y="155"/>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3027" name="Freeform 761"/>
                    <p:cNvSpPr>
                      <a:spLocks/>
                    </p:cNvSpPr>
                    <p:nvPr/>
                  </p:nvSpPr>
                  <p:spPr bwMode="auto">
                    <a:xfrm>
                      <a:off x="2938" y="1887"/>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grpSp>
              <p:grpSp>
                <p:nvGrpSpPr>
                  <p:cNvPr id="3019" name="Group 762"/>
                  <p:cNvGrpSpPr>
                    <a:grpSpLocks/>
                  </p:cNvGrpSpPr>
                  <p:nvPr/>
                </p:nvGrpSpPr>
                <p:grpSpPr bwMode="auto">
                  <a:xfrm>
                    <a:off x="2887" y="1765"/>
                    <a:ext cx="111" cy="265"/>
                    <a:chOff x="2887" y="1765"/>
                    <a:chExt cx="111" cy="265"/>
                  </a:xfrm>
                </p:grpSpPr>
                <p:sp>
                  <p:nvSpPr>
                    <p:cNvPr id="3020" name="Freeform 763"/>
                    <p:cNvSpPr>
                      <a:spLocks/>
                    </p:cNvSpPr>
                    <p:nvPr/>
                  </p:nvSpPr>
                  <p:spPr bwMode="auto">
                    <a:xfrm rot="10800000">
                      <a:off x="2952" y="1781"/>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3021" name="Freeform 764"/>
                    <p:cNvSpPr>
                      <a:spLocks/>
                    </p:cNvSpPr>
                    <p:nvPr/>
                  </p:nvSpPr>
                  <p:spPr bwMode="auto">
                    <a:xfrm>
                      <a:off x="2887" y="1878"/>
                      <a:ext cx="46" cy="152"/>
                    </a:xfrm>
                    <a:custGeom>
                      <a:avLst/>
                      <a:gdLst>
                        <a:gd name="T0" fmla="*/ 17 w 46"/>
                        <a:gd name="T1" fmla="*/ 0 h 152"/>
                        <a:gd name="T2" fmla="*/ 18 w 46"/>
                        <a:gd name="T3" fmla="*/ 88 h 152"/>
                        <a:gd name="T4" fmla="*/ 46 w 46"/>
                        <a:gd name="T5" fmla="*/ 152 h 152"/>
                        <a:gd name="T6" fmla="*/ 0 60000 65536"/>
                        <a:gd name="T7" fmla="*/ 0 60000 65536"/>
                        <a:gd name="T8" fmla="*/ 0 60000 65536"/>
                        <a:gd name="T9" fmla="*/ 0 w 46"/>
                        <a:gd name="T10" fmla="*/ 0 h 152"/>
                        <a:gd name="T11" fmla="*/ 46 w 46"/>
                        <a:gd name="T12" fmla="*/ 152 h 152"/>
                      </a:gdLst>
                      <a:ahLst/>
                      <a:cxnLst>
                        <a:cxn ang="T6">
                          <a:pos x="T0" y="T1"/>
                        </a:cxn>
                        <a:cxn ang="T7">
                          <a:pos x="T2" y="T3"/>
                        </a:cxn>
                        <a:cxn ang="T8">
                          <a:pos x="T4" y="T5"/>
                        </a:cxn>
                      </a:cxnLst>
                      <a:rect l="T9" t="T10" r="T11" b="T12"/>
                      <a:pathLst>
                        <a:path w="46" h="152">
                          <a:moveTo>
                            <a:pt x="17" y="0"/>
                          </a:moveTo>
                          <a:cubicBezTo>
                            <a:pt x="8" y="47"/>
                            <a:pt x="28" y="20"/>
                            <a:pt x="18" y="88"/>
                          </a:cubicBezTo>
                          <a:cubicBezTo>
                            <a:pt x="28" y="122"/>
                            <a:pt x="0" y="143"/>
                            <a:pt x="46" y="152"/>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3022" name="Freeform 765"/>
                    <p:cNvSpPr>
                      <a:spLocks/>
                    </p:cNvSpPr>
                    <p:nvPr/>
                  </p:nvSpPr>
                  <p:spPr bwMode="auto">
                    <a:xfrm>
                      <a:off x="2917" y="1765"/>
                      <a:ext cx="20" cy="155"/>
                    </a:xfrm>
                    <a:custGeom>
                      <a:avLst/>
                      <a:gdLst>
                        <a:gd name="T0" fmla="*/ 0 w 20"/>
                        <a:gd name="T1" fmla="*/ 0 h 155"/>
                        <a:gd name="T2" fmla="*/ 18 w 20"/>
                        <a:gd name="T3" fmla="*/ 80 h 155"/>
                        <a:gd name="T4" fmla="*/ 12 w 20"/>
                        <a:gd name="T5" fmla="*/ 116 h 155"/>
                        <a:gd name="T6" fmla="*/ 15 w 20"/>
                        <a:gd name="T7" fmla="*/ 155 h 155"/>
                        <a:gd name="T8" fmla="*/ 0 60000 65536"/>
                        <a:gd name="T9" fmla="*/ 0 60000 65536"/>
                        <a:gd name="T10" fmla="*/ 0 60000 65536"/>
                        <a:gd name="T11" fmla="*/ 0 60000 65536"/>
                        <a:gd name="T12" fmla="*/ 0 w 20"/>
                        <a:gd name="T13" fmla="*/ 0 h 155"/>
                        <a:gd name="T14" fmla="*/ 20 w 20"/>
                        <a:gd name="T15" fmla="*/ 155 h 155"/>
                      </a:gdLst>
                      <a:ahLst/>
                      <a:cxnLst>
                        <a:cxn ang="T8">
                          <a:pos x="T0" y="T1"/>
                        </a:cxn>
                        <a:cxn ang="T9">
                          <a:pos x="T2" y="T3"/>
                        </a:cxn>
                        <a:cxn ang="T10">
                          <a:pos x="T4" y="T5"/>
                        </a:cxn>
                        <a:cxn ang="T11">
                          <a:pos x="T6" y="T7"/>
                        </a:cxn>
                      </a:cxnLst>
                      <a:rect l="T12" t="T13" r="T14" b="T15"/>
                      <a:pathLst>
                        <a:path w="20" h="155">
                          <a:moveTo>
                            <a:pt x="0" y="0"/>
                          </a:moveTo>
                          <a:cubicBezTo>
                            <a:pt x="4" y="13"/>
                            <a:pt x="15" y="60"/>
                            <a:pt x="18" y="80"/>
                          </a:cubicBezTo>
                          <a:cubicBezTo>
                            <a:pt x="20" y="99"/>
                            <a:pt x="12" y="104"/>
                            <a:pt x="12" y="116"/>
                          </a:cubicBezTo>
                          <a:cubicBezTo>
                            <a:pt x="12" y="128"/>
                            <a:pt x="13" y="146"/>
                            <a:pt x="15" y="155"/>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3023" name="Freeform 766"/>
                    <p:cNvSpPr>
                      <a:spLocks/>
                    </p:cNvSpPr>
                    <p:nvPr/>
                  </p:nvSpPr>
                  <p:spPr bwMode="auto">
                    <a:xfrm>
                      <a:off x="2938" y="1887"/>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grpSp>
            </p:grpSp>
            <p:grpSp>
              <p:nvGrpSpPr>
                <p:cNvPr id="3007" name="Group 767"/>
                <p:cNvGrpSpPr>
                  <a:grpSpLocks/>
                </p:cNvGrpSpPr>
                <p:nvPr/>
              </p:nvGrpSpPr>
              <p:grpSpPr bwMode="auto">
                <a:xfrm>
                  <a:off x="2782" y="1765"/>
                  <a:ext cx="216" cy="265"/>
                  <a:chOff x="2782" y="1765"/>
                  <a:chExt cx="216" cy="265"/>
                </a:xfrm>
              </p:grpSpPr>
              <p:grpSp>
                <p:nvGrpSpPr>
                  <p:cNvPr id="3008" name="Group 768"/>
                  <p:cNvGrpSpPr>
                    <a:grpSpLocks/>
                  </p:cNvGrpSpPr>
                  <p:nvPr/>
                </p:nvGrpSpPr>
                <p:grpSpPr bwMode="auto">
                  <a:xfrm>
                    <a:off x="2782" y="1765"/>
                    <a:ext cx="111" cy="265"/>
                    <a:chOff x="2887" y="1765"/>
                    <a:chExt cx="111" cy="265"/>
                  </a:xfrm>
                </p:grpSpPr>
                <p:sp>
                  <p:nvSpPr>
                    <p:cNvPr id="3014" name="Freeform 769"/>
                    <p:cNvSpPr>
                      <a:spLocks/>
                    </p:cNvSpPr>
                    <p:nvPr/>
                  </p:nvSpPr>
                  <p:spPr bwMode="auto">
                    <a:xfrm rot="10800000">
                      <a:off x="2952" y="1781"/>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3015" name="Freeform 770"/>
                    <p:cNvSpPr>
                      <a:spLocks/>
                    </p:cNvSpPr>
                    <p:nvPr/>
                  </p:nvSpPr>
                  <p:spPr bwMode="auto">
                    <a:xfrm>
                      <a:off x="2887" y="1878"/>
                      <a:ext cx="46" cy="152"/>
                    </a:xfrm>
                    <a:custGeom>
                      <a:avLst/>
                      <a:gdLst>
                        <a:gd name="T0" fmla="*/ 17 w 46"/>
                        <a:gd name="T1" fmla="*/ 0 h 152"/>
                        <a:gd name="T2" fmla="*/ 18 w 46"/>
                        <a:gd name="T3" fmla="*/ 88 h 152"/>
                        <a:gd name="T4" fmla="*/ 46 w 46"/>
                        <a:gd name="T5" fmla="*/ 152 h 152"/>
                        <a:gd name="T6" fmla="*/ 0 60000 65536"/>
                        <a:gd name="T7" fmla="*/ 0 60000 65536"/>
                        <a:gd name="T8" fmla="*/ 0 60000 65536"/>
                        <a:gd name="T9" fmla="*/ 0 w 46"/>
                        <a:gd name="T10" fmla="*/ 0 h 152"/>
                        <a:gd name="T11" fmla="*/ 46 w 46"/>
                        <a:gd name="T12" fmla="*/ 152 h 152"/>
                      </a:gdLst>
                      <a:ahLst/>
                      <a:cxnLst>
                        <a:cxn ang="T6">
                          <a:pos x="T0" y="T1"/>
                        </a:cxn>
                        <a:cxn ang="T7">
                          <a:pos x="T2" y="T3"/>
                        </a:cxn>
                        <a:cxn ang="T8">
                          <a:pos x="T4" y="T5"/>
                        </a:cxn>
                      </a:cxnLst>
                      <a:rect l="T9" t="T10" r="T11" b="T12"/>
                      <a:pathLst>
                        <a:path w="46" h="152">
                          <a:moveTo>
                            <a:pt x="17" y="0"/>
                          </a:moveTo>
                          <a:cubicBezTo>
                            <a:pt x="8" y="47"/>
                            <a:pt x="28" y="20"/>
                            <a:pt x="18" y="88"/>
                          </a:cubicBezTo>
                          <a:cubicBezTo>
                            <a:pt x="28" y="122"/>
                            <a:pt x="0" y="143"/>
                            <a:pt x="46" y="152"/>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3016" name="Freeform 771"/>
                    <p:cNvSpPr>
                      <a:spLocks/>
                    </p:cNvSpPr>
                    <p:nvPr/>
                  </p:nvSpPr>
                  <p:spPr bwMode="auto">
                    <a:xfrm>
                      <a:off x="2917" y="1765"/>
                      <a:ext cx="20" cy="155"/>
                    </a:xfrm>
                    <a:custGeom>
                      <a:avLst/>
                      <a:gdLst>
                        <a:gd name="T0" fmla="*/ 0 w 20"/>
                        <a:gd name="T1" fmla="*/ 0 h 155"/>
                        <a:gd name="T2" fmla="*/ 18 w 20"/>
                        <a:gd name="T3" fmla="*/ 80 h 155"/>
                        <a:gd name="T4" fmla="*/ 12 w 20"/>
                        <a:gd name="T5" fmla="*/ 116 h 155"/>
                        <a:gd name="T6" fmla="*/ 15 w 20"/>
                        <a:gd name="T7" fmla="*/ 155 h 155"/>
                        <a:gd name="T8" fmla="*/ 0 60000 65536"/>
                        <a:gd name="T9" fmla="*/ 0 60000 65536"/>
                        <a:gd name="T10" fmla="*/ 0 60000 65536"/>
                        <a:gd name="T11" fmla="*/ 0 60000 65536"/>
                        <a:gd name="T12" fmla="*/ 0 w 20"/>
                        <a:gd name="T13" fmla="*/ 0 h 155"/>
                        <a:gd name="T14" fmla="*/ 20 w 20"/>
                        <a:gd name="T15" fmla="*/ 155 h 155"/>
                      </a:gdLst>
                      <a:ahLst/>
                      <a:cxnLst>
                        <a:cxn ang="T8">
                          <a:pos x="T0" y="T1"/>
                        </a:cxn>
                        <a:cxn ang="T9">
                          <a:pos x="T2" y="T3"/>
                        </a:cxn>
                        <a:cxn ang="T10">
                          <a:pos x="T4" y="T5"/>
                        </a:cxn>
                        <a:cxn ang="T11">
                          <a:pos x="T6" y="T7"/>
                        </a:cxn>
                      </a:cxnLst>
                      <a:rect l="T12" t="T13" r="T14" b="T15"/>
                      <a:pathLst>
                        <a:path w="20" h="155">
                          <a:moveTo>
                            <a:pt x="0" y="0"/>
                          </a:moveTo>
                          <a:cubicBezTo>
                            <a:pt x="4" y="13"/>
                            <a:pt x="15" y="60"/>
                            <a:pt x="18" y="80"/>
                          </a:cubicBezTo>
                          <a:cubicBezTo>
                            <a:pt x="20" y="99"/>
                            <a:pt x="12" y="104"/>
                            <a:pt x="12" y="116"/>
                          </a:cubicBezTo>
                          <a:cubicBezTo>
                            <a:pt x="12" y="128"/>
                            <a:pt x="13" y="146"/>
                            <a:pt x="15" y="155"/>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3017" name="Freeform 772"/>
                    <p:cNvSpPr>
                      <a:spLocks/>
                    </p:cNvSpPr>
                    <p:nvPr/>
                  </p:nvSpPr>
                  <p:spPr bwMode="auto">
                    <a:xfrm>
                      <a:off x="2938" y="1887"/>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grpSp>
              <p:grpSp>
                <p:nvGrpSpPr>
                  <p:cNvPr id="3009" name="Group 773"/>
                  <p:cNvGrpSpPr>
                    <a:grpSpLocks/>
                  </p:cNvGrpSpPr>
                  <p:nvPr/>
                </p:nvGrpSpPr>
                <p:grpSpPr bwMode="auto">
                  <a:xfrm>
                    <a:off x="2887" y="1765"/>
                    <a:ext cx="111" cy="265"/>
                    <a:chOff x="2887" y="1765"/>
                    <a:chExt cx="111" cy="265"/>
                  </a:xfrm>
                </p:grpSpPr>
                <p:sp>
                  <p:nvSpPr>
                    <p:cNvPr id="3010" name="Freeform 774"/>
                    <p:cNvSpPr>
                      <a:spLocks/>
                    </p:cNvSpPr>
                    <p:nvPr/>
                  </p:nvSpPr>
                  <p:spPr bwMode="auto">
                    <a:xfrm rot="10800000">
                      <a:off x="2952" y="1781"/>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3011" name="Freeform 775"/>
                    <p:cNvSpPr>
                      <a:spLocks/>
                    </p:cNvSpPr>
                    <p:nvPr/>
                  </p:nvSpPr>
                  <p:spPr bwMode="auto">
                    <a:xfrm>
                      <a:off x="2887" y="1878"/>
                      <a:ext cx="46" cy="152"/>
                    </a:xfrm>
                    <a:custGeom>
                      <a:avLst/>
                      <a:gdLst>
                        <a:gd name="T0" fmla="*/ 17 w 46"/>
                        <a:gd name="T1" fmla="*/ 0 h 152"/>
                        <a:gd name="T2" fmla="*/ 18 w 46"/>
                        <a:gd name="T3" fmla="*/ 88 h 152"/>
                        <a:gd name="T4" fmla="*/ 46 w 46"/>
                        <a:gd name="T5" fmla="*/ 152 h 152"/>
                        <a:gd name="T6" fmla="*/ 0 60000 65536"/>
                        <a:gd name="T7" fmla="*/ 0 60000 65536"/>
                        <a:gd name="T8" fmla="*/ 0 60000 65536"/>
                        <a:gd name="T9" fmla="*/ 0 w 46"/>
                        <a:gd name="T10" fmla="*/ 0 h 152"/>
                        <a:gd name="T11" fmla="*/ 46 w 46"/>
                        <a:gd name="T12" fmla="*/ 152 h 152"/>
                      </a:gdLst>
                      <a:ahLst/>
                      <a:cxnLst>
                        <a:cxn ang="T6">
                          <a:pos x="T0" y="T1"/>
                        </a:cxn>
                        <a:cxn ang="T7">
                          <a:pos x="T2" y="T3"/>
                        </a:cxn>
                        <a:cxn ang="T8">
                          <a:pos x="T4" y="T5"/>
                        </a:cxn>
                      </a:cxnLst>
                      <a:rect l="T9" t="T10" r="T11" b="T12"/>
                      <a:pathLst>
                        <a:path w="46" h="152">
                          <a:moveTo>
                            <a:pt x="17" y="0"/>
                          </a:moveTo>
                          <a:cubicBezTo>
                            <a:pt x="8" y="47"/>
                            <a:pt x="28" y="20"/>
                            <a:pt x="18" y="88"/>
                          </a:cubicBezTo>
                          <a:cubicBezTo>
                            <a:pt x="28" y="122"/>
                            <a:pt x="0" y="143"/>
                            <a:pt x="46" y="152"/>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3012" name="Freeform 776"/>
                    <p:cNvSpPr>
                      <a:spLocks/>
                    </p:cNvSpPr>
                    <p:nvPr/>
                  </p:nvSpPr>
                  <p:spPr bwMode="auto">
                    <a:xfrm>
                      <a:off x="2917" y="1765"/>
                      <a:ext cx="20" cy="155"/>
                    </a:xfrm>
                    <a:custGeom>
                      <a:avLst/>
                      <a:gdLst>
                        <a:gd name="T0" fmla="*/ 0 w 20"/>
                        <a:gd name="T1" fmla="*/ 0 h 155"/>
                        <a:gd name="T2" fmla="*/ 18 w 20"/>
                        <a:gd name="T3" fmla="*/ 80 h 155"/>
                        <a:gd name="T4" fmla="*/ 12 w 20"/>
                        <a:gd name="T5" fmla="*/ 116 h 155"/>
                        <a:gd name="T6" fmla="*/ 15 w 20"/>
                        <a:gd name="T7" fmla="*/ 155 h 155"/>
                        <a:gd name="T8" fmla="*/ 0 60000 65536"/>
                        <a:gd name="T9" fmla="*/ 0 60000 65536"/>
                        <a:gd name="T10" fmla="*/ 0 60000 65536"/>
                        <a:gd name="T11" fmla="*/ 0 60000 65536"/>
                        <a:gd name="T12" fmla="*/ 0 w 20"/>
                        <a:gd name="T13" fmla="*/ 0 h 155"/>
                        <a:gd name="T14" fmla="*/ 20 w 20"/>
                        <a:gd name="T15" fmla="*/ 155 h 155"/>
                      </a:gdLst>
                      <a:ahLst/>
                      <a:cxnLst>
                        <a:cxn ang="T8">
                          <a:pos x="T0" y="T1"/>
                        </a:cxn>
                        <a:cxn ang="T9">
                          <a:pos x="T2" y="T3"/>
                        </a:cxn>
                        <a:cxn ang="T10">
                          <a:pos x="T4" y="T5"/>
                        </a:cxn>
                        <a:cxn ang="T11">
                          <a:pos x="T6" y="T7"/>
                        </a:cxn>
                      </a:cxnLst>
                      <a:rect l="T12" t="T13" r="T14" b="T15"/>
                      <a:pathLst>
                        <a:path w="20" h="155">
                          <a:moveTo>
                            <a:pt x="0" y="0"/>
                          </a:moveTo>
                          <a:cubicBezTo>
                            <a:pt x="4" y="13"/>
                            <a:pt x="15" y="60"/>
                            <a:pt x="18" y="80"/>
                          </a:cubicBezTo>
                          <a:cubicBezTo>
                            <a:pt x="20" y="99"/>
                            <a:pt x="12" y="104"/>
                            <a:pt x="12" y="116"/>
                          </a:cubicBezTo>
                          <a:cubicBezTo>
                            <a:pt x="12" y="128"/>
                            <a:pt x="13" y="146"/>
                            <a:pt x="15" y="155"/>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3013" name="Freeform 777"/>
                    <p:cNvSpPr>
                      <a:spLocks/>
                    </p:cNvSpPr>
                    <p:nvPr/>
                  </p:nvSpPr>
                  <p:spPr bwMode="auto">
                    <a:xfrm>
                      <a:off x="2938" y="1887"/>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grpSp>
            </p:grpSp>
          </p:grpSp>
          <p:grpSp>
            <p:nvGrpSpPr>
              <p:cNvPr id="2700" name="Group 683"/>
              <p:cNvGrpSpPr>
                <a:grpSpLocks/>
              </p:cNvGrpSpPr>
              <p:nvPr/>
            </p:nvGrpSpPr>
            <p:grpSpPr bwMode="auto">
              <a:xfrm rot="19852452" flipH="1">
                <a:off x="0" y="2396"/>
                <a:ext cx="111" cy="241"/>
                <a:chOff x="2887" y="1765"/>
                <a:chExt cx="111" cy="265"/>
              </a:xfrm>
            </p:grpSpPr>
            <p:sp>
              <p:nvSpPr>
                <p:cNvPr id="3001" name="Freeform 684"/>
                <p:cNvSpPr>
                  <a:spLocks/>
                </p:cNvSpPr>
                <p:nvPr/>
              </p:nvSpPr>
              <p:spPr bwMode="auto">
                <a:xfrm rot="10800000">
                  <a:off x="2952" y="1781"/>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3002" name="Freeform 685"/>
                <p:cNvSpPr>
                  <a:spLocks/>
                </p:cNvSpPr>
                <p:nvPr/>
              </p:nvSpPr>
              <p:spPr bwMode="auto">
                <a:xfrm>
                  <a:off x="2887" y="1878"/>
                  <a:ext cx="46" cy="152"/>
                </a:xfrm>
                <a:custGeom>
                  <a:avLst/>
                  <a:gdLst>
                    <a:gd name="T0" fmla="*/ 17 w 46"/>
                    <a:gd name="T1" fmla="*/ 0 h 152"/>
                    <a:gd name="T2" fmla="*/ 18 w 46"/>
                    <a:gd name="T3" fmla="*/ 88 h 152"/>
                    <a:gd name="T4" fmla="*/ 46 w 46"/>
                    <a:gd name="T5" fmla="*/ 152 h 152"/>
                    <a:gd name="T6" fmla="*/ 0 60000 65536"/>
                    <a:gd name="T7" fmla="*/ 0 60000 65536"/>
                    <a:gd name="T8" fmla="*/ 0 60000 65536"/>
                    <a:gd name="T9" fmla="*/ 0 w 46"/>
                    <a:gd name="T10" fmla="*/ 0 h 152"/>
                    <a:gd name="T11" fmla="*/ 46 w 46"/>
                    <a:gd name="T12" fmla="*/ 152 h 152"/>
                  </a:gdLst>
                  <a:ahLst/>
                  <a:cxnLst>
                    <a:cxn ang="T6">
                      <a:pos x="T0" y="T1"/>
                    </a:cxn>
                    <a:cxn ang="T7">
                      <a:pos x="T2" y="T3"/>
                    </a:cxn>
                    <a:cxn ang="T8">
                      <a:pos x="T4" y="T5"/>
                    </a:cxn>
                  </a:cxnLst>
                  <a:rect l="T9" t="T10" r="T11" b="T12"/>
                  <a:pathLst>
                    <a:path w="46" h="152">
                      <a:moveTo>
                        <a:pt x="17" y="0"/>
                      </a:moveTo>
                      <a:cubicBezTo>
                        <a:pt x="8" y="47"/>
                        <a:pt x="28" y="20"/>
                        <a:pt x="18" y="88"/>
                      </a:cubicBezTo>
                      <a:cubicBezTo>
                        <a:pt x="28" y="122"/>
                        <a:pt x="0" y="143"/>
                        <a:pt x="46" y="152"/>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3003" name="Freeform 686"/>
                <p:cNvSpPr>
                  <a:spLocks/>
                </p:cNvSpPr>
                <p:nvPr/>
              </p:nvSpPr>
              <p:spPr bwMode="auto">
                <a:xfrm>
                  <a:off x="2917" y="1765"/>
                  <a:ext cx="20" cy="155"/>
                </a:xfrm>
                <a:custGeom>
                  <a:avLst/>
                  <a:gdLst>
                    <a:gd name="T0" fmla="*/ 0 w 20"/>
                    <a:gd name="T1" fmla="*/ 0 h 155"/>
                    <a:gd name="T2" fmla="*/ 18 w 20"/>
                    <a:gd name="T3" fmla="*/ 80 h 155"/>
                    <a:gd name="T4" fmla="*/ 12 w 20"/>
                    <a:gd name="T5" fmla="*/ 116 h 155"/>
                    <a:gd name="T6" fmla="*/ 15 w 20"/>
                    <a:gd name="T7" fmla="*/ 155 h 155"/>
                    <a:gd name="T8" fmla="*/ 0 60000 65536"/>
                    <a:gd name="T9" fmla="*/ 0 60000 65536"/>
                    <a:gd name="T10" fmla="*/ 0 60000 65536"/>
                    <a:gd name="T11" fmla="*/ 0 60000 65536"/>
                    <a:gd name="T12" fmla="*/ 0 w 20"/>
                    <a:gd name="T13" fmla="*/ 0 h 155"/>
                    <a:gd name="T14" fmla="*/ 20 w 20"/>
                    <a:gd name="T15" fmla="*/ 155 h 155"/>
                  </a:gdLst>
                  <a:ahLst/>
                  <a:cxnLst>
                    <a:cxn ang="T8">
                      <a:pos x="T0" y="T1"/>
                    </a:cxn>
                    <a:cxn ang="T9">
                      <a:pos x="T2" y="T3"/>
                    </a:cxn>
                    <a:cxn ang="T10">
                      <a:pos x="T4" y="T5"/>
                    </a:cxn>
                    <a:cxn ang="T11">
                      <a:pos x="T6" y="T7"/>
                    </a:cxn>
                  </a:cxnLst>
                  <a:rect l="T12" t="T13" r="T14" b="T15"/>
                  <a:pathLst>
                    <a:path w="20" h="155">
                      <a:moveTo>
                        <a:pt x="0" y="0"/>
                      </a:moveTo>
                      <a:cubicBezTo>
                        <a:pt x="4" y="13"/>
                        <a:pt x="15" y="60"/>
                        <a:pt x="18" y="80"/>
                      </a:cubicBezTo>
                      <a:cubicBezTo>
                        <a:pt x="20" y="99"/>
                        <a:pt x="12" y="104"/>
                        <a:pt x="12" y="116"/>
                      </a:cubicBezTo>
                      <a:cubicBezTo>
                        <a:pt x="12" y="128"/>
                        <a:pt x="13" y="146"/>
                        <a:pt x="15" y="155"/>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3004" name="Freeform 687"/>
                <p:cNvSpPr>
                  <a:spLocks/>
                </p:cNvSpPr>
                <p:nvPr/>
              </p:nvSpPr>
              <p:spPr bwMode="auto">
                <a:xfrm>
                  <a:off x="2938" y="1887"/>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grpSp>
          <p:grpSp>
            <p:nvGrpSpPr>
              <p:cNvPr id="2701" name="Group 778"/>
              <p:cNvGrpSpPr>
                <a:grpSpLocks/>
              </p:cNvGrpSpPr>
              <p:nvPr/>
            </p:nvGrpSpPr>
            <p:grpSpPr bwMode="auto">
              <a:xfrm rot="20827064" flipH="1">
                <a:off x="669" y="2062"/>
                <a:ext cx="645" cy="253"/>
                <a:chOff x="2569" y="1765"/>
                <a:chExt cx="645" cy="265"/>
              </a:xfrm>
            </p:grpSpPr>
            <p:grpSp>
              <p:nvGrpSpPr>
                <p:cNvPr id="2968" name="Group 779"/>
                <p:cNvGrpSpPr>
                  <a:grpSpLocks/>
                </p:cNvGrpSpPr>
                <p:nvPr/>
              </p:nvGrpSpPr>
              <p:grpSpPr bwMode="auto">
                <a:xfrm rot="205847">
                  <a:off x="2998" y="1765"/>
                  <a:ext cx="216" cy="265"/>
                  <a:chOff x="2782" y="1765"/>
                  <a:chExt cx="216" cy="265"/>
                </a:xfrm>
              </p:grpSpPr>
              <p:grpSp>
                <p:nvGrpSpPr>
                  <p:cNvPr id="2991" name="Group 780"/>
                  <p:cNvGrpSpPr>
                    <a:grpSpLocks/>
                  </p:cNvGrpSpPr>
                  <p:nvPr/>
                </p:nvGrpSpPr>
                <p:grpSpPr bwMode="auto">
                  <a:xfrm>
                    <a:off x="2782" y="1765"/>
                    <a:ext cx="111" cy="265"/>
                    <a:chOff x="2887" y="1765"/>
                    <a:chExt cx="111" cy="265"/>
                  </a:xfrm>
                </p:grpSpPr>
                <p:sp>
                  <p:nvSpPr>
                    <p:cNvPr id="2997" name="Freeform 781"/>
                    <p:cNvSpPr>
                      <a:spLocks/>
                    </p:cNvSpPr>
                    <p:nvPr/>
                  </p:nvSpPr>
                  <p:spPr bwMode="auto">
                    <a:xfrm rot="10800000">
                      <a:off x="2952" y="1781"/>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998" name="Freeform 782"/>
                    <p:cNvSpPr>
                      <a:spLocks/>
                    </p:cNvSpPr>
                    <p:nvPr/>
                  </p:nvSpPr>
                  <p:spPr bwMode="auto">
                    <a:xfrm>
                      <a:off x="2887" y="1878"/>
                      <a:ext cx="46" cy="152"/>
                    </a:xfrm>
                    <a:custGeom>
                      <a:avLst/>
                      <a:gdLst>
                        <a:gd name="T0" fmla="*/ 17 w 46"/>
                        <a:gd name="T1" fmla="*/ 0 h 152"/>
                        <a:gd name="T2" fmla="*/ 18 w 46"/>
                        <a:gd name="T3" fmla="*/ 88 h 152"/>
                        <a:gd name="T4" fmla="*/ 46 w 46"/>
                        <a:gd name="T5" fmla="*/ 152 h 152"/>
                        <a:gd name="T6" fmla="*/ 0 60000 65536"/>
                        <a:gd name="T7" fmla="*/ 0 60000 65536"/>
                        <a:gd name="T8" fmla="*/ 0 60000 65536"/>
                        <a:gd name="T9" fmla="*/ 0 w 46"/>
                        <a:gd name="T10" fmla="*/ 0 h 152"/>
                        <a:gd name="T11" fmla="*/ 46 w 46"/>
                        <a:gd name="T12" fmla="*/ 152 h 152"/>
                      </a:gdLst>
                      <a:ahLst/>
                      <a:cxnLst>
                        <a:cxn ang="T6">
                          <a:pos x="T0" y="T1"/>
                        </a:cxn>
                        <a:cxn ang="T7">
                          <a:pos x="T2" y="T3"/>
                        </a:cxn>
                        <a:cxn ang="T8">
                          <a:pos x="T4" y="T5"/>
                        </a:cxn>
                      </a:cxnLst>
                      <a:rect l="T9" t="T10" r="T11" b="T12"/>
                      <a:pathLst>
                        <a:path w="46" h="152">
                          <a:moveTo>
                            <a:pt x="17" y="0"/>
                          </a:moveTo>
                          <a:cubicBezTo>
                            <a:pt x="8" y="47"/>
                            <a:pt x="28" y="20"/>
                            <a:pt x="18" y="88"/>
                          </a:cubicBezTo>
                          <a:cubicBezTo>
                            <a:pt x="28" y="122"/>
                            <a:pt x="0" y="143"/>
                            <a:pt x="46" y="152"/>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999" name="Freeform 783"/>
                    <p:cNvSpPr>
                      <a:spLocks/>
                    </p:cNvSpPr>
                    <p:nvPr/>
                  </p:nvSpPr>
                  <p:spPr bwMode="auto">
                    <a:xfrm>
                      <a:off x="2917" y="1765"/>
                      <a:ext cx="20" cy="155"/>
                    </a:xfrm>
                    <a:custGeom>
                      <a:avLst/>
                      <a:gdLst>
                        <a:gd name="T0" fmla="*/ 0 w 20"/>
                        <a:gd name="T1" fmla="*/ 0 h 155"/>
                        <a:gd name="T2" fmla="*/ 18 w 20"/>
                        <a:gd name="T3" fmla="*/ 80 h 155"/>
                        <a:gd name="T4" fmla="*/ 12 w 20"/>
                        <a:gd name="T5" fmla="*/ 116 h 155"/>
                        <a:gd name="T6" fmla="*/ 15 w 20"/>
                        <a:gd name="T7" fmla="*/ 155 h 155"/>
                        <a:gd name="T8" fmla="*/ 0 60000 65536"/>
                        <a:gd name="T9" fmla="*/ 0 60000 65536"/>
                        <a:gd name="T10" fmla="*/ 0 60000 65536"/>
                        <a:gd name="T11" fmla="*/ 0 60000 65536"/>
                        <a:gd name="T12" fmla="*/ 0 w 20"/>
                        <a:gd name="T13" fmla="*/ 0 h 155"/>
                        <a:gd name="T14" fmla="*/ 20 w 20"/>
                        <a:gd name="T15" fmla="*/ 155 h 155"/>
                      </a:gdLst>
                      <a:ahLst/>
                      <a:cxnLst>
                        <a:cxn ang="T8">
                          <a:pos x="T0" y="T1"/>
                        </a:cxn>
                        <a:cxn ang="T9">
                          <a:pos x="T2" y="T3"/>
                        </a:cxn>
                        <a:cxn ang="T10">
                          <a:pos x="T4" y="T5"/>
                        </a:cxn>
                        <a:cxn ang="T11">
                          <a:pos x="T6" y="T7"/>
                        </a:cxn>
                      </a:cxnLst>
                      <a:rect l="T12" t="T13" r="T14" b="T15"/>
                      <a:pathLst>
                        <a:path w="20" h="155">
                          <a:moveTo>
                            <a:pt x="0" y="0"/>
                          </a:moveTo>
                          <a:cubicBezTo>
                            <a:pt x="4" y="13"/>
                            <a:pt x="15" y="60"/>
                            <a:pt x="18" y="80"/>
                          </a:cubicBezTo>
                          <a:cubicBezTo>
                            <a:pt x="20" y="99"/>
                            <a:pt x="12" y="104"/>
                            <a:pt x="12" y="116"/>
                          </a:cubicBezTo>
                          <a:cubicBezTo>
                            <a:pt x="12" y="128"/>
                            <a:pt x="13" y="146"/>
                            <a:pt x="15" y="155"/>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3000" name="Freeform 784"/>
                    <p:cNvSpPr>
                      <a:spLocks/>
                    </p:cNvSpPr>
                    <p:nvPr/>
                  </p:nvSpPr>
                  <p:spPr bwMode="auto">
                    <a:xfrm>
                      <a:off x="2938" y="1887"/>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grpSp>
              <p:grpSp>
                <p:nvGrpSpPr>
                  <p:cNvPr id="2992" name="Group 785"/>
                  <p:cNvGrpSpPr>
                    <a:grpSpLocks/>
                  </p:cNvGrpSpPr>
                  <p:nvPr/>
                </p:nvGrpSpPr>
                <p:grpSpPr bwMode="auto">
                  <a:xfrm>
                    <a:off x="2887" y="1765"/>
                    <a:ext cx="111" cy="265"/>
                    <a:chOff x="2887" y="1765"/>
                    <a:chExt cx="111" cy="265"/>
                  </a:xfrm>
                </p:grpSpPr>
                <p:sp>
                  <p:nvSpPr>
                    <p:cNvPr id="2993" name="Freeform 786"/>
                    <p:cNvSpPr>
                      <a:spLocks/>
                    </p:cNvSpPr>
                    <p:nvPr/>
                  </p:nvSpPr>
                  <p:spPr bwMode="auto">
                    <a:xfrm rot="10800000">
                      <a:off x="2952" y="1781"/>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994" name="Freeform 787"/>
                    <p:cNvSpPr>
                      <a:spLocks/>
                    </p:cNvSpPr>
                    <p:nvPr/>
                  </p:nvSpPr>
                  <p:spPr bwMode="auto">
                    <a:xfrm>
                      <a:off x="2887" y="1878"/>
                      <a:ext cx="46" cy="152"/>
                    </a:xfrm>
                    <a:custGeom>
                      <a:avLst/>
                      <a:gdLst>
                        <a:gd name="T0" fmla="*/ 17 w 46"/>
                        <a:gd name="T1" fmla="*/ 0 h 152"/>
                        <a:gd name="T2" fmla="*/ 18 w 46"/>
                        <a:gd name="T3" fmla="*/ 88 h 152"/>
                        <a:gd name="T4" fmla="*/ 46 w 46"/>
                        <a:gd name="T5" fmla="*/ 152 h 152"/>
                        <a:gd name="T6" fmla="*/ 0 60000 65536"/>
                        <a:gd name="T7" fmla="*/ 0 60000 65536"/>
                        <a:gd name="T8" fmla="*/ 0 60000 65536"/>
                        <a:gd name="T9" fmla="*/ 0 w 46"/>
                        <a:gd name="T10" fmla="*/ 0 h 152"/>
                        <a:gd name="T11" fmla="*/ 46 w 46"/>
                        <a:gd name="T12" fmla="*/ 152 h 152"/>
                      </a:gdLst>
                      <a:ahLst/>
                      <a:cxnLst>
                        <a:cxn ang="T6">
                          <a:pos x="T0" y="T1"/>
                        </a:cxn>
                        <a:cxn ang="T7">
                          <a:pos x="T2" y="T3"/>
                        </a:cxn>
                        <a:cxn ang="T8">
                          <a:pos x="T4" y="T5"/>
                        </a:cxn>
                      </a:cxnLst>
                      <a:rect l="T9" t="T10" r="T11" b="T12"/>
                      <a:pathLst>
                        <a:path w="46" h="152">
                          <a:moveTo>
                            <a:pt x="17" y="0"/>
                          </a:moveTo>
                          <a:cubicBezTo>
                            <a:pt x="8" y="47"/>
                            <a:pt x="28" y="20"/>
                            <a:pt x="18" y="88"/>
                          </a:cubicBezTo>
                          <a:cubicBezTo>
                            <a:pt x="28" y="122"/>
                            <a:pt x="0" y="143"/>
                            <a:pt x="46" y="152"/>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995" name="Freeform 788"/>
                    <p:cNvSpPr>
                      <a:spLocks/>
                    </p:cNvSpPr>
                    <p:nvPr/>
                  </p:nvSpPr>
                  <p:spPr bwMode="auto">
                    <a:xfrm>
                      <a:off x="2917" y="1765"/>
                      <a:ext cx="20" cy="155"/>
                    </a:xfrm>
                    <a:custGeom>
                      <a:avLst/>
                      <a:gdLst>
                        <a:gd name="T0" fmla="*/ 0 w 20"/>
                        <a:gd name="T1" fmla="*/ 0 h 155"/>
                        <a:gd name="T2" fmla="*/ 18 w 20"/>
                        <a:gd name="T3" fmla="*/ 80 h 155"/>
                        <a:gd name="T4" fmla="*/ 12 w 20"/>
                        <a:gd name="T5" fmla="*/ 116 h 155"/>
                        <a:gd name="T6" fmla="*/ 15 w 20"/>
                        <a:gd name="T7" fmla="*/ 155 h 155"/>
                        <a:gd name="T8" fmla="*/ 0 60000 65536"/>
                        <a:gd name="T9" fmla="*/ 0 60000 65536"/>
                        <a:gd name="T10" fmla="*/ 0 60000 65536"/>
                        <a:gd name="T11" fmla="*/ 0 60000 65536"/>
                        <a:gd name="T12" fmla="*/ 0 w 20"/>
                        <a:gd name="T13" fmla="*/ 0 h 155"/>
                        <a:gd name="T14" fmla="*/ 20 w 20"/>
                        <a:gd name="T15" fmla="*/ 155 h 155"/>
                      </a:gdLst>
                      <a:ahLst/>
                      <a:cxnLst>
                        <a:cxn ang="T8">
                          <a:pos x="T0" y="T1"/>
                        </a:cxn>
                        <a:cxn ang="T9">
                          <a:pos x="T2" y="T3"/>
                        </a:cxn>
                        <a:cxn ang="T10">
                          <a:pos x="T4" y="T5"/>
                        </a:cxn>
                        <a:cxn ang="T11">
                          <a:pos x="T6" y="T7"/>
                        </a:cxn>
                      </a:cxnLst>
                      <a:rect l="T12" t="T13" r="T14" b="T15"/>
                      <a:pathLst>
                        <a:path w="20" h="155">
                          <a:moveTo>
                            <a:pt x="0" y="0"/>
                          </a:moveTo>
                          <a:cubicBezTo>
                            <a:pt x="4" y="13"/>
                            <a:pt x="15" y="60"/>
                            <a:pt x="18" y="80"/>
                          </a:cubicBezTo>
                          <a:cubicBezTo>
                            <a:pt x="20" y="99"/>
                            <a:pt x="12" y="104"/>
                            <a:pt x="12" y="116"/>
                          </a:cubicBezTo>
                          <a:cubicBezTo>
                            <a:pt x="12" y="128"/>
                            <a:pt x="13" y="146"/>
                            <a:pt x="15" y="155"/>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996" name="Freeform 789"/>
                    <p:cNvSpPr>
                      <a:spLocks/>
                    </p:cNvSpPr>
                    <p:nvPr/>
                  </p:nvSpPr>
                  <p:spPr bwMode="auto">
                    <a:xfrm>
                      <a:off x="2938" y="1887"/>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grpSp>
            </p:grpSp>
            <p:grpSp>
              <p:nvGrpSpPr>
                <p:cNvPr id="2969" name="Group 790"/>
                <p:cNvGrpSpPr>
                  <a:grpSpLocks/>
                </p:cNvGrpSpPr>
                <p:nvPr/>
              </p:nvGrpSpPr>
              <p:grpSpPr bwMode="auto">
                <a:xfrm rot="-232276">
                  <a:off x="2569" y="1765"/>
                  <a:ext cx="216" cy="265"/>
                  <a:chOff x="2782" y="1765"/>
                  <a:chExt cx="216" cy="265"/>
                </a:xfrm>
              </p:grpSpPr>
              <p:grpSp>
                <p:nvGrpSpPr>
                  <p:cNvPr id="2981" name="Group 791"/>
                  <p:cNvGrpSpPr>
                    <a:grpSpLocks/>
                  </p:cNvGrpSpPr>
                  <p:nvPr/>
                </p:nvGrpSpPr>
                <p:grpSpPr bwMode="auto">
                  <a:xfrm>
                    <a:off x="2782" y="1765"/>
                    <a:ext cx="111" cy="265"/>
                    <a:chOff x="2887" y="1765"/>
                    <a:chExt cx="111" cy="265"/>
                  </a:xfrm>
                </p:grpSpPr>
                <p:sp>
                  <p:nvSpPr>
                    <p:cNvPr id="2987" name="Freeform 792"/>
                    <p:cNvSpPr>
                      <a:spLocks/>
                    </p:cNvSpPr>
                    <p:nvPr/>
                  </p:nvSpPr>
                  <p:spPr bwMode="auto">
                    <a:xfrm rot="10800000">
                      <a:off x="2952" y="1781"/>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988" name="Freeform 793"/>
                    <p:cNvSpPr>
                      <a:spLocks/>
                    </p:cNvSpPr>
                    <p:nvPr/>
                  </p:nvSpPr>
                  <p:spPr bwMode="auto">
                    <a:xfrm>
                      <a:off x="2887" y="1878"/>
                      <a:ext cx="46" cy="152"/>
                    </a:xfrm>
                    <a:custGeom>
                      <a:avLst/>
                      <a:gdLst>
                        <a:gd name="T0" fmla="*/ 17 w 46"/>
                        <a:gd name="T1" fmla="*/ 0 h 152"/>
                        <a:gd name="T2" fmla="*/ 18 w 46"/>
                        <a:gd name="T3" fmla="*/ 88 h 152"/>
                        <a:gd name="T4" fmla="*/ 46 w 46"/>
                        <a:gd name="T5" fmla="*/ 152 h 152"/>
                        <a:gd name="T6" fmla="*/ 0 60000 65536"/>
                        <a:gd name="T7" fmla="*/ 0 60000 65536"/>
                        <a:gd name="T8" fmla="*/ 0 60000 65536"/>
                        <a:gd name="T9" fmla="*/ 0 w 46"/>
                        <a:gd name="T10" fmla="*/ 0 h 152"/>
                        <a:gd name="T11" fmla="*/ 46 w 46"/>
                        <a:gd name="T12" fmla="*/ 152 h 152"/>
                      </a:gdLst>
                      <a:ahLst/>
                      <a:cxnLst>
                        <a:cxn ang="T6">
                          <a:pos x="T0" y="T1"/>
                        </a:cxn>
                        <a:cxn ang="T7">
                          <a:pos x="T2" y="T3"/>
                        </a:cxn>
                        <a:cxn ang="T8">
                          <a:pos x="T4" y="T5"/>
                        </a:cxn>
                      </a:cxnLst>
                      <a:rect l="T9" t="T10" r="T11" b="T12"/>
                      <a:pathLst>
                        <a:path w="46" h="152">
                          <a:moveTo>
                            <a:pt x="17" y="0"/>
                          </a:moveTo>
                          <a:cubicBezTo>
                            <a:pt x="8" y="47"/>
                            <a:pt x="28" y="20"/>
                            <a:pt x="18" y="88"/>
                          </a:cubicBezTo>
                          <a:cubicBezTo>
                            <a:pt x="28" y="122"/>
                            <a:pt x="0" y="143"/>
                            <a:pt x="46" y="152"/>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989" name="Freeform 794"/>
                    <p:cNvSpPr>
                      <a:spLocks/>
                    </p:cNvSpPr>
                    <p:nvPr/>
                  </p:nvSpPr>
                  <p:spPr bwMode="auto">
                    <a:xfrm>
                      <a:off x="2917" y="1765"/>
                      <a:ext cx="20" cy="155"/>
                    </a:xfrm>
                    <a:custGeom>
                      <a:avLst/>
                      <a:gdLst>
                        <a:gd name="T0" fmla="*/ 0 w 20"/>
                        <a:gd name="T1" fmla="*/ 0 h 155"/>
                        <a:gd name="T2" fmla="*/ 18 w 20"/>
                        <a:gd name="T3" fmla="*/ 80 h 155"/>
                        <a:gd name="T4" fmla="*/ 12 w 20"/>
                        <a:gd name="T5" fmla="*/ 116 h 155"/>
                        <a:gd name="T6" fmla="*/ 15 w 20"/>
                        <a:gd name="T7" fmla="*/ 155 h 155"/>
                        <a:gd name="T8" fmla="*/ 0 60000 65536"/>
                        <a:gd name="T9" fmla="*/ 0 60000 65536"/>
                        <a:gd name="T10" fmla="*/ 0 60000 65536"/>
                        <a:gd name="T11" fmla="*/ 0 60000 65536"/>
                        <a:gd name="T12" fmla="*/ 0 w 20"/>
                        <a:gd name="T13" fmla="*/ 0 h 155"/>
                        <a:gd name="T14" fmla="*/ 20 w 20"/>
                        <a:gd name="T15" fmla="*/ 155 h 155"/>
                      </a:gdLst>
                      <a:ahLst/>
                      <a:cxnLst>
                        <a:cxn ang="T8">
                          <a:pos x="T0" y="T1"/>
                        </a:cxn>
                        <a:cxn ang="T9">
                          <a:pos x="T2" y="T3"/>
                        </a:cxn>
                        <a:cxn ang="T10">
                          <a:pos x="T4" y="T5"/>
                        </a:cxn>
                        <a:cxn ang="T11">
                          <a:pos x="T6" y="T7"/>
                        </a:cxn>
                      </a:cxnLst>
                      <a:rect l="T12" t="T13" r="T14" b="T15"/>
                      <a:pathLst>
                        <a:path w="20" h="155">
                          <a:moveTo>
                            <a:pt x="0" y="0"/>
                          </a:moveTo>
                          <a:cubicBezTo>
                            <a:pt x="4" y="13"/>
                            <a:pt x="15" y="60"/>
                            <a:pt x="18" y="80"/>
                          </a:cubicBezTo>
                          <a:cubicBezTo>
                            <a:pt x="20" y="99"/>
                            <a:pt x="12" y="104"/>
                            <a:pt x="12" y="116"/>
                          </a:cubicBezTo>
                          <a:cubicBezTo>
                            <a:pt x="12" y="128"/>
                            <a:pt x="13" y="146"/>
                            <a:pt x="15" y="155"/>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990" name="Freeform 795"/>
                    <p:cNvSpPr>
                      <a:spLocks/>
                    </p:cNvSpPr>
                    <p:nvPr/>
                  </p:nvSpPr>
                  <p:spPr bwMode="auto">
                    <a:xfrm>
                      <a:off x="2938" y="1887"/>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grpSp>
              <p:grpSp>
                <p:nvGrpSpPr>
                  <p:cNvPr id="2982" name="Group 796"/>
                  <p:cNvGrpSpPr>
                    <a:grpSpLocks/>
                  </p:cNvGrpSpPr>
                  <p:nvPr/>
                </p:nvGrpSpPr>
                <p:grpSpPr bwMode="auto">
                  <a:xfrm>
                    <a:off x="2887" y="1765"/>
                    <a:ext cx="111" cy="265"/>
                    <a:chOff x="2887" y="1765"/>
                    <a:chExt cx="111" cy="265"/>
                  </a:xfrm>
                </p:grpSpPr>
                <p:sp>
                  <p:nvSpPr>
                    <p:cNvPr id="2983" name="Freeform 797"/>
                    <p:cNvSpPr>
                      <a:spLocks/>
                    </p:cNvSpPr>
                    <p:nvPr/>
                  </p:nvSpPr>
                  <p:spPr bwMode="auto">
                    <a:xfrm rot="10800000">
                      <a:off x="2952" y="1781"/>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984" name="Freeform 798"/>
                    <p:cNvSpPr>
                      <a:spLocks/>
                    </p:cNvSpPr>
                    <p:nvPr/>
                  </p:nvSpPr>
                  <p:spPr bwMode="auto">
                    <a:xfrm>
                      <a:off x="2887" y="1878"/>
                      <a:ext cx="46" cy="152"/>
                    </a:xfrm>
                    <a:custGeom>
                      <a:avLst/>
                      <a:gdLst>
                        <a:gd name="T0" fmla="*/ 17 w 46"/>
                        <a:gd name="T1" fmla="*/ 0 h 152"/>
                        <a:gd name="T2" fmla="*/ 18 w 46"/>
                        <a:gd name="T3" fmla="*/ 88 h 152"/>
                        <a:gd name="T4" fmla="*/ 46 w 46"/>
                        <a:gd name="T5" fmla="*/ 152 h 152"/>
                        <a:gd name="T6" fmla="*/ 0 60000 65536"/>
                        <a:gd name="T7" fmla="*/ 0 60000 65536"/>
                        <a:gd name="T8" fmla="*/ 0 60000 65536"/>
                        <a:gd name="T9" fmla="*/ 0 w 46"/>
                        <a:gd name="T10" fmla="*/ 0 h 152"/>
                        <a:gd name="T11" fmla="*/ 46 w 46"/>
                        <a:gd name="T12" fmla="*/ 152 h 152"/>
                      </a:gdLst>
                      <a:ahLst/>
                      <a:cxnLst>
                        <a:cxn ang="T6">
                          <a:pos x="T0" y="T1"/>
                        </a:cxn>
                        <a:cxn ang="T7">
                          <a:pos x="T2" y="T3"/>
                        </a:cxn>
                        <a:cxn ang="T8">
                          <a:pos x="T4" y="T5"/>
                        </a:cxn>
                      </a:cxnLst>
                      <a:rect l="T9" t="T10" r="T11" b="T12"/>
                      <a:pathLst>
                        <a:path w="46" h="152">
                          <a:moveTo>
                            <a:pt x="17" y="0"/>
                          </a:moveTo>
                          <a:cubicBezTo>
                            <a:pt x="8" y="47"/>
                            <a:pt x="28" y="20"/>
                            <a:pt x="18" y="88"/>
                          </a:cubicBezTo>
                          <a:cubicBezTo>
                            <a:pt x="28" y="122"/>
                            <a:pt x="0" y="143"/>
                            <a:pt x="46" y="152"/>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985" name="Freeform 799"/>
                    <p:cNvSpPr>
                      <a:spLocks/>
                    </p:cNvSpPr>
                    <p:nvPr/>
                  </p:nvSpPr>
                  <p:spPr bwMode="auto">
                    <a:xfrm>
                      <a:off x="2917" y="1765"/>
                      <a:ext cx="20" cy="155"/>
                    </a:xfrm>
                    <a:custGeom>
                      <a:avLst/>
                      <a:gdLst>
                        <a:gd name="T0" fmla="*/ 0 w 20"/>
                        <a:gd name="T1" fmla="*/ 0 h 155"/>
                        <a:gd name="T2" fmla="*/ 18 w 20"/>
                        <a:gd name="T3" fmla="*/ 80 h 155"/>
                        <a:gd name="T4" fmla="*/ 12 w 20"/>
                        <a:gd name="T5" fmla="*/ 116 h 155"/>
                        <a:gd name="T6" fmla="*/ 15 w 20"/>
                        <a:gd name="T7" fmla="*/ 155 h 155"/>
                        <a:gd name="T8" fmla="*/ 0 60000 65536"/>
                        <a:gd name="T9" fmla="*/ 0 60000 65536"/>
                        <a:gd name="T10" fmla="*/ 0 60000 65536"/>
                        <a:gd name="T11" fmla="*/ 0 60000 65536"/>
                        <a:gd name="T12" fmla="*/ 0 w 20"/>
                        <a:gd name="T13" fmla="*/ 0 h 155"/>
                        <a:gd name="T14" fmla="*/ 20 w 20"/>
                        <a:gd name="T15" fmla="*/ 155 h 155"/>
                      </a:gdLst>
                      <a:ahLst/>
                      <a:cxnLst>
                        <a:cxn ang="T8">
                          <a:pos x="T0" y="T1"/>
                        </a:cxn>
                        <a:cxn ang="T9">
                          <a:pos x="T2" y="T3"/>
                        </a:cxn>
                        <a:cxn ang="T10">
                          <a:pos x="T4" y="T5"/>
                        </a:cxn>
                        <a:cxn ang="T11">
                          <a:pos x="T6" y="T7"/>
                        </a:cxn>
                      </a:cxnLst>
                      <a:rect l="T12" t="T13" r="T14" b="T15"/>
                      <a:pathLst>
                        <a:path w="20" h="155">
                          <a:moveTo>
                            <a:pt x="0" y="0"/>
                          </a:moveTo>
                          <a:cubicBezTo>
                            <a:pt x="4" y="13"/>
                            <a:pt x="15" y="60"/>
                            <a:pt x="18" y="80"/>
                          </a:cubicBezTo>
                          <a:cubicBezTo>
                            <a:pt x="20" y="99"/>
                            <a:pt x="12" y="104"/>
                            <a:pt x="12" y="116"/>
                          </a:cubicBezTo>
                          <a:cubicBezTo>
                            <a:pt x="12" y="128"/>
                            <a:pt x="13" y="146"/>
                            <a:pt x="15" y="155"/>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986" name="Freeform 800"/>
                    <p:cNvSpPr>
                      <a:spLocks/>
                    </p:cNvSpPr>
                    <p:nvPr/>
                  </p:nvSpPr>
                  <p:spPr bwMode="auto">
                    <a:xfrm>
                      <a:off x="2938" y="1887"/>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grpSp>
            </p:grpSp>
            <p:grpSp>
              <p:nvGrpSpPr>
                <p:cNvPr id="2970" name="Group 801"/>
                <p:cNvGrpSpPr>
                  <a:grpSpLocks/>
                </p:cNvGrpSpPr>
                <p:nvPr/>
              </p:nvGrpSpPr>
              <p:grpSpPr bwMode="auto">
                <a:xfrm>
                  <a:off x="2782" y="1765"/>
                  <a:ext cx="216" cy="265"/>
                  <a:chOff x="2782" y="1765"/>
                  <a:chExt cx="216" cy="265"/>
                </a:xfrm>
              </p:grpSpPr>
              <p:grpSp>
                <p:nvGrpSpPr>
                  <p:cNvPr id="2971" name="Group 802"/>
                  <p:cNvGrpSpPr>
                    <a:grpSpLocks/>
                  </p:cNvGrpSpPr>
                  <p:nvPr/>
                </p:nvGrpSpPr>
                <p:grpSpPr bwMode="auto">
                  <a:xfrm>
                    <a:off x="2782" y="1765"/>
                    <a:ext cx="111" cy="265"/>
                    <a:chOff x="2887" y="1765"/>
                    <a:chExt cx="111" cy="265"/>
                  </a:xfrm>
                </p:grpSpPr>
                <p:sp>
                  <p:nvSpPr>
                    <p:cNvPr id="2977" name="Freeform 803"/>
                    <p:cNvSpPr>
                      <a:spLocks/>
                    </p:cNvSpPr>
                    <p:nvPr/>
                  </p:nvSpPr>
                  <p:spPr bwMode="auto">
                    <a:xfrm rot="10800000">
                      <a:off x="2952" y="1781"/>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978" name="Freeform 804"/>
                    <p:cNvSpPr>
                      <a:spLocks/>
                    </p:cNvSpPr>
                    <p:nvPr/>
                  </p:nvSpPr>
                  <p:spPr bwMode="auto">
                    <a:xfrm>
                      <a:off x="2887" y="1878"/>
                      <a:ext cx="46" cy="152"/>
                    </a:xfrm>
                    <a:custGeom>
                      <a:avLst/>
                      <a:gdLst>
                        <a:gd name="T0" fmla="*/ 17 w 46"/>
                        <a:gd name="T1" fmla="*/ 0 h 152"/>
                        <a:gd name="T2" fmla="*/ 18 w 46"/>
                        <a:gd name="T3" fmla="*/ 88 h 152"/>
                        <a:gd name="T4" fmla="*/ 46 w 46"/>
                        <a:gd name="T5" fmla="*/ 152 h 152"/>
                        <a:gd name="T6" fmla="*/ 0 60000 65536"/>
                        <a:gd name="T7" fmla="*/ 0 60000 65536"/>
                        <a:gd name="T8" fmla="*/ 0 60000 65536"/>
                        <a:gd name="T9" fmla="*/ 0 w 46"/>
                        <a:gd name="T10" fmla="*/ 0 h 152"/>
                        <a:gd name="T11" fmla="*/ 46 w 46"/>
                        <a:gd name="T12" fmla="*/ 152 h 152"/>
                      </a:gdLst>
                      <a:ahLst/>
                      <a:cxnLst>
                        <a:cxn ang="T6">
                          <a:pos x="T0" y="T1"/>
                        </a:cxn>
                        <a:cxn ang="T7">
                          <a:pos x="T2" y="T3"/>
                        </a:cxn>
                        <a:cxn ang="T8">
                          <a:pos x="T4" y="T5"/>
                        </a:cxn>
                      </a:cxnLst>
                      <a:rect l="T9" t="T10" r="T11" b="T12"/>
                      <a:pathLst>
                        <a:path w="46" h="152">
                          <a:moveTo>
                            <a:pt x="17" y="0"/>
                          </a:moveTo>
                          <a:cubicBezTo>
                            <a:pt x="8" y="47"/>
                            <a:pt x="28" y="20"/>
                            <a:pt x="18" y="88"/>
                          </a:cubicBezTo>
                          <a:cubicBezTo>
                            <a:pt x="28" y="122"/>
                            <a:pt x="0" y="143"/>
                            <a:pt x="46" y="152"/>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979" name="Freeform 805"/>
                    <p:cNvSpPr>
                      <a:spLocks/>
                    </p:cNvSpPr>
                    <p:nvPr/>
                  </p:nvSpPr>
                  <p:spPr bwMode="auto">
                    <a:xfrm>
                      <a:off x="2917" y="1765"/>
                      <a:ext cx="20" cy="155"/>
                    </a:xfrm>
                    <a:custGeom>
                      <a:avLst/>
                      <a:gdLst>
                        <a:gd name="T0" fmla="*/ 0 w 20"/>
                        <a:gd name="T1" fmla="*/ 0 h 155"/>
                        <a:gd name="T2" fmla="*/ 18 w 20"/>
                        <a:gd name="T3" fmla="*/ 80 h 155"/>
                        <a:gd name="T4" fmla="*/ 12 w 20"/>
                        <a:gd name="T5" fmla="*/ 116 h 155"/>
                        <a:gd name="T6" fmla="*/ 15 w 20"/>
                        <a:gd name="T7" fmla="*/ 155 h 155"/>
                        <a:gd name="T8" fmla="*/ 0 60000 65536"/>
                        <a:gd name="T9" fmla="*/ 0 60000 65536"/>
                        <a:gd name="T10" fmla="*/ 0 60000 65536"/>
                        <a:gd name="T11" fmla="*/ 0 60000 65536"/>
                        <a:gd name="T12" fmla="*/ 0 w 20"/>
                        <a:gd name="T13" fmla="*/ 0 h 155"/>
                        <a:gd name="T14" fmla="*/ 20 w 20"/>
                        <a:gd name="T15" fmla="*/ 155 h 155"/>
                      </a:gdLst>
                      <a:ahLst/>
                      <a:cxnLst>
                        <a:cxn ang="T8">
                          <a:pos x="T0" y="T1"/>
                        </a:cxn>
                        <a:cxn ang="T9">
                          <a:pos x="T2" y="T3"/>
                        </a:cxn>
                        <a:cxn ang="T10">
                          <a:pos x="T4" y="T5"/>
                        </a:cxn>
                        <a:cxn ang="T11">
                          <a:pos x="T6" y="T7"/>
                        </a:cxn>
                      </a:cxnLst>
                      <a:rect l="T12" t="T13" r="T14" b="T15"/>
                      <a:pathLst>
                        <a:path w="20" h="155">
                          <a:moveTo>
                            <a:pt x="0" y="0"/>
                          </a:moveTo>
                          <a:cubicBezTo>
                            <a:pt x="4" y="13"/>
                            <a:pt x="15" y="60"/>
                            <a:pt x="18" y="80"/>
                          </a:cubicBezTo>
                          <a:cubicBezTo>
                            <a:pt x="20" y="99"/>
                            <a:pt x="12" y="104"/>
                            <a:pt x="12" y="116"/>
                          </a:cubicBezTo>
                          <a:cubicBezTo>
                            <a:pt x="12" y="128"/>
                            <a:pt x="13" y="146"/>
                            <a:pt x="15" y="155"/>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980" name="Freeform 806"/>
                    <p:cNvSpPr>
                      <a:spLocks/>
                    </p:cNvSpPr>
                    <p:nvPr/>
                  </p:nvSpPr>
                  <p:spPr bwMode="auto">
                    <a:xfrm>
                      <a:off x="2938" y="1887"/>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grpSp>
              <p:grpSp>
                <p:nvGrpSpPr>
                  <p:cNvPr id="2972" name="Group 807"/>
                  <p:cNvGrpSpPr>
                    <a:grpSpLocks/>
                  </p:cNvGrpSpPr>
                  <p:nvPr/>
                </p:nvGrpSpPr>
                <p:grpSpPr bwMode="auto">
                  <a:xfrm>
                    <a:off x="2887" y="1765"/>
                    <a:ext cx="111" cy="265"/>
                    <a:chOff x="2887" y="1765"/>
                    <a:chExt cx="111" cy="265"/>
                  </a:xfrm>
                </p:grpSpPr>
                <p:sp>
                  <p:nvSpPr>
                    <p:cNvPr id="2973" name="Freeform 808"/>
                    <p:cNvSpPr>
                      <a:spLocks/>
                    </p:cNvSpPr>
                    <p:nvPr/>
                  </p:nvSpPr>
                  <p:spPr bwMode="auto">
                    <a:xfrm rot="10800000">
                      <a:off x="2952" y="1781"/>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974" name="Freeform 809"/>
                    <p:cNvSpPr>
                      <a:spLocks/>
                    </p:cNvSpPr>
                    <p:nvPr/>
                  </p:nvSpPr>
                  <p:spPr bwMode="auto">
                    <a:xfrm>
                      <a:off x="2887" y="1878"/>
                      <a:ext cx="46" cy="152"/>
                    </a:xfrm>
                    <a:custGeom>
                      <a:avLst/>
                      <a:gdLst>
                        <a:gd name="T0" fmla="*/ 17 w 46"/>
                        <a:gd name="T1" fmla="*/ 0 h 152"/>
                        <a:gd name="T2" fmla="*/ 18 w 46"/>
                        <a:gd name="T3" fmla="*/ 88 h 152"/>
                        <a:gd name="T4" fmla="*/ 46 w 46"/>
                        <a:gd name="T5" fmla="*/ 152 h 152"/>
                        <a:gd name="T6" fmla="*/ 0 60000 65536"/>
                        <a:gd name="T7" fmla="*/ 0 60000 65536"/>
                        <a:gd name="T8" fmla="*/ 0 60000 65536"/>
                        <a:gd name="T9" fmla="*/ 0 w 46"/>
                        <a:gd name="T10" fmla="*/ 0 h 152"/>
                        <a:gd name="T11" fmla="*/ 46 w 46"/>
                        <a:gd name="T12" fmla="*/ 152 h 152"/>
                      </a:gdLst>
                      <a:ahLst/>
                      <a:cxnLst>
                        <a:cxn ang="T6">
                          <a:pos x="T0" y="T1"/>
                        </a:cxn>
                        <a:cxn ang="T7">
                          <a:pos x="T2" y="T3"/>
                        </a:cxn>
                        <a:cxn ang="T8">
                          <a:pos x="T4" y="T5"/>
                        </a:cxn>
                      </a:cxnLst>
                      <a:rect l="T9" t="T10" r="T11" b="T12"/>
                      <a:pathLst>
                        <a:path w="46" h="152">
                          <a:moveTo>
                            <a:pt x="17" y="0"/>
                          </a:moveTo>
                          <a:cubicBezTo>
                            <a:pt x="8" y="47"/>
                            <a:pt x="28" y="20"/>
                            <a:pt x="18" y="88"/>
                          </a:cubicBezTo>
                          <a:cubicBezTo>
                            <a:pt x="28" y="122"/>
                            <a:pt x="0" y="143"/>
                            <a:pt x="46" y="152"/>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975" name="Freeform 810"/>
                    <p:cNvSpPr>
                      <a:spLocks/>
                    </p:cNvSpPr>
                    <p:nvPr/>
                  </p:nvSpPr>
                  <p:spPr bwMode="auto">
                    <a:xfrm>
                      <a:off x="2917" y="1765"/>
                      <a:ext cx="20" cy="155"/>
                    </a:xfrm>
                    <a:custGeom>
                      <a:avLst/>
                      <a:gdLst>
                        <a:gd name="T0" fmla="*/ 0 w 20"/>
                        <a:gd name="T1" fmla="*/ 0 h 155"/>
                        <a:gd name="T2" fmla="*/ 18 w 20"/>
                        <a:gd name="T3" fmla="*/ 80 h 155"/>
                        <a:gd name="T4" fmla="*/ 12 w 20"/>
                        <a:gd name="T5" fmla="*/ 116 h 155"/>
                        <a:gd name="T6" fmla="*/ 15 w 20"/>
                        <a:gd name="T7" fmla="*/ 155 h 155"/>
                        <a:gd name="T8" fmla="*/ 0 60000 65536"/>
                        <a:gd name="T9" fmla="*/ 0 60000 65536"/>
                        <a:gd name="T10" fmla="*/ 0 60000 65536"/>
                        <a:gd name="T11" fmla="*/ 0 60000 65536"/>
                        <a:gd name="T12" fmla="*/ 0 w 20"/>
                        <a:gd name="T13" fmla="*/ 0 h 155"/>
                        <a:gd name="T14" fmla="*/ 20 w 20"/>
                        <a:gd name="T15" fmla="*/ 155 h 155"/>
                      </a:gdLst>
                      <a:ahLst/>
                      <a:cxnLst>
                        <a:cxn ang="T8">
                          <a:pos x="T0" y="T1"/>
                        </a:cxn>
                        <a:cxn ang="T9">
                          <a:pos x="T2" y="T3"/>
                        </a:cxn>
                        <a:cxn ang="T10">
                          <a:pos x="T4" y="T5"/>
                        </a:cxn>
                        <a:cxn ang="T11">
                          <a:pos x="T6" y="T7"/>
                        </a:cxn>
                      </a:cxnLst>
                      <a:rect l="T12" t="T13" r="T14" b="T15"/>
                      <a:pathLst>
                        <a:path w="20" h="155">
                          <a:moveTo>
                            <a:pt x="0" y="0"/>
                          </a:moveTo>
                          <a:cubicBezTo>
                            <a:pt x="4" y="13"/>
                            <a:pt x="15" y="60"/>
                            <a:pt x="18" y="80"/>
                          </a:cubicBezTo>
                          <a:cubicBezTo>
                            <a:pt x="20" y="99"/>
                            <a:pt x="12" y="104"/>
                            <a:pt x="12" y="116"/>
                          </a:cubicBezTo>
                          <a:cubicBezTo>
                            <a:pt x="12" y="128"/>
                            <a:pt x="13" y="146"/>
                            <a:pt x="15" y="155"/>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976" name="Freeform 811"/>
                    <p:cNvSpPr>
                      <a:spLocks/>
                    </p:cNvSpPr>
                    <p:nvPr/>
                  </p:nvSpPr>
                  <p:spPr bwMode="auto">
                    <a:xfrm>
                      <a:off x="2938" y="1887"/>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grpSp>
            </p:grpSp>
          </p:grpSp>
          <p:grpSp>
            <p:nvGrpSpPr>
              <p:cNvPr id="2702" name="Group 812"/>
              <p:cNvGrpSpPr>
                <a:grpSpLocks/>
              </p:cNvGrpSpPr>
              <p:nvPr/>
            </p:nvGrpSpPr>
            <p:grpSpPr bwMode="auto">
              <a:xfrm rot="20981307" flipH="1">
                <a:off x="1293" y="1919"/>
                <a:ext cx="645" cy="253"/>
                <a:chOff x="2569" y="1765"/>
                <a:chExt cx="645" cy="265"/>
              </a:xfrm>
            </p:grpSpPr>
            <p:grpSp>
              <p:nvGrpSpPr>
                <p:cNvPr id="2935" name="Group 813"/>
                <p:cNvGrpSpPr>
                  <a:grpSpLocks/>
                </p:cNvGrpSpPr>
                <p:nvPr/>
              </p:nvGrpSpPr>
              <p:grpSpPr bwMode="auto">
                <a:xfrm rot="205847">
                  <a:off x="2998" y="1765"/>
                  <a:ext cx="216" cy="265"/>
                  <a:chOff x="2782" y="1765"/>
                  <a:chExt cx="216" cy="265"/>
                </a:xfrm>
              </p:grpSpPr>
              <p:grpSp>
                <p:nvGrpSpPr>
                  <p:cNvPr id="2958" name="Group 814"/>
                  <p:cNvGrpSpPr>
                    <a:grpSpLocks/>
                  </p:cNvGrpSpPr>
                  <p:nvPr/>
                </p:nvGrpSpPr>
                <p:grpSpPr bwMode="auto">
                  <a:xfrm>
                    <a:off x="2782" y="1765"/>
                    <a:ext cx="111" cy="265"/>
                    <a:chOff x="2887" y="1765"/>
                    <a:chExt cx="111" cy="265"/>
                  </a:xfrm>
                </p:grpSpPr>
                <p:sp>
                  <p:nvSpPr>
                    <p:cNvPr id="2964" name="Freeform 815"/>
                    <p:cNvSpPr>
                      <a:spLocks/>
                    </p:cNvSpPr>
                    <p:nvPr/>
                  </p:nvSpPr>
                  <p:spPr bwMode="auto">
                    <a:xfrm rot="10800000">
                      <a:off x="2952" y="1781"/>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965" name="Freeform 816"/>
                    <p:cNvSpPr>
                      <a:spLocks/>
                    </p:cNvSpPr>
                    <p:nvPr/>
                  </p:nvSpPr>
                  <p:spPr bwMode="auto">
                    <a:xfrm>
                      <a:off x="2887" y="1878"/>
                      <a:ext cx="46" cy="152"/>
                    </a:xfrm>
                    <a:custGeom>
                      <a:avLst/>
                      <a:gdLst>
                        <a:gd name="T0" fmla="*/ 17 w 46"/>
                        <a:gd name="T1" fmla="*/ 0 h 152"/>
                        <a:gd name="T2" fmla="*/ 18 w 46"/>
                        <a:gd name="T3" fmla="*/ 88 h 152"/>
                        <a:gd name="T4" fmla="*/ 46 w 46"/>
                        <a:gd name="T5" fmla="*/ 152 h 152"/>
                        <a:gd name="T6" fmla="*/ 0 60000 65536"/>
                        <a:gd name="T7" fmla="*/ 0 60000 65536"/>
                        <a:gd name="T8" fmla="*/ 0 60000 65536"/>
                        <a:gd name="T9" fmla="*/ 0 w 46"/>
                        <a:gd name="T10" fmla="*/ 0 h 152"/>
                        <a:gd name="T11" fmla="*/ 46 w 46"/>
                        <a:gd name="T12" fmla="*/ 152 h 152"/>
                      </a:gdLst>
                      <a:ahLst/>
                      <a:cxnLst>
                        <a:cxn ang="T6">
                          <a:pos x="T0" y="T1"/>
                        </a:cxn>
                        <a:cxn ang="T7">
                          <a:pos x="T2" y="T3"/>
                        </a:cxn>
                        <a:cxn ang="T8">
                          <a:pos x="T4" y="T5"/>
                        </a:cxn>
                      </a:cxnLst>
                      <a:rect l="T9" t="T10" r="T11" b="T12"/>
                      <a:pathLst>
                        <a:path w="46" h="152">
                          <a:moveTo>
                            <a:pt x="17" y="0"/>
                          </a:moveTo>
                          <a:cubicBezTo>
                            <a:pt x="8" y="47"/>
                            <a:pt x="28" y="20"/>
                            <a:pt x="18" y="88"/>
                          </a:cubicBezTo>
                          <a:cubicBezTo>
                            <a:pt x="28" y="122"/>
                            <a:pt x="0" y="143"/>
                            <a:pt x="46" y="152"/>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966" name="Freeform 817"/>
                    <p:cNvSpPr>
                      <a:spLocks/>
                    </p:cNvSpPr>
                    <p:nvPr/>
                  </p:nvSpPr>
                  <p:spPr bwMode="auto">
                    <a:xfrm>
                      <a:off x="2917" y="1765"/>
                      <a:ext cx="20" cy="155"/>
                    </a:xfrm>
                    <a:custGeom>
                      <a:avLst/>
                      <a:gdLst>
                        <a:gd name="T0" fmla="*/ 0 w 20"/>
                        <a:gd name="T1" fmla="*/ 0 h 155"/>
                        <a:gd name="T2" fmla="*/ 18 w 20"/>
                        <a:gd name="T3" fmla="*/ 80 h 155"/>
                        <a:gd name="T4" fmla="*/ 12 w 20"/>
                        <a:gd name="T5" fmla="*/ 116 h 155"/>
                        <a:gd name="T6" fmla="*/ 15 w 20"/>
                        <a:gd name="T7" fmla="*/ 155 h 155"/>
                        <a:gd name="T8" fmla="*/ 0 60000 65536"/>
                        <a:gd name="T9" fmla="*/ 0 60000 65536"/>
                        <a:gd name="T10" fmla="*/ 0 60000 65536"/>
                        <a:gd name="T11" fmla="*/ 0 60000 65536"/>
                        <a:gd name="T12" fmla="*/ 0 w 20"/>
                        <a:gd name="T13" fmla="*/ 0 h 155"/>
                        <a:gd name="T14" fmla="*/ 20 w 20"/>
                        <a:gd name="T15" fmla="*/ 155 h 155"/>
                      </a:gdLst>
                      <a:ahLst/>
                      <a:cxnLst>
                        <a:cxn ang="T8">
                          <a:pos x="T0" y="T1"/>
                        </a:cxn>
                        <a:cxn ang="T9">
                          <a:pos x="T2" y="T3"/>
                        </a:cxn>
                        <a:cxn ang="T10">
                          <a:pos x="T4" y="T5"/>
                        </a:cxn>
                        <a:cxn ang="T11">
                          <a:pos x="T6" y="T7"/>
                        </a:cxn>
                      </a:cxnLst>
                      <a:rect l="T12" t="T13" r="T14" b="T15"/>
                      <a:pathLst>
                        <a:path w="20" h="155">
                          <a:moveTo>
                            <a:pt x="0" y="0"/>
                          </a:moveTo>
                          <a:cubicBezTo>
                            <a:pt x="4" y="13"/>
                            <a:pt x="15" y="60"/>
                            <a:pt x="18" y="80"/>
                          </a:cubicBezTo>
                          <a:cubicBezTo>
                            <a:pt x="20" y="99"/>
                            <a:pt x="12" y="104"/>
                            <a:pt x="12" y="116"/>
                          </a:cubicBezTo>
                          <a:cubicBezTo>
                            <a:pt x="12" y="128"/>
                            <a:pt x="13" y="146"/>
                            <a:pt x="15" y="155"/>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967" name="Freeform 818"/>
                    <p:cNvSpPr>
                      <a:spLocks/>
                    </p:cNvSpPr>
                    <p:nvPr/>
                  </p:nvSpPr>
                  <p:spPr bwMode="auto">
                    <a:xfrm>
                      <a:off x="2938" y="1887"/>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grpSp>
              <p:grpSp>
                <p:nvGrpSpPr>
                  <p:cNvPr id="2959" name="Group 819"/>
                  <p:cNvGrpSpPr>
                    <a:grpSpLocks/>
                  </p:cNvGrpSpPr>
                  <p:nvPr/>
                </p:nvGrpSpPr>
                <p:grpSpPr bwMode="auto">
                  <a:xfrm>
                    <a:off x="2887" y="1765"/>
                    <a:ext cx="111" cy="265"/>
                    <a:chOff x="2887" y="1765"/>
                    <a:chExt cx="111" cy="265"/>
                  </a:xfrm>
                </p:grpSpPr>
                <p:sp>
                  <p:nvSpPr>
                    <p:cNvPr id="2960" name="Freeform 820"/>
                    <p:cNvSpPr>
                      <a:spLocks/>
                    </p:cNvSpPr>
                    <p:nvPr/>
                  </p:nvSpPr>
                  <p:spPr bwMode="auto">
                    <a:xfrm rot="10800000">
                      <a:off x="2952" y="1781"/>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961" name="Freeform 821"/>
                    <p:cNvSpPr>
                      <a:spLocks/>
                    </p:cNvSpPr>
                    <p:nvPr/>
                  </p:nvSpPr>
                  <p:spPr bwMode="auto">
                    <a:xfrm>
                      <a:off x="2887" y="1878"/>
                      <a:ext cx="46" cy="152"/>
                    </a:xfrm>
                    <a:custGeom>
                      <a:avLst/>
                      <a:gdLst>
                        <a:gd name="T0" fmla="*/ 17 w 46"/>
                        <a:gd name="T1" fmla="*/ 0 h 152"/>
                        <a:gd name="T2" fmla="*/ 18 w 46"/>
                        <a:gd name="T3" fmla="*/ 88 h 152"/>
                        <a:gd name="T4" fmla="*/ 46 w 46"/>
                        <a:gd name="T5" fmla="*/ 152 h 152"/>
                        <a:gd name="T6" fmla="*/ 0 60000 65536"/>
                        <a:gd name="T7" fmla="*/ 0 60000 65536"/>
                        <a:gd name="T8" fmla="*/ 0 60000 65536"/>
                        <a:gd name="T9" fmla="*/ 0 w 46"/>
                        <a:gd name="T10" fmla="*/ 0 h 152"/>
                        <a:gd name="T11" fmla="*/ 46 w 46"/>
                        <a:gd name="T12" fmla="*/ 152 h 152"/>
                      </a:gdLst>
                      <a:ahLst/>
                      <a:cxnLst>
                        <a:cxn ang="T6">
                          <a:pos x="T0" y="T1"/>
                        </a:cxn>
                        <a:cxn ang="T7">
                          <a:pos x="T2" y="T3"/>
                        </a:cxn>
                        <a:cxn ang="T8">
                          <a:pos x="T4" y="T5"/>
                        </a:cxn>
                      </a:cxnLst>
                      <a:rect l="T9" t="T10" r="T11" b="T12"/>
                      <a:pathLst>
                        <a:path w="46" h="152">
                          <a:moveTo>
                            <a:pt x="17" y="0"/>
                          </a:moveTo>
                          <a:cubicBezTo>
                            <a:pt x="8" y="47"/>
                            <a:pt x="28" y="20"/>
                            <a:pt x="18" y="88"/>
                          </a:cubicBezTo>
                          <a:cubicBezTo>
                            <a:pt x="28" y="122"/>
                            <a:pt x="0" y="143"/>
                            <a:pt x="46" y="152"/>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962" name="Freeform 822"/>
                    <p:cNvSpPr>
                      <a:spLocks/>
                    </p:cNvSpPr>
                    <p:nvPr/>
                  </p:nvSpPr>
                  <p:spPr bwMode="auto">
                    <a:xfrm>
                      <a:off x="2917" y="1765"/>
                      <a:ext cx="20" cy="155"/>
                    </a:xfrm>
                    <a:custGeom>
                      <a:avLst/>
                      <a:gdLst>
                        <a:gd name="T0" fmla="*/ 0 w 20"/>
                        <a:gd name="T1" fmla="*/ 0 h 155"/>
                        <a:gd name="T2" fmla="*/ 18 w 20"/>
                        <a:gd name="T3" fmla="*/ 80 h 155"/>
                        <a:gd name="T4" fmla="*/ 12 w 20"/>
                        <a:gd name="T5" fmla="*/ 116 h 155"/>
                        <a:gd name="T6" fmla="*/ 15 w 20"/>
                        <a:gd name="T7" fmla="*/ 155 h 155"/>
                        <a:gd name="T8" fmla="*/ 0 60000 65536"/>
                        <a:gd name="T9" fmla="*/ 0 60000 65536"/>
                        <a:gd name="T10" fmla="*/ 0 60000 65536"/>
                        <a:gd name="T11" fmla="*/ 0 60000 65536"/>
                        <a:gd name="T12" fmla="*/ 0 w 20"/>
                        <a:gd name="T13" fmla="*/ 0 h 155"/>
                        <a:gd name="T14" fmla="*/ 20 w 20"/>
                        <a:gd name="T15" fmla="*/ 155 h 155"/>
                      </a:gdLst>
                      <a:ahLst/>
                      <a:cxnLst>
                        <a:cxn ang="T8">
                          <a:pos x="T0" y="T1"/>
                        </a:cxn>
                        <a:cxn ang="T9">
                          <a:pos x="T2" y="T3"/>
                        </a:cxn>
                        <a:cxn ang="T10">
                          <a:pos x="T4" y="T5"/>
                        </a:cxn>
                        <a:cxn ang="T11">
                          <a:pos x="T6" y="T7"/>
                        </a:cxn>
                      </a:cxnLst>
                      <a:rect l="T12" t="T13" r="T14" b="T15"/>
                      <a:pathLst>
                        <a:path w="20" h="155">
                          <a:moveTo>
                            <a:pt x="0" y="0"/>
                          </a:moveTo>
                          <a:cubicBezTo>
                            <a:pt x="4" y="13"/>
                            <a:pt x="15" y="60"/>
                            <a:pt x="18" y="80"/>
                          </a:cubicBezTo>
                          <a:cubicBezTo>
                            <a:pt x="20" y="99"/>
                            <a:pt x="12" y="104"/>
                            <a:pt x="12" y="116"/>
                          </a:cubicBezTo>
                          <a:cubicBezTo>
                            <a:pt x="12" y="128"/>
                            <a:pt x="13" y="146"/>
                            <a:pt x="15" y="155"/>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963" name="Freeform 823"/>
                    <p:cNvSpPr>
                      <a:spLocks/>
                    </p:cNvSpPr>
                    <p:nvPr/>
                  </p:nvSpPr>
                  <p:spPr bwMode="auto">
                    <a:xfrm>
                      <a:off x="2938" y="1887"/>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grpSp>
            </p:grpSp>
            <p:grpSp>
              <p:nvGrpSpPr>
                <p:cNvPr id="2936" name="Group 824"/>
                <p:cNvGrpSpPr>
                  <a:grpSpLocks/>
                </p:cNvGrpSpPr>
                <p:nvPr/>
              </p:nvGrpSpPr>
              <p:grpSpPr bwMode="auto">
                <a:xfrm rot="-232276">
                  <a:off x="2569" y="1765"/>
                  <a:ext cx="216" cy="265"/>
                  <a:chOff x="2782" y="1765"/>
                  <a:chExt cx="216" cy="265"/>
                </a:xfrm>
              </p:grpSpPr>
              <p:grpSp>
                <p:nvGrpSpPr>
                  <p:cNvPr id="2948" name="Group 825"/>
                  <p:cNvGrpSpPr>
                    <a:grpSpLocks/>
                  </p:cNvGrpSpPr>
                  <p:nvPr/>
                </p:nvGrpSpPr>
                <p:grpSpPr bwMode="auto">
                  <a:xfrm>
                    <a:off x="2782" y="1765"/>
                    <a:ext cx="111" cy="265"/>
                    <a:chOff x="2887" y="1765"/>
                    <a:chExt cx="111" cy="265"/>
                  </a:xfrm>
                </p:grpSpPr>
                <p:sp>
                  <p:nvSpPr>
                    <p:cNvPr id="2954" name="Freeform 826"/>
                    <p:cNvSpPr>
                      <a:spLocks/>
                    </p:cNvSpPr>
                    <p:nvPr/>
                  </p:nvSpPr>
                  <p:spPr bwMode="auto">
                    <a:xfrm rot="10800000">
                      <a:off x="2952" y="1781"/>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955" name="Freeform 827"/>
                    <p:cNvSpPr>
                      <a:spLocks/>
                    </p:cNvSpPr>
                    <p:nvPr/>
                  </p:nvSpPr>
                  <p:spPr bwMode="auto">
                    <a:xfrm>
                      <a:off x="2887" y="1878"/>
                      <a:ext cx="46" cy="152"/>
                    </a:xfrm>
                    <a:custGeom>
                      <a:avLst/>
                      <a:gdLst>
                        <a:gd name="T0" fmla="*/ 17 w 46"/>
                        <a:gd name="T1" fmla="*/ 0 h 152"/>
                        <a:gd name="T2" fmla="*/ 18 w 46"/>
                        <a:gd name="T3" fmla="*/ 88 h 152"/>
                        <a:gd name="T4" fmla="*/ 46 w 46"/>
                        <a:gd name="T5" fmla="*/ 152 h 152"/>
                        <a:gd name="T6" fmla="*/ 0 60000 65536"/>
                        <a:gd name="T7" fmla="*/ 0 60000 65536"/>
                        <a:gd name="T8" fmla="*/ 0 60000 65536"/>
                        <a:gd name="T9" fmla="*/ 0 w 46"/>
                        <a:gd name="T10" fmla="*/ 0 h 152"/>
                        <a:gd name="T11" fmla="*/ 46 w 46"/>
                        <a:gd name="T12" fmla="*/ 152 h 152"/>
                      </a:gdLst>
                      <a:ahLst/>
                      <a:cxnLst>
                        <a:cxn ang="T6">
                          <a:pos x="T0" y="T1"/>
                        </a:cxn>
                        <a:cxn ang="T7">
                          <a:pos x="T2" y="T3"/>
                        </a:cxn>
                        <a:cxn ang="T8">
                          <a:pos x="T4" y="T5"/>
                        </a:cxn>
                      </a:cxnLst>
                      <a:rect l="T9" t="T10" r="T11" b="T12"/>
                      <a:pathLst>
                        <a:path w="46" h="152">
                          <a:moveTo>
                            <a:pt x="17" y="0"/>
                          </a:moveTo>
                          <a:cubicBezTo>
                            <a:pt x="8" y="47"/>
                            <a:pt x="28" y="20"/>
                            <a:pt x="18" y="88"/>
                          </a:cubicBezTo>
                          <a:cubicBezTo>
                            <a:pt x="28" y="122"/>
                            <a:pt x="0" y="143"/>
                            <a:pt x="46" y="152"/>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956" name="Freeform 828"/>
                    <p:cNvSpPr>
                      <a:spLocks/>
                    </p:cNvSpPr>
                    <p:nvPr/>
                  </p:nvSpPr>
                  <p:spPr bwMode="auto">
                    <a:xfrm>
                      <a:off x="2917" y="1765"/>
                      <a:ext cx="20" cy="155"/>
                    </a:xfrm>
                    <a:custGeom>
                      <a:avLst/>
                      <a:gdLst>
                        <a:gd name="T0" fmla="*/ 0 w 20"/>
                        <a:gd name="T1" fmla="*/ 0 h 155"/>
                        <a:gd name="T2" fmla="*/ 18 w 20"/>
                        <a:gd name="T3" fmla="*/ 80 h 155"/>
                        <a:gd name="T4" fmla="*/ 12 w 20"/>
                        <a:gd name="T5" fmla="*/ 116 h 155"/>
                        <a:gd name="T6" fmla="*/ 15 w 20"/>
                        <a:gd name="T7" fmla="*/ 155 h 155"/>
                        <a:gd name="T8" fmla="*/ 0 60000 65536"/>
                        <a:gd name="T9" fmla="*/ 0 60000 65536"/>
                        <a:gd name="T10" fmla="*/ 0 60000 65536"/>
                        <a:gd name="T11" fmla="*/ 0 60000 65536"/>
                        <a:gd name="T12" fmla="*/ 0 w 20"/>
                        <a:gd name="T13" fmla="*/ 0 h 155"/>
                        <a:gd name="T14" fmla="*/ 20 w 20"/>
                        <a:gd name="T15" fmla="*/ 155 h 155"/>
                      </a:gdLst>
                      <a:ahLst/>
                      <a:cxnLst>
                        <a:cxn ang="T8">
                          <a:pos x="T0" y="T1"/>
                        </a:cxn>
                        <a:cxn ang="T9">
                          <a:pos x="T2" y="T3"/>
                        </a:cxn>
                        <a:cxn ang="T10">
                          <a:pos x="T4" y="T5"/>
                        </a:cxn>
                        <a:cxn ang="T11">
                          <a:pos x="T6" y="T7"/>
                        </a:cxn>
                      </a:cxnLst>
                      <a:rect l="T12" t="T13" r="T14" b="T15"/>
                      <a:pathLst>
                        <a:path w="20" h="155">
                          <a:moveTo>
                            <a:pt x="0" y="0"/>
                          </a:moveTo>
                          <a:cubicBezTo>
                            <a:pt x="4" y="13"/>
                            <a:pt x="15" y="60"/>
                            <a:pt x="18" y="80"/>
                          </a:cubicBezTo>
                          <a:cubicBezTo>
                            <a:pt x="20" y="99"/>
                            <a:pt x="12" y="104"/>
                            <a:pt x="12" y="116"/>
                          </a:cubicBezTo>
                          <a:cubicBezTo>
                            <a:pt x="12" y="128"/>
                            <a:pt x="13" y="146"/>
                            <a:pt x="15" y="155"/>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957" name="Freeform 829"/>
                    <p:cNvSpPr>
                      <a:spLocks/>
                    </p:cNvSpPr>
                    <p:nvPr/>
                  </p:nvSpPr>
                  <p:spPr bwMode="auto">
                    <a:xfrm>
                      <a:off x="2938" y="1887"/>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grpSp>
              <p:grpSp>
                <p:nvGrpSpPr>
                  <p:cNvPr id="2949" name="Group 830"/>
                  <p:cNvGrpSpPr>
                    <a:grpSpLocks/>
                  </p:cNvGrpSpPr>
                  <p:nvPr/>
                </p:nvGrpSpPr>
                <p:grpSpPr bwMode="auto">
                  <a:xfrm>
                    <a:off x="2887" y="1765"/>
                    <a:ext cx="111" cy="265"/>
                    <a:chOff x="2887" y="1765"/>
                    <a:chExt cx="111" cy="265"/>
                  </a:xfrm>
                </p:grpSpPr>
                <p:sp>
                  <p:nvSpPr>
                    <p:cNvPr id="2950" name="Freeform 831"/>
                    <p:cNvSpPr>
                      <a:spLocks/>
                    </p:cNvSpPr>
                    <p:nvPr/>
                  </p:nvSpPr>
                  <p:spPr bwMode="auto">
                    <a:xfrm rot="10800000">
                      <a:off x="2952" y="1781"/>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951" name="Freeform 832"/>
                    <p:cNvSpPr>
                      <a:spLocks/>
                    </p:cNvSpPr>
                    <p:nvPr/>
                  </p:nvSpPr>
                  <p:spPr bwMode="auto">
                    <a:xfrm>
                      <a:off x="2887" y="1878"/>
                      <a:ext cx="46" cy="152"/>
                    </a:xfrm>
                    <a:custGeom>
                      <a:avLst/>
                      <a:gdLst>
                        <a:gd name="T0" fmla="*/ 17 w 46"/>
                        <a:gd name="T1" fmla="*/ 0 h 152"/>
                        <a:gd name="T2" fmla="*/ 18 w 46"/>
                        <a:gd name="T3" fmla="*/ 88 h 152"/>
                        <a:gd name="T4" fmla="*/ 46 w 46"/>
                        <a:gd name="T5" fmla="*/ 152 h 152"/>
                        <a:gd name="T6" fmla="*/ 0 60000 65536"/>
                        <a:gd name="T7" fmla="*/ 0 60000 65536"/>
                        <a:gd name="T8" fmla="*/ 0 60000 65536"/>
                        <a:gd name="T9" fmla="*/ 0 w 46"/>
                        <a:gd name="T10" fmla="*/ 0 h 152"/>
                        <a:gd name="T11" fmla="*/ 46 w 46"/>
                        <a:gd name="T12" fmla="*/ 152 h 152"/>
                      </a:gdLst>
                      <a:ahLst/>
                      <a:cxnLst>
                        <a:cxn ang="T6">
                          <a:pos x="T0" y="T1"/>
                        </a:cxn>
                        <a:cxn ang="T7">
                          <a:pos x="T2" y="T3"/>
                        </a:cxn>
                        <a:cxn ang="T8">
                          <a:pos x="T4" y="T5"/>
                        </a:cxn>
                      </a:cxnLst>
                      <a:rect l="T9" t="T10" r="T11" b="T12"/>
                      <a:pathLst>
                        <a:path w="46" h="152">
                          <a:moveTo>
                            <a:pt x="17" y="0"/>
                          </a:moveTo>
                          <a:cubicBezTo>
                            <a:pt x="8" y="47"/>
                            <a:pt x="28" y="20"/>
                            <a:pt x="18" y="88"/>
                          </a:cubicBezTo>
                          <a:cubicBezTo>
                            <a:pt x="28" y="122"/>
                            <a:pt x="0" y="143"/>
                            <a:pt x="46" y="152"/>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952" name="Freeform 833"/>
                    <p:cNvSpPr>
                      <a:spLocks/>
                    </p:cNvSpPr>
                    <p:nvPr/>
                  </p:nvSpPr>
                  <p:spPr bwMode="auto">
                    <a:xfrm>
                      <a:off x="2917" y="1765"/>
                      <a:ext cx="20" cy="155"/>
                    </a:xfrm>
                    <a:custGeom>
                      <a:avLst/>
                      <a:gdLst>
                        <a:gd name="T0" fmla="*/ 0 w 20"/>
                        <a:gd name="T1" fmla="*/ 0 h 155"/>
                        <a:gd name="T2" fmla="*/ 18 w 20"/>
                        <a:gd name="T3" fmla="*/ 80 h 155"/>
                        <a:gd name="T4" fmla="*/ 12 w 20"/>
                        <a:gd name="T5" fmla="*/ 116 h 155"/>
                        <a:gd name="T6" fmla="*/ 15 w 20"/>
                        <a:gd name="T7" fmla="*/ 155 h 155"/>
                        <a:gd name="T8" fmla="*/ 0 60000 65536"/>
                        <a:gd name="T9" fmla="*/ 0 60000 65536"/>
                        <a:gd name="T10" fmla="*/ 0 60000 65536"/>
                        <a:gd name="T11" fmla="*/ 0 60000 65536"/>
                        <a:gd name="T12" fmla="*/ 0 w 20"/>
                        <a:gd name="T13" fmla="*/ 0 h 155"/>
                        <a:gd name="T14" fmla="*/ 20 w 20"/>
                        <a:gd name="T15" fmla="*/ 155 h 155"/>
                      </a:gdLst>
                      <a:ahLst/>
                      <a:cxnLst>
                        <a:cxn ang="T8">
                          <a:pos x="T0" y="T1"/>
                        </a:cxn>
                        <a:cxn ang="T9">
                          <a:pos x="T2" y="T3"/>
                        </a:cxn>
                        <a:cxn ang="T10">
                          <a:pos x="T4" y="T5"/>
                        </a:cxn>
                        <a:cxn ang="T11">
                          <a:pos x="T6" y="T7"/>
                        </a:cxn>
                      </a:cxnLst>
                      <a:rect l="T12" t="T13" r="T14" b="T15"/>
                      <a:pathLst>
                        <a:path w="20" h="155">
                          <a:moveTo>
                            <a:pt x="0" y="0"/>
                          </a:moveTo>
                          <a:cubicBezTo>
                            <a:pt x="4" y="13"/>
                            <a:pt x="15" y="60"/>
                            <a:pt x="18" y="80"/>
                          </a:cubicBezTo>
                          <a:cubicBezTo>
                            <a:pt x="20" y="99"/>
                            <a:pt x="12" y="104"/>
                            <a:pt x="12" y="116"/>
                          </a:cubicBezTo>
                          <a:cubicBezTo>
                            <a:pt x="12" y="128"/>
                            <a:pt x="13" y="146"/>
                            <a:pt x="15" y="155"/>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953" name="Freeform 834"/>
                    <p:cNvSpPr>
                      <a:spLocks/>
                    </p:cNvSpPr>
                    <p:nvPr/>
                  </p:nvSpPr>
                  <p:spPr bwMode="auto">
                    <a:xfrm>
                      <a:off x="2938" y="1887"/>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grpSp>
            </p:grpSp>
            <p:grpSp>
              <p:nvGrpSpPr>
                <p:cNvPr id="2937" name="Group 835"/>
                <p:cNvGrpSpPr>
                  <a:grpSpLocks/>
                </p:cNvGrpSpPr>
                <p:nvPr/>
              </p:nvGrpSpPr>
              <p:grpSpPr bwMode="auto">
                <a:xfrm>
                  <a:off x="2782" y="1765"/>
                  <a:ext cx="216" cy="265"/>
                  <a:chOff x="2782" y="1765"/>
                  <a:chExt cx="216" cy="265"/>
                </a:xfrm>
              </p:grpSpPr>
              <p:grpSp>
                <p:nvGrpSpPr>
                  <p:cNvPr id="2938" name="Group 836"/>
                  <p:cNvGrpSpPr>
                    <a:grpSpLocks/>
                  </p:cNvGrpSpPr>
                  <p:nvPr/>
                </p:nvGrpSpPr>
                <p:grpSpPr bwMode="auto">
                  <a:xfrm>
                    <a:off x="2782" y="1765"/>
                    <a:ext cx="111" cy="265"/>
                    <a:chOff x="2887" y="1765"/>
                    <a:chExt cx="111" cy="265"/>
                  </a:xfrm>
                </p:grpSpPr>
                <p:sp>
                  <p:nvSpPr>
                    <p:cNvPr id="2944" name="Freeform 837"/>
                    <p:cNvSpPr>
                      <a:spLocks/>
                    </p:cNvSpPr>
                    <p:nvPr/>
                  </p:nvSpPr>
                  <p:spPr bwMode="auto">
                    <a:xfrm rot="10800000">
                      <a:off x="2952" y="1781"/>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945" name="Freeform 838"/>
                    <p:cNvSpPr>
                      <a:spLocks/>
                    </p:cNvSpPr>
                    <p:nvPr/>
                  </p:nvSpPr>
                  <p:spPr bwMode="auto">
                    <a:xfrm>
                      <a:off x="2887" y="1878"/>
                      <a:ext cx="46" cy="152"/>
                    </a:xfrm>
                    <a:custGeom>
                      <a:avLst/>
                      <a:gdLst>
                        <a:gd name="T0" fmla="*/ 17 w 46"/>
                        <a:gd name="T1" fmla="*/ 0 h 152"/>
                        <a:gd name="T2" fmla="*/ 18 w 46"/>
                        <a:gd name="T3" fmla="*/ 88 h 152"/>
                        <a:gd name="T4" fmla="*/ 46 w 46"/>
                        <a:gd name="T5" fmla="*/ 152 h 152"/>
                        <a:gd name="T6" fmla="*/ 0 60000 65536"/>
                        <a:gd name="T7" fmla="*/ 0 60000 65536"/>
                        <a:gd name="T8" fmla="*/ 0 60000 65536"/>
                        <a:gd name="T9" fmla="*/ 0 w 46"/>
                        <a:gd name="T10" fmla="*/ 0 h 152"/>
                        <a:gd name="T11" fmla="*/ 46 w 46"/>
                        <a:gd name="T12" fmla="*/ 152 h 152"/>
                      </a:gdLst>
                      <a:ahLst/>
                      <a:cxnLst>
                        <a:cxn ang="T6">
                          <a:pos x="T0" y="T1"/>
                        </a:cxn>
                        <a:cxn ang="T7">
                          <a:pos x="T2" y="T3"/>
                        </a:cxn>
                        <a:cxn ang="T8">
                          <a:pos x="T4" y="T5"/>
                        </a:cxn>
                      </a:cxnLst>
                      <a:rect l="T9" t="T10" r="T11" b="T12"/>
                      <a:pathLst>
                        <a:path w="46" h="152">
                          <a:moveTo>
                            <a:pt x="17" y="0"/>
                          </a:moveTo>
                          <a:cubicBezTo>
                            <a:pt x="8" y="47"/>
                            <a:pt x="28" y="20"/>
                            <a:pt x="18" y="88"/>
                          </a:cubicBezTo>
                          <a:cubicBezTo>
                            <a:pt x="28" y="122"/>
                            <a:pt x="0" y="143"/>
                            <a:pt x="46" y="152"/>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946" name="Freeform 839"/>
                    <p:cNvSpPr>
                      <a:spLocks/>
                    </p:cNvSpPr>
                    <p:nvPr/>
                  </p:nvSpPr>
                  <p:spPr bwMode="auto">
                    <a:xfrm>
                      <a:off x="2917" y="1765"/>
                      <a:ext cx="20" cy="155"/>
                    </a:xfrm>
                    <a:custGeom>
                      <a:avLst/>
                      <a:gdLst>
                        <a:gd name="T0" fmla="*/ 0 w 20"/>
                        <a:gd name="T1" fmla="*/ 0 h 155"/>
                        <a:gd name="T2" fmla="*/ 18 w 20"/>
                        <a:gd name="T3" fmla="*/ 80 h 155"/>
                        <a:gd name="T4" fmla="*/ 12 w 20"/>
                        <a:gd name="T5" fmla="*/ 116 h 155"/>
                        <a:gd name="T6" fmla="*/ 15 w 20"/>
                        <a:gd name="T7" fmla="*/ 155 h 155"/>
                        <a:gd name="T8" fmla="*/ 0 60000 65536"/>
                        <a:gd name="T9" fmla="*/ 0 60000 65536"/>
                        <a:gd name="T10" fmla="*/ 0 60000 65536"/>
                        <a:gd name="T11" fmla="*/ 0 60000 65536"/>
                        <a:gd name="T12" fmla="*/ 0 w 20"/>
                        <a:gd name="T13" fmla="*/ 0 h 155"/>
                        <a:gd name="T14" fmla="*/ 20 w 20"/>
                        <a:gd name="T15" fmla="*/ 155 h 155"/>
                      </a:gdLst>
                      <a:ahLst/>
                      <a:cxnLst>
                        <a:cxn ang="T8">
                          <a:pos x="T0" y="T1"/>
                        </a:cxn>
                        <a:cxn ang="T9">
                          <a:pos x="T2" y="T3"/>
                        </a:cxn>
                        <a:cxn ang="T10">
                          <a:pos x="T4" y="T5"/>
                        </a:cxn>
                        <a:cxn ang="T11">
                          <a:pos x="T6" y="T7"/>
                        </a:cxn>
                      </a:cxnLst>
                      <a:rect l="T12" t="T13" r="T14" b="T15"/>
                      <a:pathLst>
                        <a:path w="20" h="155">
                          <a:moveTo>
                            <a:pt x="0" y="0"/>
                          </a:moveTo>
                          <a:cubicBezTo>
                            <a:pt x="4" y="13"/>
                            <a:pt x="15" y="60"/>
                            <a:pt x="18" y="80"/>
                          </a:cubicBezTo>
                          <a:cubicBezTo>
                            <a:pt x="20" y="99"/>
                            <a:pt x="12" y="104"/>
                            <a:pt x="12" y="116"/>
                          </a:cubicBezTo>
                          <a:cubicBezTo>
                            <a:pt x="12" y="128"/>
                            <a:pt x="13" y="146"/>
                            <a:pt x="15" y="155"/>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947" name="Freeform 840"/>
                    <p:cNvSpPr>
                      <a:spLocks/>
                    </p:cNvSpPr>
                    <p:nvPr/>
                  </p:nvSpPr>
                  <p:spPr bwMode="auto">
                    <a:xfrm>
                      <a:off x="2938" y="1887"/>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grpSp>
              <p:grpSp>
                <p:nvGrpSpPr>
                  <p:cNvPr id="2939" name="Group 841"/>
                  <p:cNvGrpSpPr>
                    <a:grpSpLocks/>
                  </p:cNvGrpSpPr>
                  <p:nvPr/>
                </p:nvGrpSpPr>
                <p:grpSpPr bwMode="auto">
                  <a:xfrm>
                    <a:off x="2887" y="1765"/>
                    <a:ext cx="111" cy="265"/>
                    <a:chOff x="2887" y="1765"/>
                    <a:chExt cx="111" cy="265"/>
                  </a:xfrm>
                </p:grpSpPr>
                <p:sp>
                  <p:nvSpPr>
                    <p:cNvPr id="2940" name="Freeform 842"/>
                    <p:cNvSpPr>
                      <a:spLocks/>
                    </p:cNvSpPr>
                    <p:nvPr/>
                  </p:nvSpPr>
                  <p:spPr bwMode="auto">
                    <a:xfrm rot="10800000">
                      <a:off x="2952" y="1781"/>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941" name="Freeform 843"/>
                    <p:cNvSpPr>
                      <a:spLocks/>
                    </p:cNvSpPr>
                    <p:nvPr/>
                  </p:nvSpPr>
                  <p:spPr bwMode="auto">
                    <a:xfrm>
                      <a:off x="2887" y="1878"/>
                      <a:ext cx="46" cy="152"/>
                    </a:xfrm>
                    <a:custGeom>
                      <a:avLst/>
                      <a:gdLst>
                        <a:gd name="T0" fmla="*/ 17 w 46"/>
                        <a:gd name="T1" fmla="*/ 0 h 152"/>
                        <a:gd name="T2" fmla="*/ 18 w 46"/>
                        <a:gd name="T3" fmla="*/ 88 h 152"/>
                        <a:gd name="T4" fmla="*/ 46 w 46"/>
                        <a:gd name="T5" fmla="*/ 152 h 152"/>
                        <a:gd name="T6" fmla="*/ 0 60000 65536"/>
                        <a:gd name="T7" fmla="*/ 0 60000 65536"/>
                        <a:gd name="T8" fmla="*/ 0 60000 65536"/>
                        <a:gd name="T9" fmla="*/ 0 w 46"/>
                        <a:gd name="T10" fmla="*/ 0 h 152"/>
                        <a:gd name="T11" fmla="*/ 46 w 46"/>
                        <a:gd name="T12" fmla="*/ 152 h 152"/>
                      </a:gdLst>
                      <a:ahLst/>
                      <a:cxnLst>
                        <a:cxn ang="T6">
                          <a:pos x="T0" y="T1"/>
                        </a:cxn>
                        <a:cxn ang="T7">
                          <a:pos x="T2" y="T3"/>
                        </a:cxn>
                        <a:cxn ang="T8">
                          <a:pos x="T4" y="T5"/>
                        </a:cxn>
                      </a:cxnLst>
                      <a:rect l="T9" t="T10" r="T11" b="T12"/>
                      <a:pathLst>
                        <a:path w="46" h="152">
                          <a:moveTo>
                            <a:pt x="17" y="0"/>
                          </a:moveTo>
                          <a:cubicBezTo>
                            <a:pt x="8" y="47"/>
                            <a:pt x="28" y="20"/>
                            <a:pt x="18" y="88"/>
                          </a:cubicBezTo>
                          <a:cubicBezTo>
                            <a:pt x="28" y="122"/>
                            <a:pt x="0" y="143"/>
                            <a:pt x="46" y="152"/>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942" name="Freeform 844"/>
                    <p:cNvSpPr>
                      <a:spLocks/>
                    </p:cNvSpPr>
                    <p:nvPr/>
                  </p:nvSpPr>
                  <p:spPr bwMode="auto">
                    <a:xfrm>
                      <a:off x="2917" y="1765"/>
                      <a:ext cx="20" cy="155"/>
                    </a:xfrm>
                    <a:custGeom>
                      <a:avLst/>
                      <a:gdLst>
                        <a:gd name="T0" fmla="*/ 0 w 20"/>
                        <a:gd name="T1" fmla="*/ 0 h 155"/>
                        <a:gd name="T2" fmla="*/ 18 w 20"/>
                        <a:gd name="T3" fmla="*/ 80 h 155"/>
                        <a:gd name="T4" fmla="*/ 12 w 20"/>
                        <a:gd name="T5" fmla="*/ 116 h 155"/>
                        <a:gd name="T6" fmla="*/ 15 w 20"/>
                        <a:gd name="T7" fmla="*/ 155 h 155"/>
                        <a:gd name="T8" fmla="*/ 0 60000 65536"/>
                        <a:gd name="T9" fmla="*/ 0 60000 65536"/>
                        <a:gd name="T10" fmla="*/ 0 60000 65536"/>
                        <a:gd name="T11" fmla="*/ 0 60000 65536"/>
                        <a:gd name="T12" fmla="*/ 0 w 20"/>
                        <a:gd name="T13" fmla="*/ 0 h 155"/>
                        <a:gd name="T14" fmla="*/ 20 w 20"/>
                        <a:gd name="T15" fmla="*/ 155 h 155"/>
                      </a:gdLst>
                      <a:ahLst/>
                      <a:cxnLst>
                        <a:cxn ang="T8">
                          <a:pos x="T0" y="T1"/>
                        </a:cxn>
                        <a:cxn ang="T9">
                          <a:pos x="T2" y="T3"/>
                        </a:cxn>
                        <a:cxn ang="T10">
                          <a:pos x="T4" y="T5"/>
                        </a:cxn>
                        <a:cxn ang="T11">
                          <a:pos x="T6" y="T7"/>
                        </a:cxn>
                      </a:cxnLst>
                      <a:rect l="T12" t="T13" r="T14" b="T15"/>
                      <a:pathLst>
                        <a:path w="20" h="155">
                          <a:moveTo>
                            <a:pt x="0" y="0"/>
                          </a:moveTo>
                          <a:cubicBezTo>
                            <a:pt x="4" y="13"/>
                            <a:pt x="15" y="60"/>
                            <a:pt x="18" y="80"/>
                          </a:cubicBezTo>
                          <a:cubicBezTo>
                            <a:pt x="20" y="99"/>
                            <a:pt x="12" y="104"/>
                            <a:pt x="12" y="116"/>
                          </a:cubicBezTo>
                          <a:cubicBezTo>
                            <a:pt x="12" y="128"/>
                            <a:pt x="13" y="146"/>
                            <a:pt x="15" y="155"/>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943" name="Freeform 845"/>
                    <p:cNvSpPr>
                      <a:spLocks/>
                    </p:cNvSpPr>
                    <p:nvPr/>
                  </p:nvSpPr>
                  <p:spPr bwMode="auto">
                    <a:xfrm>
                      <a:off x="2938" y="1887"/>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grpSp>
            </p:grpSp>
          </p:grpSp>
          <p:grpSp>
            <p:nvGrpSpPr>
              <p:cNvPr id="2703" name="Group 846"/>
              <p:cNvGrpSpPr>
                <a:grpSpLocks/>
              </p:cNvGrpSpPr>
              <p:nvPr/>
            </p:nvGrpSpPr>
            <p:grpSpPr bwMode="auto">
              <a:xfrm rot="-420166" flipH="1" flipV="1">
                <a:off x="1927" y="1828"/>
                <a:ext cx="645" cy="254"/>
                <a:chOff x="2569" y="1765"/>
                <a:chExt cx="645" cy="265"/>
              </a:xfrm>
            </p:grpSpPr>
            <p:grpSp>
              <p:nvGrpSpPr>
                <p:cNvPr id="2902" name="Group 847"/>
                <p:cNvGrpSpPr>
                  <a:grpSpLocks/>
                </p:cNvGrpSpPr>
                <p:nvPr/>
              </p:nvGrpSpPr>
              <p:grpSpPr bwMode="auto">
                <a:xfrm rot="205847">
                  <a:off x="2998" y="1765"/>
                  <a:ext cx="216" cy="265"/>
                  <a:chOff x="2782" y="1765"/>
                  <a:chExt cx="216" cy="265"/>
                </a:xfrm>
              </p:grpSpPr>
              <p:grpSp>
                <p:nvGrpSpPr>
                  <p:cNvPr id="2925" name="Group 848"/>
                  <p:cNvGrpSpPr>
                    <a:grpSpLocks/>
                  </p:cNvGrpSpPr>
                  <p:nvPr/>
                </p:nvGrpSpPr>
                <p:grpSpPr bwMode="auto">
                  <a:xfrm>
                    <a:off x="2782" y="1765"/>
                    <a:ext cx="111" cy="265"/>
                    <a:chOff x="2887" y="1765"/>
                    <a:chExt cx="111" cy="265"/>
                  </a:xfrm>
                </p:grpSpPr>
                <p:sp>
                  <p:nvSpPr>
                    <p:cNvPr id="2931" name="Freeform 849"/>
                    <p:cNvSpPr>
                      <a:spLocks/>
                    </p:cNvSpPr>
                    <p:nvPr/>
                  </p:nvSpPr>
                  <p:spPr bwMode="auto">
                    <a:xfrm rot="10800000">
                      <a:off x="2952" y="1781"/>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932" name="Freeform 850"/>
                    <p:cNvSpPr>
                      <a:spLocks/>
                    </p:cNvSpPr>
                    <p:nvPr/>
                  </p:nvSpPr>
                  <p:spPr bwMode="auto">
                    <a:xfrm>
                      <a:off x="2887" y="1878"/>
                      <a:ext cx="46" cy="152"/>
                    </a:xfrm>
                    <a:custGeom>
                      <a:avLst/>
                      <a:gdLst>
                        <a:gd name="T0" fmla="*/ 17 w 46"/>
                        <a:gd name="T1" fmla="*/ 0 h 152"/>
                        <a:gd name="T2" fmla="*/ 18 w 46"/>
                        <a:gd name="T3" fmla="*/ 88 h 152"/>
                        <a:gd name="T4" fmla="*/ 46 w 46"/>
                        <a:gd name="T5" fmla="*/ 152 h 152"/>
                        <a:gd name="T6" fmla="*/ 0 60000 65536"/>
                        <a:gd name="T7" fmla="*/ 0 60000 65536"/>
                        <a:gd name="T8" fmla="*/ 0 60000 65536"/>
                        <a:gd name="T9" fmla="*/ 0 w 46"/>
                        <a:gd name="T10" fmla="*/ 0 h 152"/>
                        <a:gd name="T11" fmla="*/ 46 w 46"/>
                        <a:gd name="T12" fmla="*/ 152 h 152"/>
                      </a:gdLst>
                      <a:ahLst/>
                      <a:cxnLst>
                        <a:cxn ang="T6">
                          <a:pos x="T0" y="T1"/>
                        </a:cxn>
                        <a:cxn ang="T7">
                          <a:pos x="T2" y="T3"/>
                        </a:cxn>
                        <a:cxn ang="T8">
                          <a:pos x="T4" y="T5"/>
                        </a:cxn>
                      </a:cxnLst>
                      <a:rect l="T9" t="T10" r="T11" b="T12"/>
                      <a:pathLst>
                        <a:path w="46" h="152">
                          <a:moveTo>
                            <a:pt x="17" y="0"/>
                          </a:moveTo>
                          <a:cubicBezTo>
                            <a:pt x="8" y="47"/>
                            <a:pt x="28" y="20"/>
                            <a:pt x="18" y="88"/>
                          </a:cubicBezTo>
                          <a:cubicBezTo>
                            <a:pt x="28" y="122"/>
                            <a:pt x="0" y="143"/>
                            <a:pt x="46" y="152"/>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933" name="Freeform 851"/>
                    <p:cNvSpPr>
                      <a:spLocks/>
                    </p:cNvSpPr>
                    <p:nvPr/>
                  </p:nvSpPr>
                  <p:spPr bwMode="auto">
                    <a:xfrm>
                      <a:off x="2917" y="1765"/>
                      <a:ext cx="20" cy="155"/>
                    </a:xfrm>
                    <a:custGeom>
                      <a:avLst/>
                      <a:gdLst>
                        <a:gd name="T0" fmla="*/ 0 w 20"/>
                        <a:gd name="T1" fmla="*/ 0 h 155"/>
                        <a:gd name="T2" fmla="*/ 18 w 20"/>
                        <a:gd name="T3" fmla="*/ 80 h 155"/>
                        <a:gd name="T4" fmla="*/ 12 w 20"/>
                        <a:gd name="T5" fmla="*/ 116 h 155"/>
                        <a:gd name="T6" fmla="*/ 15 w 20"/>
                        <a:gd name="T7" fmla="*/ 155 h 155"/>
                        <a:gd name="T8" fmla="*/ 0 60000 65536"/>
                        <a:gd name="T9" fmla="*/ 0 60000 65536"/>
                        <a:gd name="T10" fmla="*/ 0 60000 65536"/>
                        <a:gd name="T11" fmla="*/ 0 60000 65536"/>
                        <a:gd name="T12" fmla="*/ 0 w 20"/>
                        <a:gd name="T13" fmla="*/ 0 h 155"/>
                        <a:gd name="T14" fmla="*/ 20 w 20"/>
                        <a:gd name="T15" fmla="*/ 155 h 155"/>
                      </a:gdLst>
                      <a:ahLst/>
                      <a:cxnLst>
                        <a:cxn ang="T8">
                          <a:pos x="T0" y="T1"/>
                        </a:cxn>
                        <a:cxn ang="T9">
                          <a:pos x="T2" y="T3"/>
                        </a:cxn>
                        <a:cxn ang="T10">
                          <a:pos x="T4" y="T5"/>
                        </a:cxn>
                        <a:cxn ang="T11">
                          <a:pos x="T6" y="T7"/>
                        </a:cxn>
                      </a:cxnLst>
                      <a:rect l="T12" t="T13" r="T14" b="T15"/>
                      <a:pathLst>
                        <a:path w="20" h="155">
                          <a:moveTo>
                            <a:pt x="0" y="0"/>
                          </a:moveTo>
                          <a:cubicBezTo>
                            <a:pt x="4" y="13"/>
                            <a:pt x="15" y="60"/>
                            <a:pt x="18" y="80"/>
                          </a:cubicBezTo>
                          <a:cubicBezTo>
                            <a:pt x="20" y="99"/>
                            <a:pt x="12" y="104"/>
                            <a:pt x="12" y="116"/>
                          </a:cubicBezTo>
                          <a:cubicBezTo>
                            <a:pt x="12" y="128"/>
                            <a:pt x="13" y="146"/>
                            <a:pt x="15" y="155"/>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934" name="Freeform 852"/>
                    <p:cNvSpPr>
                      <a:spLocks/>
                    </p:cNvSpPr>
                    <p:nvPr/>
                  </p:nvSpPr>
                  <p:spPr bwMode="auto">
                    <a:xfrm>
                      <a:off x="2938" y="1887"/>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grpSp>
              <p:grpSp>
                <p:nvGrpSpPr>
                  <p:cNvPr id="2926" name="Group 853"/>
                  <p:cNvGrpSpPr>
                    <a:grpSpLocks/>
                  </p:cNvGrpSpPr>
                  <p:nvPr/>
                </p:nvGrpSpPr>
                <p:grpSpPr bwMode="auto">
                  <a:xfrm>
                    <a:off x="2887" y="1765"/>
                    <a:ext cx="111" cy="265"/>
                    <a:chOff x="2887" y="1765"/>
                    <a:chExt cx="111" cy="265"/>
                  </a:xfrm>
                </p:grpSpPr>
                <p:sp>
                  <p:nvSpPr>
                    <p:cNvPr id="2927" name="Freeform 854"/>
                    <p:cNvSpPr>
                      <a:spLocks/>
                    </p:cNvSpPr>
                    <p:nvPr/>
                  </p:nvSpPr>
                  <p:spPr bwMode="auto">
                    <a:xfrm rot="10800000">
                      <a:off x="2952" y="1781"/>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928" name="Freeform 855"/>
                    <p:cNvSpPr>
                      <a:spLocks/>
                    </p:cNvSpPr>
                    <p:nvPr/>
                  </p:nvSpPr>
                  <p:spPr bwMode="auto">
                    <a:xfrm>
                      <a:off x="2887" y="1878"/>
                      <a:ext cx="46" cy="152"/>
                    </a:xfrm>
                    <a:custGeom>
                      <a:avLst/>
                      <a:gdLst>
                        <a:gd name="T0" fmla="*/ 17 w 46"/>
                        <a:gd name="T1" fmla="*/ 0 h 152"/>
                        <a:gd name="T2" fmla="*/ 18 w 46"/>
                        <a:gd name="T3" fmla="*/ 88 h 152"/>
                        <a:gd name="T4" fmla="*/ 46 w 46"/>
                        <a:gd name="T5" fmla="*/ 152 h 152"/>
                        <a:gd name="T6" fmla="*/ 0 60000 65536"/>
                        <a:gd name="T7" fmla="*/ 0 60000 65536"/>
                        <a:gd name="T8" fmla="*/ 0 60000 65536"/>
                        <a:gd name="T9" fmla="*/ 0 w 46"/>
                        <a:gd name="T10" fmla="*/ 0 h 152"/>
                        <a:gd name="T11" fmla="*/ 46 w 46"/>
                        <a:gd name="T12" fmla="*/ 152 h 152"/>
                      </a:gdLst>
                      <a:ahLst/>
                      <a:cxnLst>
                        <a:cxn ang="T6">
                          <a:pos x="T0" y="T1"/>
                        </a:cxn>
                        <a:cxn ang="T7">
                          <a:pos x="T2" y="T3"/>
                        </a:cxn>
                        <a:cxn ang="T8">
                          <a:pos x="T4" y="T5"/>
                        </a:cxn>
                      </a:cxnLst>
                      <a:rect l="T9" t="T10" r="T11" b="T12"/>
                      <a:pathLst>
                        <a:path w="46" h="152">
                          <a:moveTo>
                            <a:pt x="17" y="0"/>
                          </a:moveTo>
                          <a:cubicBezTo>
                            <a:pt x="8" y="47"/>
                            <a:pt x="28" y="20"/>
                            <a:pt x="18" y="88"/>
                          </a:cubicBezTo>
                          <a:cubicBezTo>
                            <a:pt x="28" y="122"/>
                            <a:pt x="0" y="143"/>
                            <a:pt x="46" y="152"/>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929" name="Freeform 856"/>
                    <p:cNvSpPr>
                      <a:spLocks/>
                    </p:cNvSpPr>
                    <p:nvPr/>
                  </p:nvSpPr>
                  <p:spPr bwMode="auto">
                    <a:xfrm>
                      <a:off x="2917" y="1765"/>
                      <a:ext cx="20" cy="155"/>
                    </a:xfrm>
                    <a:custGeom>
                      <a:avLst/>
                      <a:gdLst>
                        <a:gd name="T0" fmla="*/ 0 w 20"/>
                        <a:gd name="T1" fmla="*/ 0 h 155"/>
                        <a:gd name="T2" fmla="*/ 18 w 20"/>
                        <a:gd name="T3" fmla="*/ 80 h 155"/>
                        <a:gd name="T4" fmla="*/ 12 w 20"/>
                        <a:gd name="T5" fmla="*/ 116 h 155"/>
                        <a:gd name="T6" fmla="*/ 15 w 20"/>
                        <a:gd name="T7" fmla="*/ 155 h 155"/>
                        <a:gd name="T8" fmla="*/ 0 60000 65536"/>
                        <a:gd name="T9" fmla="*/ 0 60000 65536"/>
                        <a:gd name="T10" fmla="*/ 0 60000 65536"/>
                        <a:gd name="T11" fmla="*/ 0 60000 65536"/>
                        <a:gd name="T12" fmla="*/ 0 w 20"/>
                        <a:gd name="T13" fmla="*/ 0 h 155"/>
                        <a:gd name="T14" fmla="*/ 20 w 20"/>
                        <a:gd name="T15" fmla="*/ 155 h 155"/>
                      </a:gdLst>
                      <a:ahLst/>
                      <a:cxnLst>
                        <a:cxn ang="T8">
                          <a:pos x="T0" y="T1"/>
                        </a:cxn>
                        <a:cxn ang="T9">
                          <a:pos x="T2" y="T3"/>
                        </a:cxn>
                        <a:cxn ang="T10">
                          <a:pos x="T4" y="T5"/>
                        </a:cxn>
                        <a:cxn ang="T11">
                          <a:pos x="T6" y="T7"/>
                        </a:cxn>
                      </a:cxnLst>
                      <a:rect l="T12" t="T13" r="T14" b="T15"/>
                      <a:pathLst>
                        <a:path w="20" h="155">
                          <a:moveTo>
                            <a:pt x="0" y="0"/>
                          </a:moveTo>
                          <a:cubicBezTo>
                            <a:pt x="4" y="13"/>
                            <a:pt x="15" y="60"/>
                            <a:pt x="18" y="80"/>
                          </a:cubicBezTo>
                          <a:cubicBezTo>
                            <a:pt x="20" y="99"/>
                            <a:pt x="12" y="104"/>
                            <a:pt x="12" y="116"/>
                          </a:cubicBezTo>
                          <a:cubicBezTo>
                            <a:pt x="12" y="128"/>
                            <a:pt x="13" y="146"/>
                            <a:pt x="15" y="155"/>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930" name="Freeform 857"/>
                    <p:cNvSpPr>
                      <a:spLocks/>
                    </p:cNvSpPr>
                    <p:nvPr/>
                  </p:nvSpPr>
                  <p:spPr bwMode="auto">
                    <a:xfrm>
                      <a:off x="2938" y="1887"/>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grpSp>
            </p:grpSp>
            <p:grpSp>
              <p:nvGrpSpPr>
                <p:cNvPr id="2903" name="Group 858"/>
                <p:cNvGrpSpPr>
                  <a:grpSpLocks/>
                </p:cNvGrpSpPr>
                <p:nvPr/>
              </p:nvGrpSpPr>
              <p:grpSpPr bwMode="auto">
                <a:xfrm rot="-232276">
                  <a:off x="2569" y="1765"/>
                  <a:ext cx="216" cy="265"/>
                  <a:chOff x="2782" y="1765"/>
                  <a:chExt cx="216" cy="265"/>
                </a:xfrm>
              </p:grpSpPr>
              <p:grpSp>
                <p:nvGrpSpPr>
                  <p:cNvPr id="2915" name="Group 859"/>
                  <p:cNvGrpSpPr>
                    <a:grpSpLocks/>
                  </p:cNvGrpSpPr>
                  <p:nvPr/>
                </p:nvGrpSpPr>
                <p:grpSpPr bwMode="auto">
                  <a:xfrm>
                    <a:off x="2782" y="1765"/>
                    <a:ext cx="111" cy="265"/>
                    <a:chOff x="2887" y="1765"/>
                    <a:chExt cx="111" cy="265"/>
                  </a:xfrm>
                </p:grpSpPr>
                <p:sp>
                  <p:nvSpPr>
                    <p:cNvPr id="2921" name="Freeform 860"/>
                    <p:cNvSpPr>
                      <a:spLocks/>
                    </p:cNvSpPr>
                    <p:nvPr/>
                  </p:nvSpPr>
                  <p:spPr bwMode="auto">
                    <a:xfrm rot="10800000">
                      <a:off x="2952" y="1781"/>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922" name="Freeform 861"/>
                    <p:cNvSpPr>
                      <a:spLocks/>
                    </p:cNvSpPr>
                    <p:nvPr/>
                  </p:nvSpPr>
                  <p:spPr bwMode="auto">
                    <a:xfrm>
                      <a:off x="2887" y="1878"/>
                      <a:ext cx="46" cy="152"/>
                    </a:xfrm>
                    <a:custGeom>
                      <a:avLst/>
                      <a:gdLst>
                        <a:gd name="T0" fmla="*/ 17 w 46"/>
                        <a:gd name="T1" fmla="*/ 0 h 152"/>
                        <a:gd name="T2" fmla="*/ 18 w 46"/>
                        <a:gd name="T3" fmla="*/ 88 h 152"/>
                        <a:gd name="T4" fmla="*/ 46 w 46"/>
                        <a:gd name="T5" fmla="*/ 152 h 152"/>
                        <a:gd name="T6" fmla="*/ 0 60000 65536"/>
                        <a:gd name="T7" fmla="*/ 0 60000 65536"/>
                        <a:gd name="T8" fmla="*/ 0 60000 65536"/>
                        <a:gd name="T9" fmla="*/ 0 w 46"/>
                        <a:gd name="T10" fmla="*/ 0 h 152"/>
                        <a:gd name="T11" fmla="*/ 46 w 46"/>
                        <a:gd name="T12" fmla="*/ 152 h 152"/>
                      </a:gdLst>
                      <a:ahLst/>
                      <a:cxnLst>
                        <a:cxn ang="T6">
                          <a:pos x="T0" y="T1"/>
                        </a:cxn>
                        <a:cxn ang="T7">
                          <a:pos x="T2" y="T3"/>
                        </a:cxn>
                        <a:cxn ang="T8">
                          <a:pos x="T4" y="T5"/>
                        </a:cxn>
                      </a:cxnLst>
                      <a:rect l="T9" t="T10" r="T11" b="T12"/>
                      <a:pathLst>
                        <a:path w="46" h="152">
                          <a:moveTo>
                            <a:pt x="17" y="0"/>
                          </a:moveTo>
                          <a:cubicBezTo>
                            <a:pt x="8" y="47"/>
                            <a:pt x="28" y="20"/>
                            <a:pt x="18" y="88"/>
                          </a:cubicBezTo>
                          <a:cubicBezTo>
                            <a:pt x="28" y="122"/>
                            <a:pt x="0" y="143"/>
                            <a:pt x="46" y="152"/>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923" name="Freeform 862"/>
                    <p:cNvSpPr>
                      <a:spLocks/>
                    </p:cNvSpPr>
                    <p:nvPr/>
                  </p:nvSpPr>
                  <p:spPr bwMode="auto">
                    <a:xfrm>
                      <a:off x="2917" y="1765"/>
                      <a:ext cx="20" cy="155"/>
                    </a:xfrm>
                    <a:custGeom>
                      <a:avLst/>
                      <a:gdLst>
                        <a:gd name="T0" fmla="*/ 0 w 20"/>
                        <a:gd name="T1" fmla="*/ 0 h 155"/>
                        <a:gd name="T2" fmla="*/ 18 w 20"/>
                        <a:gd name="T3" fmla="*/ 80 h 155"/>
                        <a:gd name="T4" fmla="*/ 12 w 20"/>
                        <a:gd name="T5" fmla="*/ 116 h 155"/>
                        <a:gd name="T6" fmla="*/ 15 w 20"/>
                        <a:gd name="T7" fmla="*/ 155 h 155"/>
                        <a:gd name="T8" fmla="*/ 0 60000 65536"/>
                        <a:gd name="T9" fmla="*/ 0 60000 65536"/>
                        <a:gd name="T10" fmla="*/ 0 60000 65536"/>
                        <a:gd name="T11" fmla="*/ 0 60000 65536"/>
                        <a:gd name="T12" fmla="*/ 0 w 20"/>
                        <a:gd name="T13" fmla="*/ 0 h 155"/>
                        <a:gd name="T14" fmla="*/ 20 w 20"/>
                        <a:gd name="T15" fmla="*/ 155 h 155"/>
                      </a:gdLst>
                      <a:ahLst/>
                      <a:cxnLst>
                        <a:cxn ang="T8">
                          <a:pos x="T0" y="T1"/>
                        </a:cxn>
                        <a:cxn ang="T9">
                          <a:pos x="T2" y="T3"/>
                        </a:cxn>
                        <a:cxn ang="T10">
                          <a:pos x="T4" y="T5"/>
                        </a:cxn>
                        <a:cxn ang="T11">
                          <a:pos x="T6" y="T7"/>
                        </a:cxn>
                      </a:cxnLst>
                      <a:rect l="T12" t="T13" r="T14" b="T15"/>
                      <a:pathLst>
                        <a:path w="20" h="155">
                          <a:moveTo>
                            <a:pt x="0" y="0"/>
                          </a:moveTo>
                          <a:cubicBezTo>
                            <a:pt x="4" y="13"/>
                            <a:pt x="15" y="60"/>
                            <a:pt x="18" y="80"/>
                          </a:cubicBezTo>
                          <a:cubicBezTo>
                            <a:pt x="20" y="99"/>
                            <a:pt x="12" y="104"/>
                            <a:pt x="12" y="116"/>
                          </a:cubicBezTo>
                          <a:cubicBezTo>
                            <a:pt x="12" y="128"/>
                            <a:pt x="13" y="146"/>
                            <a:pt x="15" y="155"/>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924" name="Freeform 863"/>
                    <p:cNvSpPr>
                      <a:spLocks/>
                    </p:cNvSpPr>
                    <p:nvPr/>
                  </p:nvSpPr>
                  <p:spPr bwMode="auto">
                    <a:xfrm>
                      <a:off x="2938" y="1887"/>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grpSp>
              <p:grpSp>
                <p:nvGrpSpPr>
                  <p:cNvPr id="2916" name="Group 864"/>
                  <p:cNvGrpSpPr>
                    <a:grpSpLocks/>
                  </p:cNvGrpSpPr>
                  <p:nvPr/>
                </p:nvGrpSpPr>
                <p:grpSpPr bwMode="auto">
                  <a:xfrm>
                    <a:off x="2887" y="1765"/>
                    <a:ext cx="111" cy="265"/>
                    <a:chOff x="2887" y="1765"/>
                    <a:chExt cx="111" cy="265"/>
                  </a:xfrm>
                </p:grpSpPr>
                <p:sp>
                  <p:nvSpPr>
                    <p:cNvPr id="2917" name="Freeform 865"/>
                    <p:cNvSpPr>
                      <a:spLocks/>
                    </p:cNvSpPr>
                    <p:nvPr/>
                  </p:nvSpPr>
                  <p:spPr bwMode="auto">
                    <a:xfrm rot="10800000">
                      <a:off x="2952" y="1781"/>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918" name="Freeform 866"/>
                    <p:cNvSpPr>
                      <a:spLocks/>
                    </p:cNvSpPr>
                    <p:nvPr/>
                  </p:nvSpPr>
                  <p:spPr bwMode="auto">
                    <a:xfrm>
                      <a:off x="2887" y="1878"/>
                      <a:ext cx="46" cy="152"/>
                    </a:xfrm>
                    <a:custGeom>
                      <a:avLst/>
                      <a:gdLst>
                        <a:gd name="T0" fmla="*/ 17 w 46"/>
                        <a:gd name="T1" fmla="*/ 0 h 152"/>
                        <a:gd name="T2" fmla="*/ 18 w 46"/>
                        <a:gd name="T3" fmla="*/ 88 h 152"/>
                        <a:gd name="T4" fmla="*/ 46 w 46"/>
                        <a:gd name="T5" fmla="*/ 152 h 152"/>
                        <a:gd name="T6" fmla="*/ 0 60000 65536"/>
                        <a:gd name="T7" fmla="*/ 0 60000 65536"/>
                        <a:gd name="T8" fmla="*/ 0 60000 65536"/>
                        <a:gd name="T9" fmla="*/ 0 w 46"/>
                        <a:gd name="T10" fmla="*/ 0 h 152"/>
                        <a:gd name="T11" fmla="*/ 46 w 46"/>
                        <a:gd name="T12" fmla="*/ 152 h 152"/>
                      </a:gdLst>
                      <a:ahLst/>
                      <a:cxnLst>
                        <a:cxn ang="T6">
                          <a:pos x="T0" y="T1"/>
                        </a:cxn>
                        <a:cxn ang="T7">
                          <a:pos x="T2" y="T3"/>
                        </a:cxn>
                        <a:cxn ang="T8">
                          <a:pos x="T4" y="T5"/>
                        </a:cxn>
                      </a:cxnLst>
                      <a:rect l="T9" t="T10" r="T11" b="T12"/>
                      <a:pathLst>
                        <a:path w="46" h="152">
                          <a:moveTo>
                            <a:pt x="17" y="0"/>
                          </a:moveTo>
                          <a:cubicBezTo>
                            <a:pt x="8" y="47"/>
                            <a:pt x="28" y="20"/>
                            <a:pt x="18" y="88"/>
                          </a:cubicBezTo>
                          <a:cubicBezTo>
                            <a:pt x="28" y="122"/>
                            <a:pt x="0" y="143"/>
                            <a:pt x="46" y="152"/>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919" name="Freeform 867"/>
                    <p:cNvSpPr>
                      <a:spLocks/>
                    </p:cNvSpPr>
                    <p:nvPr/>
                  </p:nvSpPr>
                  <p:spPr bwMode="auto">
                    <a:xfrm>
                      <a:off x="2917" y="1765"/>
                      <a:ext cx="20" cy="155"/>
                    </a:xfrm>
                    <a:custGeom>
                      <a:avLst/>
                      <a:gdLst>
                        <a:gd name="T0" fmla="*/ 0 w 20"/>
                        <a:gd name="T1" fmla="*/ 0 h 155"/>
                        <a:gd name="T2" fmla="*/ 18 w 20"/>
                        <a:gd name="T3" fmla="*/ 80 h 155"/>
                        <a:gd name="T4" fmla="*/ 12 w 20"/>
                        <a:gd name="T5" fmla="*/ 116 h 155"/>
                        <a:gd name="T6" fmla="*/ 15 w 20"/>
                        <a:gd name="T7" fmla="*/ 155 h 155"/>
                        <a:gd name="T8" fmla="*/ 0 60000 65536"/>
                        <a:gd name="T9" fmla="*/ 0 60000 65536"/>
                        <a:gd name="T10" fmla="*/ 0 60000 65536"/>
                        <a:gd name="T11" fmla="*/ 0 60000 65536"/>
                        <a:gd name="T12" fmla="*/ 0 w 20"/>
                        <a:gd name="T13" fmla="*/ 0 h 155"/>
                        <a:gd name="T14" fmla="*/ 20 w 20"/>
                        <a:gd name="T15" fmla="*/ 155 h 155"/>
                      </a:gdLst>
                      <a:ahLst/>
                      <a:cxnLst>
                        <a:cxn ang="T8">
                          <a:pos x="T0" y="T1"/>
                        </a:cxn>
                        <a:cxn ang="T9">
                          <a:pos x="T2" y="T3"/>
                        </a:cxn>
                        <a:cxn ang="T10">
                          <a:pos x="T4" y="T5"/>
                        </a:cxn>
                        <a:cxn ang="T11">
                          <a:pos x="T6" y="T7"/>
                        </a:cxn>
                      </a:cxnLst>
                      <a:rect l="T12" t="T13" r="T14" b="T15"/>
                      <a:pathLst>
                        <a:path w="20" h="155">
                          <a:moveTo>
                            <a:pt x="0" y="0"/>
                          </a:moveTo>
                          <a:cubicBezTo>
                            <a:pt x="4" y="13"/>
                            <a:pt x="15" y="60"/>
                            <a:pt x="18" y="80"/>
                          </a:cubicBezTo>
                          <a:cubicBezTo>
                            <a:pt x="20" y="99"/>
                            <a:pt x="12" y="104"/>
                            <a:pt x="12" y="116"/>
                          </a:cubicBezTo>
                          <a:cubicBezTo>
                            <a:pt x="12" y="128"/>
                            <a:pt x="13" y="146"/>
                            <a:pt x="15" y="155"/>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920" name="Freeform 868"/>
                    <p:cNvSpPr>
                      <a:spLocks/>
                    </p:cNvSpPr>
                    <p:nvPr/>
                  </p:nvSpPr>
                  <p:spPr bwMode="auto">
                    <a:xfrm>
                      <a:off x="2938" y="1887"/>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grpSp>
            </p:grpSp>
            <p:grpSp>
              <p:nvGrpSpPr>
                <p:cNvPr id="2904" name="Group 869"/>
                <p:cNvGrpSpPr>
                  <a:grpSpLocks/>
                </p:cNvGrpSpPr>
                <p:nvPr/>
              </p:nvGrpSpPr>
              <p:grpSpPr bwMode="auto">
                <a:xfrm>
                  <a:off x="2782" y="1765"/>
                  <a:ext cx="216" cy="265"/>
                  <a:chOff x="2782" y="1765"/>
                  <a:chExt cx="216" cy="265"/>
                </a:xfrm>
              </p:grpSpPr>
              <p:grpSp>
                <p:nvGrpSpPr>
                  <p:cNvPr id="2905" name="Group 870"/>
                  <p:cNvGrpSpPr>
                    <a:grpSpLocks/>
                  </p:cNvGrpSpPr>
                  <p:nvPr/>
                </p:nvGrpSpPr>
                <p:grpSpPr bwMode="auto">
                  <a:xfrm>
                    <a:off x="2782" y="1765"/>
                    <a:ext cx="111" cy="265"/>
                    <a:chOff x="2887" y="1765"/>
                    <a:chExt cx="111" cy="265"/>
                  </a:xfrm>
                </p:grpSpPr>
                <p:sp>
                  <p:nvSpPr>
                    <p:cNvPr id="2911" name="Freeform 871"/>
                    <p:cNvSpPr>
                      <a:spLocks/>
                    </p:cNvSpPr>
                    <p:nvPr/>
                  </p:nvSpPr>
                  <p:spPr bwMode="auto">
                    <a:xfrm rot="10800000">
                      <a:off x="2952" y="1781"/>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912" name="Freeform 872"/>
                    <p:cNvSpPr>
                      <a:spLocks/>
                    </p:cNvSpPr>
                    <p:nvPr/>
                  </p:nvSpPr>
                  <p:spPr bwMode="auto">
                    <a:xfrm>
                      <a:off x="2887" y="1878"/>
                      <a:ext cx="46" cy="152"/>
                    </a:xfrm>
                    <a:custGeom>
                      <a:avLst/>
                      <a:gdLst>
                        <a:gd name="T0" fmla="*/ 17 w 46"/>
                        <a:gd name="T1" fmla="*/ 0 h 152"/>
                        <a:gd name="T2" fmla="*/ 18 w 46"/>
                        <a:gd name="T3" fmla="*/ 88 h 152"/>
                        <a:gd name="T4" fmla="*/ 46 w 46"/>
                        <a:gd name="T5" fmla="*/ 152 h 152"/>
                        <a:gd name="T6" fmla="*/ 0 60000 65536"/>
                        <a:gd name="T7" fmla="*/ 0 60000 65536"/>
                        <a:gd name="T8" fmla="*/ 0 60000 65536"/>
                        <a:gd name="T9" fmla="*/ 0 w 46"/>
                        <a:gd name="T10" fmla="*/ 0 h 152"/>
                        <a:gd name="T11" fmla="*/ 46 w 46"/>
                        <a:gd name="T12" fmla="*/ 152 h 152"/>
                      </a:gdLst>
                      <a:ahLst/>
                      <a:cxnLst>
                        <a:cxn ang="T6">
                          <a:pos x="T0" y="T1"/>
                        </a:cxn>
                        <a:cxn ang="T7">
                          <a:pos x="T2" y="T3"/>
                        </a:cxn>
                        <a:cxn ang="T8">
                          <a:pos x="T4" y="T5"/>
                        </a:cxn>
                      </a:cxnLst>
                      <a:rect l="T9" t="T10" r="T11" b="T12"/>
                      <a:pathLst>
                        <a:path w="46" h="152">
                          <a:moveTo>
                            <a:pt x="17" y="0"/>
                          </a:moveTo>
                          <a:cubicBezTo>
                            <a:pt x="8" y="47"/>
                            <a:pt x="28" y="20"/>
                            <a:pt x="18" y="88"/>
                          </a:cubicBezTo>
                          <a:cubicBezTo>
                            <a:pt x="28" y="122"/>
                            <a:pt x="0" y="143"/>
                            <a:pt x="46" y="152"/>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913" name="Freeform 873"/>
                    <p:cNvSpPr>
                      <a:spLocks/>
                    </p:cNvSpPr>
                    <p:nvPr/>
                  </p:nvSpPr>
                  <p:spPr bwMode="auto">
                    <a:xfrm>
                      <a:off x="2917" y="1765"/>
                      <a:ext cx="20" cy="155"/>
                    </a:xfrm>
                    <a:custGeom>
                      <a:avLst/>
                      <a:gdLst>
                        <a:gd name="T0" fmla="*/ 0 w 20"/>
                        <a:gd name="T1" fmla="*/ 0 h 155"/>
                        <a:gd name="T2" fmla="*/ 18 w 20"/>
                        <a:gd name="T3" fmla="*/ 80 h 155"/>
                        <a:gd name="T4" fmla="*/ 12 w 20"/>
                        <a:gd name="T5" fmla="*/ 116 h 155"/>
                        <a:gd name="T6" fmla="*/ 15 w 20"/>
                        <a:gd name="T7" fmla="*/ 155 h 155"/>
                        <a:gd name="T8" fmla="*/ 0 60000 65536"/>
                        <a:gd name="T9" fmla="*/ 0 60000 65536"/>
                        <a:gd name="T10" fmla="*/ 0 60000 65536"/>
                        <a:gd name="T11" fmla="*/ 0 60000 65536"/>
                        <a:gd name="T12" fmla="*/ 0 w 20"/>
                        <a:gd name="T13" fmla="*/ 0 h 155"/>
                        <a:gd name="T14" fmla="*/ 20 w 20"/>
                        <a:gd name="T15" fmla="*/ 155 h 155"/>
                      </a:gdLst>
                      <a:ahLst/>
                      <a:cxnLst>
                        <a:cxn ang="T8">
                          <a:pos x="T0" y="T1"/>
                        </a:cxn>
                        <a:cxn ang="T9">
                          <a:pos x="T2" y="T3"/>
                        </a:cxn>
                        <a:cxn ang="T10">
                          <a:pos x="T4" y="T5"/>
                        </a:cxn>
                        <a:cxn ang="T11">
                          <a:pos x="T6" y="T7"/>
                        </a:cxn>
                      </a:cxnLst>
                      <a:rect l="T12" t="T13" r="T14" b="T15"/>
                      <a:pathLst>
                        <a:path w="20" h="155">
                          <a:moveTo>
                            <a:pt x="0" y="0"/>
                          </a:moveTo>
                          <a:cubicBezTo>
                            <a:pt x="4" y="13"/>
                            <a:pt x="15" y="60"/>
                            <a:pt x="18" y="80"/>
                          </a:cubicBezTo>
                          <a:cubicBezTo>
                            <a:pt x="20" y="99"/>
                            <a:pt x="12" y="104"/>
                            <a:pt x="12" y="116"/>
                          </a:cubicBezTo>
                          <a:cubicBezTo>
                            <a:pt x="12" y="128"/>
                            <a:pt x="13" y="146"/>
                            <a:pt x="15" y="155"/>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914" name="Freeform 874"/>
                    <p:cNvSpPr>
                      <a:spLocks/>
                    </p:cNvSpPr>
                    <p:nvPr/>
                  </p:nvSpPr>
                  <p:spPr bwMode="auto">
                    <a:xfrm>
                      <a:off x="2938" y="1887"/>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grpSp>
              <p:grpSp>
                <p:nvGrpSpPr>
                  <p:cNvPr id="2906" name="Group 875"/>
                  <p:cNvGrpSpPr>
                    <a:grpSpLocks/>
                  </p:cNvGrpSpPr>
                  <p:nvPr/>
                </p:nvGrpSpPr>
                <p:grpSpPr bwMode="auto">
                  <a:xfrm>
                    <a:off x="2887" y="1765"/>
                    <a:ext cx="111" cy="265"/>
                    <a:chOff x="2887" y="1765"/>
                    <a:chExt cx="111" cy="265"/>
                  </a:xfrm>
                </p:grpSpPr>
                <p:sp>
                  <p:nvSpPr>
                    <p:cNvPr id="2907" name="Freeform 876"/>
                    <p:cNvSpPr>
                      <a:spLocks/>
                    </p:cNvSpPr>
                    <p:nvPr/>
                  </p:nvSpPr>
                  <p:spPr bwMode="auto">
                    <a:xfrm rot="10800000">
                      <a:off x="2952" y="1781"/>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908" name="Freeform 877"/>
                    <p:cNvSpPr>
                      <a:spLocks/>
                    </p:cNvSpPr>
                    <p:nvPr/>
                  </p:nvSpPr>
                  <p:spPr bwMode="auto">
                    <a:xfrm>
                      <a:off x="2887" y="1878"/>
                      <a:ext cx="46" cy="152"/>
                    </a:xfrm>
                    <a:custGeom>
                      <a:avLst/>
                      <a:gdLst>
                        <a:gd name="T0" fmla="*/ 17 w 46"/>
                        <a:gd name="T1" fmla="*/ 0 h 152"/>
                        <a:gd name="T2" fmla="*/ 18 w 46"/>
                        <a:gd name="T3" fmla="*/ 88 h 152"/>
                        <a:gd name="T4" fmla="*/ 46 w 46"/>
                        <a:gd name="T5" fmla="*/ 152 h 152"/>
                        <a:gd name="T6" fmla="*/ 0 60000 65536"/>
                        <a:gd name="T7" fmla="*/ 0 60000 65536"/>
                        <a:gd name="T8" fmla="*/ 0 60000 65536"/>
                        <a:gd name="T9" fmla="*/ 0 w 46"/>
                        <a:gd name="T10" fmla="*/ 0 h 152"/>
                        <a:gd name="T11" fmla="*/ 46 w 46"/>
                        <a:gd name="T12" fmla="*/ 152 h 152"/>
                      </a:gdLst>
                      <a:ahLst/>
                      <a:cxnLst>
                        <a:cxn ang="T6">
                          <a:pos x="T0" y="T1"/>
                        </a:cxn>
                        <a:cxn ang="T7">
                          <a:pos x="T2" y="T3"/>
                        </a:cxn>
                        <a:cxn ang="T8">
                          <a:pos x="T4" y="T5"/>
                        </a:cxn>
                      </a:cxnLst>
                      <a:rect l="T9" t="T10" r="T11" b="T12"/>
                      <a:pathLst>
                        <a:path w="46" h="152">
                          <a:moveTo>
                            <a:pt x="17" y="0"/>
                          </a:moveTo>
                          <a:cubicBezTo>
                            <a:pt x="8" y="47"/>
                            <a:pt x="28" y="20"/>
                            <a:pt x="18" y="88"/>
                          </a:cubicBezTo>
                          <a:cubicBezTo>
                            <a:pt x="28" y="122"/>
                            <a:pt x="0" y="143"/>
                            <a:pt x="46" y="152"/>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909" name="Freeform 878"/>
                    <p:cNvSpPr>
                      <a:spLocks/>
                    </p:cNvSpPr>
                    <p:nvPr/>
                  </p:nvSpPr>
                  <p:spPr bwMode="auto">
                    <a:xfrm>
                      <a:off x="2917" y="1765"/>
                      <a:ext cx="20" cy="155"/>
                    </a:xfrm>
                    <a:custGeom>
                      <a:avLst/>
                      <a:gdLst>
                        <a:gd name="T0" fmla="*/ 0 w 20"/>
                        <a:gd name="T1" fmla="*/ 0 h 155"/>
                        <a:gd name="T2" fmla="*/ 18 w 20"/>
                        <a:gd name="T3" fmla="*/ 80 h 155"/>
                        <a:gd name="T4" fmla="*/ 12 w 20"/>
                        <a:gd name="T5" fmla="*/ 116 h 155"/>
                        <a:gd name="T6" fmla="*/ 15 w 20"/>
                        <a:gd name="T7" fmla="*/ 155 h 155"/>
                        <a:gd name="T8" fmla="*/ 0 60000 65536"/>
                        <a:gd name="T9" fmla="*/ 0 60000 65536"/>
                        <a:gd name="T10" fmla="*/ 0 60000 65536"/>
                        <a:gd name="T11" fmla="*/ 0 60000 65536"/>
                        <a:gd name="T12" fmla="*/ 0 w 20"/>
                        <a:gd name="T13" fmla="*/ 0 h 155"/>
                        <a:gd name="T14" fmla="*/ 20 w 20"/>
                        <a:gd name="T15" fmla="*/ 155 h 155"/>
                      </a:gdLst>
                      <a:ahLst/>
                      <a:cxnLst>
                        <a:cxn ang="T8">
                          <a:pos x="T0" y="T1"/>
                        </a:cxn>
                        <a:cxn ang="T9">
                          <a:pos x="T2" y="T3"/>
                        </a:cxn>
                        <a:cxn ang="T10">
                          <a:pos x="T4" y="T5"/>
                        </a:cxn>
                        <a:cxn ang="T11">
                          <a:pos x="T6" y="T7"/>
                        </a:cxn>
                      </a:cxnLst>
                      <a:rect l="T12" t="T13" r="T14" b="T15"/>
                      <a:pathLst>
                        <a:path w="20" h="155">
                          <a:moveTo>
                            <a:pt x="0" y="0"/>
                          </a:moveTo>
                          <a:cubicBezTo>
                            <a:pt x="4" y="13"/>
                            <a:pt x="15" y="60"/>
                            <a:pt x="18" y="80"/>
                          </a:cubicBezTo>
                          <a:cubicBezTo>
                            <a:pt x="20" y="99"/>
                            <a:pt x="12" y="104"/>
                            <a:pt x="12" y="116"/>
                          </a:cubicBezTo>
                          <a:cubicBezTo>
                            <a:pt x="12" y="128"/>
                            <a:pt x="13" y="146"/>
                            <a:pt x="15" y="155"/>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910" name="Freeform 879"/>
                    <p:cNvSpPr>
                      <a:spLocks/>
                    </p:cNvSpPr>
                    <p:nvPr/>
                  </p:nvSpPr>
                  <p:spPr bwMode="auto">
                    <a:xfrm>
                      <a:off x="2938" y="1887"/>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grpSp>
            </p:grpSp>
          </p:grpSp>
          <p:grpSp>
            <p:nvGrpSpPr>
              <p:cNvPr id="2704" name="Group 681"/>
              <p:cNvGrpSpPr>
                <a:grpSpLocks/>
              </p:cNvGrpSpPr>
              <p:nvPr/>
            </p:nvGrpSpPr>
            <p:grpSpPr bwMode="auto">
              <a:xfrm>
                <a:off x="2569" y="1765"/>
                <a:ext cx="3641" cy="838"/>
                <a:chOff x="2569" y="1765"/>
                <a:chExt cx="3641" cy="838"/>
              </a:xfrm>
            </p:grpSpPr>
            <p:grpSp>
              <p:nvGrpSpPr>
                <p:cNvPr id="2705" name="Group 649"/>
                <p:cNvGrpSpPr>
                  <a:grpSpLocks/>
                </p:cNvGrpSpPr>
                <p:nvPr/>
              </p:nvGrpSpPr>
              <p:grpSpPr bwMode="auto">
                <a:xfrm rot="1361465">
                  <a:off x="6099" y="2351"/>
                  <a:ext cx="111" cy="252"/>
                  <a:chOff x="2887" y="1765"/>
                  <a:chExt cx="111" cy="265"/>
                </a:xfrm>
              </p:grpSpPr>
              <p:sp>
                <p:nvSpPr>
                  <p:cNvPr id="2898" name="Freeform 650"/>
                  <p:cNvSpPr>
                    <a:spLocks/>
                  </p:cNvSpPr>
                  <p:nvPr/>
                </p:nvSpPr>
                <p:spPr bwMode="auto">
                  <a:xfrm rot="10800000">
                    <a:off x="2952" y="1781"/>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899" name="Freeform 651"/>
                  <p:cNvSpPr>
                    <a:spLocks/>
                  </p:cNvSpPr>
                  <p:nvPr/>
                </p:nvSpPr>
                <p:spPr bwMode="auto">
                  <a:xfrm>
                    <a:off x="2887" y="1878"/>
                    <a:ext cx="46" cy="152"/>
                  </a:xfrm>
                  <a:custGeom>
                    <a:avLst/>
                    <a:gdLst>
                      <a:gd name="T0" fmla="*/ 17 w 46"/>
                      <a:gd name="T1" fmla="*/ 0 h 152"/>
                      <a:gd name="T2" fmla="*/ 18 w 46"/>
                      <a:gd name="T3" fmla="*/ 88 h 152"/>
                      <a:gd name="T4" fmla="*/ 46 w 46"/>
                      <a:gd name="T5" fmla="*/ 152 h 152"/>
                      <a:gd name="T6" fmla="*/ 0 60000 65536"/>
                      <a:gd name="T7" fmla="*/ 0 60000 65536"/>
                      <a:gd name="T8" fmla="*/ 0 60000 65536"/>
                      <a:gd name="T9" fmla="*/ 0 w 46"/>
                      <a:gd name="T10" fmla="*/ 0 h 152"/>
                      <a:gd name="T11" fmla="*/ 46 w 46"/>
                      <a:gd name="T12" fmla="*/ 152 h 152"/>
                    </a:gdLst>
                    <a:ahLst/>
                    <a:cxnLst>
                      <a:cxn ang="T6">
                        <a:pos x="T0" y="T1"/>
                      </a:cxn>
                      <a:cxn ang="T7">
                        <a:pos x="T2" y="T3"/>
                      </a:cxn>
                      <a:cxn ang="T8">
                        <a:pos x="T4" y="T5"/>
                      </a:cxn>
                    </a:cxnLst>
                    <a:rect l="T9" t="T10" r="T11" b="T12"/>
                    <a:pathLst>
                      <a:path w="46" h="152">
                        <a:moveTo>
                          <a:pt x="17" y="0"/>
                        </a:moveTo>
                        <a:cubicBezTo>
                          <a:pt x="8" y="47"/>
                          <a:pt x="28" y="20"/>
                          <a:pt x="18" y="88"/>
                        </a:cubicBezTo>
                        <a:cubicBezTo>
                          <a:pt x="28" y="122"/>
                          <a:pt x="0" y="143"/>
                          <a:pt x="46" y="152"/>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900" name="Freeform 652"/>
                  <p:cNvSpPr>
                    <a:spLocks/>
                  </p:cNvSpPr>
                  <p:nvPr/>
                </p:nvSpPr>
                <p:spPr bwMode="auto">
                  <a:xfrm>
                    <a:off x="2917" y="1765"/>
                    <a:ext cx="20" cy="155"/>
                  </a:xfrm>
                  <a:custGeom>
                    <a:avLst/>
                    <a:gdLst>
                      <a:gd name="T0" fmla="*/ 0 w 20"/>
                      <a:gd name="T1" fmla="*/ 0 h 155"/>
                      <a:gd name="T2" fmla="*/ 18 w 20"/>
                      <a:gd name="T3" fmla="*/ 80 h 155"/>
                      <a:gd name="T4" fmla="*/ 12 w 20"/>
                      <a:gd name="T5" fmla="*/ 116 h 155"/>
                      <a:gd name="T6" fmla="*/ 15 w 20"/>
                      <a:gd name="T7" fmla="*/ 155 h 155"/>
                      <a:gd name="T8" fmla="*/ 0 60000 65536"/>
                      <a:gd name="T9" fmla="*/ 0 60000 65536"/>
                      <a:gd name="T10" fmla="*/ 0 60000 65536"/>
                      <a:gd name="T11" fmla="*/ 0 60000 65536"/>
                      <a:gd name="T12" fmla="*/ 0 w 20"/>
                      <a:gd name="T13" fmla="*/ 0 h 155"/>
                      <a:gd name="T14" fmla="*/ 20 w 20"/>
                      <a:gd name="T15" fmla="*/ 155 h 155"/>
                    </a:gdLst>
                    <a:ahLst/>
                    <a:cxnLst>
                      <a:cxn ang="T8">
                        <a:pos x="T0" y="T1"/>
                      </a:cxn>
                      <a:cxn ang="T9">
                        <a:pos x="T2" y="T3"/>
                      </a:cxn>
                      <a:cxn ang="T10">
                        <a:pos x="T4" y="T5"/>
                      </a:cxn>
                      <a:cxn ang="T11">
                        <a:pos x="T6" y="T7"/>
                      </a:cxn>
                    </a:cxnLst>
                    <a:rect l="T12" t="T13" r="T14" b="T15"/>
                    <a:pathLst>
                      <a:path w="20" h="155">
                        <a:moveTo>
                          <a:pt x="0" y="0"/>
                        </a:moveTo>
                        <a:cubicBezTo>
                          <a:pt x="4" y="13"/>
                          <a:pt x="15" y="60"/>
                          <a:pt x="18" y="80"/>
                        </a:cubicBezTo>
                        <a:cubicBezTo>
                          <a:pt x="20" y="99"/>
                          <a:pt x="12" y="104"/>
                          <a:pt x="12" y="116"/>
                        </a:cubicBezTo>
                        <a:cubicBezTo>
                          <a:pt x="12" y="128"/>
                          <a:pt x="13" y="146"/>
                          <a:pt x="15" y="155"/>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901" name="Freeform 653"/>
                  <p:cNvSpPr>
                    <a:spLocks/>
                  </p:cNvSpPr>
                  <p:nvPr/>
                </p:nvSpPr>
                <p:spPr bwMode="auto">
                  <a:xfrm>
                    <a:off x="2938" y="1887"/>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grpSp>
            <p:grpSp>
              <p:nvGrpSpPr>
                <p:cNvPr id="2706" name="Group 659"/>
                <p:cNvGrpSpPr>
                  <a:grpSpLocks/>
                </p:cNvGrpSpPr>
                <p:nvPr/>
              </p:nvGrpSpPr>
              <p:grpSpPr bwMode="auto">
                <a:xfrm rot="923342">
                  <a:off x="5690" y="2231"/>
                  <a:ext cx="216" cy="252"/>
                  <a:chOff x="2782" y="1765"/>
                  <a:chExt cx="216" cy="265"/>
                </a:xfrm>
              </p:grpSpPr>
              <p:grpSp>
                <p:nvGrpSpPr>
                  <p:cNvPr id="2888" name="Group 660"/>
                  <p:cNvGrpSpPr>
                    <a:grpSpLocks/>
                  </p:cNvGrpSpPr>
                  <p:nvPr/>
                </p:nvGrpSpPr>
                <p:grpSpPr bwMode="auto">
                  <a:xfrm>
                    <a:off x="2782" y="1765"/>
                    <a:ext cx="111" cy="265"/>
                    <a:chOff x="2887" y="1765"/>
                    <a:chExt cx="111" cy="265"/>
                  </a:xfrm>
                </p:grpSpPr>
                <p:sp>
                  <p:nvSpPr>
                    <p:cNvPr id="2894" name="Freeform 661"/>
                    <p:cNvSpPr>
                      <a:spLocks/>
                    </p:cNvSpPr>
                    <p:nvPr/>
                  </p:nvSpPr>
                  <p:spPr bwMode="auto">
                    <a:xfrm rot="10800000">
                      <a:off x="2952" y="1781"/>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895" name="Freeform 662"/>
                    <p:cNvSpPr>
                      <a:spLocks/>
                    </p:cNvSpPr>
                    <p:nvPr/>
                  </p:nvSpPr>
                  <p:spPr bwMode="auto">
                    <a:xfrm>
                      <a:off x="2887" y="1878"/>
                      <a:ext cx="46" cy="152"/>
                    </a:xfrm>
                    <a:custGeom>
                      <a:avLst/>
                      <a:gdLst>
                        <a:gd name="T0" fmla="*/ 17 w 46"/>
                        <a:gd name="T1" fmla="*/ 0 h 152"/>
                        <a:gd name="T2" fmla="*/ 18 w 46"/>
                        <a:gd name="T3" fmla="*/ 88 h 152"/>
                        <a:gd name="T4" fmla="*/ 46 w 46"/>
                        <a:gd name="T5" fmla="*/ 152 h 152"/>
                        <a:gd name="T6" fmla="*/ 0 60000 65536"/>
                        <a:gd name="T7" fmla="*/ 0 60000 65536"/>
                        <a:gd name="T8" fmla="*/ 0 60000 65536"/>
                        <a:gd name="T9" fmla="*/ 0 w 46"/>
                        <a:gd name="T10" fmla="*/ 0 h 152"/>
                        <a:gd name="T11" fmla="*/ 46 w 46"/>
                        <a:gd name="T12" fmla="*/ 152 h 152"/>
                      </a:gdLst>
                      <a:ahLst/>
                      <a:cxnLst>
                        <a:cxn ang="T6">
                          <a:pos x="T0" y="T1"/>
                        </a:cxn>
                        <a:cxn ang="T7">
                          <a:pos x="T2" y="T3"/>
                        </a:cxn>
                        <a:cxn ang="T8">
                          <a:pos x="T4" y="T5"/>
                        </a:cxn>
                      </a:cxnLst>
                      <a:rect l="T9" t="T10" r="T11" b="T12"/>
                      <a:pathLst>
                        <a:path w="46" h="152">
                          <a:moveTo>
                            <a:pt x="17" y="0"/>
                          </a:moveTo>
                          <a:cubicBezTo>
                            <a:pt x="8" y="47"/>
                            <a:pt x="28" y="20"/>
                            <a:pt x="18" y="88"/>
                          </a:cubicBezTo>
                          <a:cubicBezTo>
                            <a:pt x="28" y="122"/>
                            <a:pt x="0" y="143"/>
                            <a:pt x="46" y="152"/>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896" name="Freeform 663"/>
                    <p:cNvSpPr>
                      <a:spLocks/>
                    </p:cNvSpPr>
                    <p:nvPr/>
                  </p:nvSpPr>
                  <p:spPr bwMode="auto">
                    <a:xfrm>
                      <a:off x="2917" y="1765"/>
                      <a:ext cx="20" cy="155"/>
                    </a:xfrm>
                    <a:custGeom>
                      <a:avLst/>
                      <a:gdLst>
                        <a:gd name="T0" fmla="*/ 0 w 20"/>
                        <a:gd name="T1" fmla="*/ 0 h 155"/>
                        <a:gd name="T2" fmla="*/ 18 w 20"/>
                        <a:gd name="T3" fmla="*/ 80 h 155"/>
                        <a:gd name="T4" fmla="*/ 12 w 20"/>
                        <a:gd name="T5" fmla="*/ 116 h 155"/>
                        <a:gd name="T6" fmla="*/ 15 w 20"/>
                        <a:gd name="T7" fmla="*/ 155 h 155"/>
                        <a:gd name="T8" fmla="*/ 0 60000 65536"/>
                        <a:gd name="T9" fmla="*/ 0 60000 65536"/>
                        <a:gd name="T10" fmla="*/ 0 60000 65536"/>
                        <a:gd name="T11" fmla="*/ 0 60000 65536"/>
                        <a:gd name="T12" fmla="*/ 0 w 20"/>
                        <a:gd name="T13" fmla="*/ 0 h 155"/>
                        <a:gd name="T14" fmla="*/ 20 w 20"/>
                        <a:gd name="T15" fmla="*/ 155 h 155"/>
                      </a:gdLst>
                      <a:ahLst/>
                      <a:cxnLst>
                        <a:cxn ang="T8">
                          <a:pos x="T0" y="T1"/>
                        </a:cxn>
                        <a:cxn ang="T9">
                          <a:pos x="T2" y="T3"/>
                        </a:cxn>
                        <a:cxn ang="T10">
                          <a:pos x="T4" y="T5"/>
                        </a:cxn>
                        <a:cxn ang="T11">
                          <a:pos x="T6" y="T7"/>
                        </a:cxn>
                      </a:cxnLst>
                      <a:rect l="T12" t="T13" r="T14" b="T15"/>
                      <a:pathLst>
                        <a:path w="20" h="155">
                          <a:moveTo>
                            <a:pt x="0" y="0"/>
                          </a:moveTo>
                          <a:cubicBezTo>
                            <a:pt x="4" y="13"/>
                            <a:pt x="15" y="60"/>
                            <a:pt x="18" y="80"/>
                          </a:cubicBezTo>
                          <a:cubicBezTo>
                            <a:pt x="20" y="99"/>
                            <a:pt x="12" y="104"/>
                            <a:pt x="12" y="116"/>
                          </a:cubicBezTo>
                          <a:cubicBezTo>
                            <a:pt x="12" y="128"/>
                            <a:pt x="13" y="146"/>
                            <a:pt x="15" y="155"/>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897" name="Freeform 664"/>
                    <p:cNvSpPr>
                      <a:spLocks/>
                    </p:cNvSpPr>
                    <p:nvPr/>
                  </p:nvSpPr>
                  <p:spPr bwMode="auto">
                    <a:xfrm>
                      <a:off x="2938" y="1887"/>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grpSp>
              <p:grpSp>
                <p:nvGrpSpPr>
                  <p:cNvPr id="2889" name="Group 665"/>
                  <p:cNvGrpSpPr>
                    <a:grpSpLocks/>
                  </p:cNvGrpSpPr>
                  <p:nvPr/>
                </p:nvGrpSpPr>
                <p:grpSpPr bwMode="auto">
                  <a:xfrm>
                    <a:off x="2887" y="1765"/>
                    <a:ext cx="111" cy="265"/>
                    <a:chOff x="2887" y="1765"/>
                    <a:chExt cx="111" cy="265"/>
                  </a:xfrm>
                </p:grpSpPr>
                <p:sp>
                  <p:nvSpPr>
                    <p:cNvPr id="2890" name="Freeform 666"/>
                    <p:cNvSpPr>
                      <a:spLocks/>
                    </p:cNvSpPr>
                    <p:nvPr/>
                  </p:nvSpPr>
                  <p:spPr bwMode="auto">
                    <a:xfrm rot="10800000">
                      <a:off x="2952" y="1781"/>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891" name="Freeform 667"/>
                    <p:cNvSpPr>
                      <a:spLocks/>
                    </p:cNvSpPr>
                    <p:nvPr/>
                  </p:nvSpPr>
                  <p:spPr bwMode="auto">
                    <a:xfrm>
                      <a:off x="2887" y="1878"/>
                      <a:ext cx="46" cy="152"/>
                    </a:xfrm>
                    <a:custGeom>
                      <a:avLst/>
                      <a:gdLst>
                        <a:gd name="T0" fmla="*/ 17 w 46"/>
                        <a:gd name="T1" fmla="*/ 0 h 152"/>
                        <a:gd name="T2" fmla="*/ 18 w 46"/>
                        <a:gd name="T3" fmla="*/ 88 h 152"/>
                        <a:gd name="T4" fmla="*/ 46 w 46"/>
                        <a:gd name="T5" fmla="*/ 152 h 152"/>
                        <a:gd name="T6" fmla="*/ 0 60000 65536"/>
                        <a:gd name="T7" fmla="*/ 0 60000 65536"/>
                        <a:gd name="T8" fmla="*/ 0 60000 65536"/>
                        <a:gd name="T9" fmla="*/ 0 w 46"/>
                        <a:gd name="T10" fmla="*/ 0 h 152"/>
                        <a:gd name="T11" fmla="*/ 46 w 46"/>
                        <a:gd name="T12" fmla="*/ 152 h 152"/>
                      </a:gdLst>
                      <a:ahLst/>
                      <a:cxnLst>
                        <a:cxn ang="T6">
                          <a:pos x="T0" y="T1"/>
                        </a:cxn>
                        <a:cxn ang="T7">
                          <a:pos x="T2" y="T3"/>
                        </a:cxn>
                        <a:cxn ang="T8">
                          <a:pos x="T4" y="T5"/>
                        </a:cxn>
                      </a:cxnLst>
                      <a:rect l="T9" t="T10" r="T11" b="T12"/>
                      <a:pathLst>
                        <a:path w="46" h="152">
                          <a:moveTo>
                            <a:pt x="17" y="0"/>
                          </a:moveTo>
                          <a:cubicBezTo>
                            <a:pt x="8" y="47"/>
                            <a:pt x="28" y="20"/>
                            <a:pt x="18" y="88"/>
                          </a:cubicBezTo>
                          <a:cubicBezTo>
                            <a:pt x="28" y="122"/>
                            <a:pt x="0" y="143"/>
                            <a:pt x="46" y="152"/>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892" name="Freeform 668"/>
                    <p:cNvSpPr>
                      <a:spLocks/>
                    </p:cNvSpPr>
                    <p:nvPr/>
                  </p:nvSpPr>
                  <p:spPr bwMode="auto">
                    <a:xfrm>
                      <a:off x="2917" y="1765"/>
                      <a:ext cx="20" cy="155"/>
                    </a:xfrm>
                    <a:custGeom>
                      <a:avLst/>
                      <a:gdLst>
                        <a:gd name="T0" fmla="*/ 0 w 20"/>
                        <a:gd name="T1" fmla="*/ 0 h 155"/>
                        <a:gd name="T2" fmla="*/ 18 w 20"/>
                        <a:gd name="T3" fmla="*/ 80 h 155"/>
                        <a:gd name="T4" fmla="*/ 12 w 20"/>
                        <a:gd name="T5" fmla="*/ 116 h 155"/>
                        <a:gd name="T6" fmla="*/ 15 w 20"/>
                        <a:gd name="T7" fmla="*/ 155 h 155"/>
                        <a:gd name="T8" fmla="*/ 0 60000 65536"/>
                        <a:gd name="T9" fmla="*/ 0 60000 65536"/>
                        <a:gd name="T10" fmla="*/ 0 60000 65536"/>
                        <a:gd name="T11" fmla="*/ 0 60000 65536"/>
                        <a:gd name="T12" fmla="*/ 0 w 20"/>
                        <a:gd name="T13" fmla="*/ 0 h 155"/>
                        <a:gd name="T14" fmla="*/ 20 w 20"/>
                        <a:gd name="T15" fmla="*/ 155 h 155"/>
                      </a:gdLst>
                      <a:ahLst/>
                      <a:cxnLst>
                        <a:cxn ang="T8">
                          <a:pos x="T0" y="T1"/>
                        </a:cxn>
                        <a:cxn ang="T9">
                          <a:pos x="T2" y="T3"/>
                        </a:cxn>
                        <a:cxn ang="T10">
                          <a:pos x="T4" y="T5"/>
                        </a:cxn>
                        <a:cxn ang="T11">
                          <a:pos x="T6" y="T7"/>
                        </a:cxn>
                      </a:cxnLst>
                      <a:rect l="T12" t="T13" r="T14" b="T15"/>
                      <a:pathLst>
                        <a:path w="20" h="155">
                          <a:moveTo>
                            <a:pt x="0" y="0"/>
                          </a:moveTo>
                          <a:cubicBezTo>
                            <a:pt x="4" y="13"/>
                            <a:pt x="15" y="60"/>
                            <a:pt x="18" y="80"/>
                          </a:cubicBezTo>
                          <a:cubicBezTo>
                            <a:pt x="20" y="99"/>
                            <a:pt x="12" y="104"/>
                            <a:pt x="12" y="116"/>
                          </a:cubicBezTo>
                          <a:cubicBezTo>
                            <a:pt x="12" y="128"/>
                            <a:pt x="13" y="146"/>
                            <a:pt x="15" y="155"/>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893" name="Freeform 669"/>
                    <p:cNvSpPr>
                      <a:spLocks/>
                    </p:cNvSpPr>
                    <p:nvPr/>
                  </p:nvSpPr>
                  <p:spPr bwMode="auto">
                    <a:xfrm>
                      <a:off x="2938" y="1887"/>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grpSp>
            </p:grpSp>
            <p:grpSp>
              <p:nvGrpSpPr>
                <p:cNvPr id="2707" name="Group 670"/>
                <p:cNvGrpSpPr>
                  <a:grpSpLocks/>
                </p:cNvGrpSpPr>
                <p:nvPr/>
              </p:nvGrpSpPr>
              <p:grpSpPr bwMode="auto">
                <a:xfrm rot="1155618">
                  <a:off x="5891" y="2301"/>
                  <a:ext cx="216" cy="252"/>
                  <a:chOff x="2782" y="1765"/>
                  <a:chExt cx="216" cy="265"/>
                </a:xfrm>
              </p:grpSpPr>
              <p:grpSp>
                <p:nvGrpSpPr>
                  <p:cNvPr id="2878" name="Group 671"/>
                  <p:cNvGrpSpPr>
                    <a:grpSpLocks/>
                  </p:cNvGrpSpPr>
                  <p:nvPr/>
                </p:nvGrpSpPr>
                <p:grpSpPr bwMode="auto">
                  <a:xfrm>
                    <a:off x="2782" y="1765"/>
                    <a:ext cx="111" cy="265"/>
                    <a:chOff x="2887" y="1765"/>
                    <a:chExt cx="111" cy="265"/>
                  </a:xfrm>
                </p:grpSpPr>
                <p:sp>
                  <p:nvSpPr>
                    <p:cNvPr id="2884" name="Freeform 672"/>
                    <p:cNvSpPr>
                      <a:spLocks/>
                    </p:cNvSpPr>
                    <p:nvPr/>
                  </p:nvSpPr>
                  <p:spPr bwMode="auto">
                    <a:xfrm rot="10800000">
                      <a:off x="2952" y="1781"/>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885" name="Freeform 673"/>
                    <p:cNvSpPr>
                      <a:spLocks/>
                    </p:cNvSpPr>
                    <p:nvPr/>
                  </p:nvSpPr>
                  <p:spPr bwMode="auto">
                    <a:xfrm>
                      <a:off x="2887" y="1878"/>
                      <a:ext cx="46" cy="152"/>
                    </a:xfrm>
                    <a:custGeom>
                      <a:avLst/>
                      <a:gdLst>
                        <a:gd name="T0" fmla="*/ 17 w 46"/>
                        <a:gd name="T1" fmla="*/ 0 h 152"/>
                        <a:gd name="T2" fmla="*/ 18 w 46"/>
                        <a:gd name="T3" fmla="*/ 88 h 152"/>
                        <a:gd name="T4" fmla="*/ 46 w 46"/>
                        <a:gd name="T5" fmla="*/ 152 h 152"/>
                        <a:gd name="T6" fmla="*/ 0 60000 65536"/>
                        <a:gd name="T7" fmla="*/ 0 60000 65536"/>
                        <a:gd name="T8" fmla="*/ 0 60000 65536"/>
                        <a:gd name="T9" fmla="*/ 0 w 46"/>
                        <a:gd name="T10" fmla="*/ 0 h 152"/>
                        <a:gd name="T11" fmla="*/ 46 w 46"/>
                        <a:gd name="T12" fmla="*/ 152 h 152"/>
                      </a:gdLst>
                      <a:ahLst/>
                      <a:cxnLst>
                        <a:cxn ang="T6">
                          <a:pos x="T0" y="T1"/>
                        </a:cxn>
                        <a:cxn ang="T7">
                          <a:pos x="T2" y="T3"/>
                        </a:cxn>
                        <a:cxn ang="T8">
                          <a:pos x="T4" y="T5"/>
                        </a:cxn>
                      </a:cxnLst>
                      <a:rect l="T9" t="T10" r="T11" b="T12"/>
                      <a:pathLst>
                        <a:path w="46" h="152">
                          <a:moveTo>
                            <a:pt x="17" y="0"/>
                          </a:moveTo>
                          <a:cubicBezTo>
                            <a:pt x="8" y="47"/>
                            <a:pt x="28" y="20"/>
                            <a:pt x="18" y="88"/>
                          </a:cubicBezTo>
                          <a:cubicBezTo>
                            <a:pt x="28" y="122"/>
                            <a:pt x="0" y="143"/>
                            <a:pt x="46" y="152"/>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886" name="Freeform 674"/>
                    <p:cNvSpPr>
                      <a:spLocks/>
                    </p:cNvSpPr>
                    <p:nvPr/>
                  </p:nvSpPr>
                  <p:spPr bwMode="auto">
                    <a:xfrm>
                      <a:off x="2917" y="1765"/>
                      <a:ext cx="20" cy="155"/>
                    </a:xfrm>
                    <a:custGeom>
                      <a:avLst/>
                      <a:gdLst>
                        <a:gd name="T0" fmla="*/ 0 w 20"/>
                        <a:gd name="T1" fmla="*/ 0 h 155"/>
                        <a:gd name="T2" fmla="*/ 18 w 20"/>
                        <a:gd name="T3" fmla="*/ 80 h 155"/>
                        <a:gd name="T4" fmla="*/ 12 w 20"/>
                        <a:gd name="T5" fmla="*/ 116 h 155"/>
                        <a:gd name="T6" fmla="*/ 15 w 20"/>
                        <a:gd name="T7" fmla="*/ 155 h 155"/>
                        <a:gd name="T8" fmla="*/ 0 60000 65536"/>
                        <a:gd name="T9" fmla="*/ 0 60000 65536"/>
                        <a:gd name="T10" fmla="*/ 0 60000 65536"/>
                        <a:gd name="T11" fmla="*/ 0 60000 65536"/>
                        <a:gd name="T12" fmla="*/ 0 w 20"/>
                        <a:gd name="T13" fmla="*/ 0 h 155"/>
                        <a:gd name="T14" fmla="*/ 20 w 20"/>
                        <a:gd name="T15" fmla="*/ 155 h 155"/>
                      </a:gdLst>
                      <a:ahLst/>
                      <a:cxnLst>
                        <a:cxn ang="T8">
                          <a:pos x="T0" y="T1"/>
                        </a:cxn>
                        <a:cxn ang="T9">
                          <a:pos x="T2" y="T3"/>
                        </a:cxn>
                        <a:cxn ang="T10">
                          <a:pos x="T4" y="T5"/>
                        </a:cxn>
                        <a:cxn ang="T11">
                          <a:pos x="T6" y="T7"/>
                        </a:cxn>
                      </a:cxnLst>
                      <a:rect l="T12" t="T13" r="T14" b="T15"/>
                      <a:pathLst>
                        <a:path w="20" h="155">
                          <a:moveTo>
                            <a:pt x="0" y="0"/>
                          </a:moveTo>
                          <a:cubicBezTo>
                            <a:pt x="4" y="13"/>
                            <a:pt x="15" y="60"/>
                            <a:pt x="18" y="80"/>
                          </a:cubicBezTo>
                          <a:cubicBezTo>
                            <a:pt x="20" y="99"/>
                            <a:pt x="12" y="104"/>
                            <a:pt x="12" y="116"/>
                          </a:cubicBezTo>
                          <a:cubicBezTo>
                            <a:pt x="12" y="128"/>
                            <a:pt x="13" y="146"/>
                            <a:pt x="15" y="155"/>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887" name="Freeform 675"/>
                    <p:cNvSpPr>
                      <a:spLocks/>
                    </p:cNvSpPr>
                    <p:nvPr/>
                  </p:nvSpPr>
                  <p:spPr bwMode="auto">
                    <a:xfrm>
                      <a:off x="2938" y="1887"/>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grpSp>
              <p:grpSp>
                <p:nvGrpSpPr>
                  <p:cNvPr id="2879" name="Group 676"/>
                  <p:cNvGrpSpPr>
                    <a:grpSpLocks/>
                  </p:cNvGrpSpPr>
                  <p:nvPr/>
                </p:nvGrpSpPr>
                <p:grpSpPr bwMode="auto">
                  <a:xfrm>
                    <a:off x="2887" y="1765"/>
                    <a:ext cx="111" cy="265"/>
                    <a:chOff x="2887" y="1765"/>
                    <a:chExt cx="111" cy="265"/>
                  </a:xfrm>
                </p:grpSpPr>
                <p:sp>
                  <p:nvSpPr>
                    <p:cNvPr id="2880" name="Freeform 677"/>
                    <p:cNvSpPr>
                      <a:spLocks/>
                    </p:cNvSpPr>
                    <p:nvPr/>
                  </p:nvSpPr>
                  <p:spPr bwMode="auto">
                    <a:xfrm rot="10800000">
                      <a:off x="2952" y="1781"/>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881" name="Freeform 678"/>
                    <p:cNvSpPr>
                      <a:spLocks/>
                    </p:cNvSpPr>
                    <p:nvPr/>
                  </p:nvSpPr>
                  <p:spPr bwMode="auto">
                    <a:xfrm>
                      <a:off x="2887" y="1878"/>
                      <a:ext cx="46" cy="152"/>
                    </a:xfrm>
                    <a:custGeom>
                      <a:avLst/>
                      <a:gdLst>
                        <a:gd name="T0" fmla="*/ 17 w 46"/>
                        <a:gd name="T1" fmla="*/ 0 h 152"/>
                        <a:gd name="T2" fmla="*/ 18 w 46"/>
                        <a:gd name="T3" fmla="*/ 88 h 152"/>
                        <a:gd name="T4" fmla="*/ 46 w 46"/>
                        <a:gd name="T5" fmla="*/ 152 h 152"/>
                        <a:gd name="T6" fmla="*/ 0 60000 65536"/>
                        <a:gd name="T7" fmla="*/ 0 60000 65536"/>
                        <a:gd name="T8" fmla="*/ 0 60000 65536"/>
                        <a:gd name="T9" fmla="*/ 0 w 46"/>
                        <a:gd name="T10" fmla="*/ 0 h 152"/>
                        <a:gd name="T11" fmla="*/ 46 w 46"/>
                        <a:gd name="T12" fmla="*/ 152 h 152"/>
                      </a:gdLst>
                      <a:ahLst/>
                      <a:cxnLst>
                        <a:cxn ang="T6">
                          <a:pos x="T0" y="T1"/>
                        </a:cxn>
                        <a:cxn ang="T7">
                          <a:pos x="T2" y="T3"/>
                        </a:cxn>
                        <a:cxn ang="T8">
                          <a:pos x="T4" y="T5"/>
                        </a:cxn>
                      </a:cxnLst>
                      <a:rect l="T9" t="T10" r="T11" b="T12"/>
                      <a:pathLst>
                        <a:path w="46" h="152">
                          <a:moveTo>
                            <a:pt x="17" y="0"/>
                          </a:moveTo>
                          <a:cubicBezTo>
                            <a:pt x="8" y="47"/>
                            <a:pt x="28" y="20"/>
                            <a:pt x="18" y="88"/>
                          </a:cubicBezTo>
                          <a:cubicBezTo>
                            <a:pt x="28" y="122"/>
                            <a:pt x="0" y="143"/>
                            <a:pt x="46" y="152"/>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882" name="Freeform 679"/>
                    <p:cNvSpPr>
                      <a:spLocks/>
                    </p:cNvSpPr>
                    <p:nvPr/>
                  </p:nvSpPr>
                  <p:spPr bwMode="auto">
                    <a:xfrm>
                      <a:off x="2917" y="1765"/>
                      <a:ext cx="20" cy="155"/>
                    </a:xfrm>
                    <a:custGeom>
                      <a:avLst/>
                      <a:gdLst>
                        <a:gd name="T0" fmla="*/ 0 w 20"/>
                        <a:gd name="T1" fmla="*/ 0 h 155"/>
                        <a:gd name="T2" fmla="*/ 18 w 20"/>
                        <a:gd name="T3" fmla="*/ 80 h 155"/>
                        <a:gd name="T4" fmla="*/ 12 w 20"/>
                        <a:gd name="T5" fmla="*/ 116 h 155"/>
                        <a:gd name="T6" fmla="*/ 15 w 20"/>
                        <a:gd name="T7" fmla="*/ 155 h 155"/>
                        <a:gd name="T8" fmla="*/ 0 60000 65536"/>
                        <a:gd name="T9" fmla="*/ 0 60000 65536"/>
                        <a:gd name="T10" fmla="*/ 0 60000 65536"/>
                        <a:gd name="T11" fmla="*/ 0 60000 65536"/>
                        <a:gd name="T12" fmla="*/ 0 w 20"/>
                        <a:gd name="T13" fmla="*/ 0 h 155"/>
                        <a:gd name="T14" fmla="*/ 20 w 20"/>
                        <a:gd name="T15" fmla="*/ 155 h 155"/>
                      </a:gdLst>
                      <a:ahLst/>
                      <a:cxnLst>
                        <a:cxn ang="T8">
                          <a:pos x="T0" y="T1"/>
                        </a:cxn>
                        <a:cxn ang="T9">
                          <a:pos x="T2" y="T3"/>
                        </a:cxn>
                        <a:cxn ang="T10">
                          <a:pos x="T4" y="T5"/>
                        </a:cxn>
                        <a:cxn ang="T11">
                          <a:pos x="T6" y="T7"/>
                        </a:cxn>
                      </a:cxnLst>
                      <a:rect l="T12" t="T13" r="T14" b="T15"/>
                      <a:pathLst>
                        <a:path w="20" h="155">
                          <a:moveTo>
                            <a:pt x="0" y="0"/>
                          </a:moveTo>
                          <a:cubicBezTo>
                            <a:pt x="4" y="13"/>
                            <a:pt x="15" y="60"/>
                            <a:pt x="18" y="80"/>
                          </a:cubicBezTo>
                          <a:cubicBezTo>
                            <a:pt x="20" y="99"/>
                            <a:pt x="12" y="104"/>
                            <a:pt x="12" y="116"/>
                          </a:cubicBezTo>
                          <a:cubicBezTo>
                            <a:pt x="12" y="128"/>
                            <a:pt x="13" y="146"/>
                            <a:pt x="15" y="155"/>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883" name="Freeform 680"/>
                    <p:cNvSpPr>
                      <a:spLocks/>
                    </p:cNvSpPr>
                    <p:nvPr/>
                  </p:nvSpPr>
                  <p:spPr bwMode="auto">
                    <a:xfrm>
                      <a:off x="2938" y="1887"/>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grpSp>
            </p:grpSp>
            <p:grpSp>
              <p:nvGrpSpPr>
                <p:cNvPr id="2708" name="Group 613"/>
                <p:cNvGrpSpPr>
                  <a:grpSpLocks/>
                </p:cNvGrpSpPr>
                <p:nvPr/>
              </p:nvGrpSpPr>
              <p:grpSpPr bwMode="auto">
                <a:xfrm rot="827374">
                  <a:off x="5099" y="2110"/>
                  <a:ext cx="645" cy="252"/>
                  <a:chOff x="2569" y="1765"/>
                  <a:chExt cx="645" cy="265"/>
                </a:xfrm>
              </p:grpSpPr>
              <p:grpSp>
                <p:nvGrpSpPr>
                  <p:cNvPr id="2845" name="Group 614"/>
                  <p:cNvGrpSpPr>
                    <a:grpSpLocks/>
                  </p:cNvGrpSpPr>
                  <p:nvPr/>
                </p:nvGrpSpPr>
                <p:grpSpPr bwMode="auto">
                  <a:xfrm rot="205847">
                    <a:off x="2998" y="1765"/>
                    <a:ext cx="216" cy="265"/>
                    <a:chOff x="2782" y="1765"/>
                    <a:chExt cx="216" cy="265"/>
                  </a:xfrm>
                </p:grpSpPr>
                <p:grpSp>
                  <p:nvGrpSpPr>
                    <p:cNvPr id="2868" name="Group 615"/>
                    <p:cNvGrpSpPr>
                      <a:grpSpLocks/>
                    </p:cNvGrpSpPr>
                    <p:nvPr/>
                  </p:nvGrpSpPr>
                  <p:grpSpPr bwMode="auto">
                    <a:xfrm>
                      <a:off x="2782" y="1765"/>
                      <a:ext cx="111" cy="265"/>
                      <a:chOff x="2887" y="1765"/>
                      <a:chExt cx="111" cy="265"/>
                    </a:xfrm>
                  </p:grpSpPr>
                  <p:sp>
                    <p:nvSpPr>
                      <p:cNvPr id="2874" name="Freeform 616"/>
                      <p:cNvSpPr>
                        <a:spLocks/>
                      </p:cNvSpPr>
                      <p:nvPr/>
                    </p:nvSpPr>
                    <p:spPr bwMode="auto">
                      <a:xfrm rot="10800000">
                        <a:off x="2952" y="1781"/>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875" name="Freeform 617"/>
                      <p:cNvSpPr>
                        <a:spLocks/>
                      </p:cNvSpPr>
                      <p:nvPr/>
                    </p:nvSpPr>
                    <p:spPr bwMode="auto">
                      <a:xfrm>
                        <a:off x="2887" y="1878"/>
                        <a:ext cx="46" cy="152"/>
                      </a:xfrm>
                      <a:custGeom>
                        <a:avLst/>
                        <a:gdLst>
                          <a:gd name="T0" fmla="*/ 17 w 46"/>
                          <a:gd name="T1" fmla="*/ 0 h 152"/>
                          <a:gd name="T2" fmla="*/ 18 w 46"/>
                          <a:gd name="T3" fmla="*/ 88 h 152"/>
                          <a:gd name="T4" fmla="*/ 46 w 46"/>
                          <a:gd name="T5" fmla="*/ 152 h 152"/>
                          <a:gd name="T6" fmla="*/ 0 60000 65536"/>
                          <a:gd name="T7" fmla="*/ 0 60000 65536"/>
                          <a:gd name="T8" fmla="*/ 0 60000 65536"/>
                          <a:gd name="T9" fmla="*/ 0 w 46"/>
                          <a:gd name="T10" fmla="*/ 0 h 152"/>
                          <a:gd name="T11" fmla="*/ 46 w 46"/>
                          <a:gd name="T12" fmla="*/ 152 h 152"/>
                        </a:gdLst>
                        <a:ahLst/>
                        <a:cxnLst>
                          <a:cxn ang="T6">
                            <a:pos x="T0" y="T1"/>
                          </a:cxn>
                          <a:cxn ang="T7">
                            <a:pos x="T2" y="T3"/>
                          </a:cxn>
                          <a:cxn ang="T8">
                            <a:pos x="T4" y="T5"/>
                          </a:cxn>
                        </a:cxnLst>
                        <a:rect l="T9" t="T10" r="T11" b="T12"/>
                        <a:pathLst>
                          <a:path w="46" h="152">
                            <a:moveTo>
                              <a:pt x="17" y="0"/>
                            </a:moveTo>
                            <a:cubicBezTo>
                              <a:pt x="8" y="47"/>
                              <a:pt x="28" y="20"/>
                              <a:pt x="18" y="88"/>
                            </a:cubicBezTo>
                            <a:cubicBezTo>
                              <a:pt x="28" y="122"/>
                              <a:pt x="0" y="143"/>
                              <a:pt x="46" y="152"/>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876" name="Freeform 618"/>
                      <p:cNvSpPr>
                        <a:spLocks/>
                      </p:cNvSpPr>
                      <p:nvPr/>
                    </p:nvSpPr>
                    <p:spPr bwMode="auto">
                      <a:xfrm>
                        <a:off x="2917" y="1765"/>
                        <a:ext cx="20" cy="155"/>
                      </a:xfrm>
                      <a:custGeom>
                        <a:avLst/>
                        <a:gdLst>
                          <a:gd name="T0" fmla="*/ 0 w 20"/>
                          <a:gd name="T1" fmla="*/ 0 h 155"/>
                          <a:gd name="T2" fmla="*/ 18 w 20"/>
                          <a:gd name="T3" fmla="*/ 80 h 155"/>
                          <a:gd name="T4" fmla="*/ 12 w 20"/>
                          <a:gd name="T5" fmla="*/ 116 h 155"/>
                          <a:gd name="T6" fmla="*/ 15 w 20"/>
                          <a:gd name="T7" fmla="*/ 155 h 155"/>
                          <a:gd name="T8" fmla="*/ 0 60000 65536"/>
                          <a:gd name="T9" fmla="*/ 0 60000 65536"/>
                          <a:gd name="T10" fmla="*/ 0 60000 65536"/>
                          <a:gd name="T11" fmla="*/ 0 60000 65536"/>
                          <a:gd name="T12" fmla="*/ 0 w 20"/>
                          <a:gd name="T13" fmla="*/ 0 h 155"/>
                          <a:gd name="T14" fmla="*/ 20 w 20"/>
                          <a:gd name="T15" fmla="*/ 155 h 155"/>
                        </a:gdLst>
                        <a:ahLst/>
                        <a:cxnLst>
                          <a:cxn ang="T8">
                            <a:pos x="T0" y="T1"/>
                          </a:cxn>
                          <a:cxn ang="T9">
                            <a:pos x="T2" y="T3"/>
                          </a:cxn>
                          <a:cxn ang="T10">
                            <a:pos x="T4" y="T5"/>
                          </a:cxn>
                          <a:cxn ang="T11">
                            <a:pos x="T6" y="T7"/>
                          </a:cxn>
                        </a:cxnLst>
                        <a:rect l="T12" t="T13" r="T14" b="T15"/>
                        <a:pathLst>
                          <a:path w="20" h="155">
                            <a:moveTo>
                              <a:pt x="0" y="0"/>
                            </a:moveTo>
                            <a:cubicBezTo>
                              <a:pt x="4" y="13"/>
                              <a:pt x="15" y="60"/>
                              <a:pt x="18" y="80"/>
                            </a:cubicBezTo>
                            <a:cubicBezTo>
                              <a:pt x="20" y="99"/>
                              <a:pt x="12" y="104"/>
                              <a:pt x="12" y="116"/>
                            </a:cubicBezTo>
                            <a:cubicBezTo>
                              <a:pt x="12" y="128"/>
                              <a:pt x="13" y="146"/>
                              <a:pt x="15" y="155"/>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877" name="Freeform 619"/>
                      <p:cNvSpPr>
                        <a:spLocks/>
                      </p:cNvSpPr>
                      <p:nvPr/>
                    </p:nvSpPr>
                    <p:spPr bwMode="auto">
                      <a:xfrm>
                        <a:off x="2938" y="1887"/>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grpSp>
                <p:grpSp>
                  <p:nvGrpSpPr>
                    <p:cNvPr id="2869" name="Group 620"/>
                    <p:cNvGrpSpPr>
                      <a:grpSpLocks/>
                    </p:cNvGrpSpPr>
                    <p:nvPr/>
                  </p:nvGrpSpPr>
                  <p:grpSpPr bwMode="auto">
                    <a:xfrm>
                      <a:off x="2887" y="1765"/>
                      <a:ext cx="111" cy="265"/>
                      <a:chOff x="2887" y="1765"/>
                      <a:chExt cx="111" cy="265"/>
                    </a:xfrm>
                  </p:grpSpPr>
                  <p:sp>
                    <p:nvSpPr>
                      <p:cNvPr id="2870" name="Freeform 621"/>
                      <p:cNvSpPr>
                        <a:spLocks/>
                      </p:cNvSpPr>
                      <p:nvPr/>
                    </p:nvSpPr>
                    <p:spPr bwMode="auto">
                      <a:xfrm rot="10800000">
                        <a:off x="2952" y="1781"/>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871" name="Freeform 622"/>
                      <p:cNvSpPr>
                        <a:spLocks/>
                      </p:cNvSpPr>
                      <p:nvPr/>
                    </p:nvSpPr>
                    <p:spPr bwMode="auto">
                      <a:xfrm>
                        <a:off x="2887" y="1878"/>
                        <a:ext cx="46" cy="152"/>
                      </a:xfrm>
                      <a:custGeom>
                        <a:avLst/>
                        <a:gdLst>
                          <a:gd name="T0" fmla="*/ 17 w 46"/>
                          <a:gd name="T1" fmla="*/ 0 h 152"/>
                          <a:gd name="T2" fmla="*/ 18 w 46"/>
                          <a:gd name="T3" fmla="*/ 88 h 152"/>
                          <a:gd name="T4" fmla="*/ 46 w 46"/>
                          <a:gd name="T5" fmla="*/ 152 h 152"/>
                          <a:gd name="T6" fmla="*/ 0 60000 65536"/>
                          <a:gd name="T7" fmla="*/ 0 60000 65536"/>
                          <a:gd name="T8" fmla="*/ 0 60000 65536"/>
                          <a:gd name="T9" fmla="*/ 0 w 46"/>
                          <a:gd name="T10" fmla="*/ 0 h 152"/>
                          <a:gd name="T11" fmla="*/ 46 w 46"/>
                          <a:gd name="T12" fmla="*/ 152 h 152"/>
                        </a:gdLst>
                        <a:ahLst/>
                        <a:cxnLst>
                          <a:cxn ang="T6">
                            <a:pos x="T0" y="T1"/>
                          </a:cxn>
                          <a:cxn ang="T7">
                            <a:pos x="T2" y="T3"/>
                          </a:cxn>
                          <a:cxn ang="T8">
                            <a:pos x="T4" y="T5"/>
                          </a:cxn>
                        </a:cxnLst>
                        <a:rect l="T9" t="T10" r="T11" b="T12"/>
                        <a:pathLst>
                          <a:path w="46" h="152">
                            <a:moveTo>
                              <a:pt x="17" y="0"/>
                            </a:moveTo>
                            <a:cubicBezTo>
                              <a:pt x="8" y="47"/>
                              <a:pt x="28" y="20"/>
                              <a:pt x="18" y="88"/>
                            </a:cubicBezTo>
                            <a:cubicBezTo>
                              <a:pt x="28" y="122"/>
                              <a:pt x="0" y="143"/>
                              <a:pt x="46" y="152"/>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872" name="Freeform 623"/>
                      <p:cNvSpPr>
                        <a:spLocks/>
                      </p:cNvSpPr>
                      <p:nvPr/>
                    </p:nvSpPr>
                    <p:spPr bwMode="auto">
                      <a:xfrm>
                        <a:off x="2917" y="1765"/>
                        <a:ext cx="20" cy="155"/>
                      </a:xfrm>
                      <a:custGeom>
                        <a:avLst/>
                        <a:gdLst>
                          <a:gd name="T0" fmla="*/ 0 w 20"/>
                          <a:gd name="T1" fmla="*/ 0 h 155"/>
                          <a:gd name="T2" fmla="*/ 18 w 20"/>
                          <a:gd name="T3" fmla="*/ 80 h 155"/>
                          <a:gd name="T4" fmla="*/ 12 w 20"/>
                          <a:gd name="T5" fmla="*/ 116 h 155"/>
                          <a:gd name="T6" fmla="*/ 15 w 20"/>
                          <a:gd name="T7" fmla="*/ 155 h 155"/>
                          <a:gd name="T8" fmla="*/ 0 60000 65536"/>
                          <a:gd name="T9" fmla="*/ 0 60000 65536"/>
                          <a:gd name="T10" fmla="*/ 0 60000 65536"/>
                          <a:gd name="T11" fmla="*/ 0 60000 65536"/>
                          <a:gd name="T12" fmla="*/ 0 w 20"/>
                          <a:gd name="T13" fmla="*/ 0 h 155"/>
                          <a:gd name="T14" fmla="*/ 20 w 20"/>
                          <a:gd name="T15" fmla="*/ 155 h 155"/>
                        </a:gdLst>
                        <a:ahLst/>
                        <a:cxnLst>
                          <a:cxn ang="T8">
                            <a:pos x="T0" y="T1"/>
                          </a:cxn>
                          <a:cxn ang="T9">
                            <a:pos x="T2" y="T3"/>
                          </a:cxn>
                          <a:cxn ang="T10">
                            <a:pos x="T4" y="T5"/>
                          </a:cxn>
                          <a:cxn ang="T11">
                            <a:pos x="T6" y="T7"/>
                          </a:cxn>
                        </a:cxnLst>
                        <a:rect l="T12" t="T13" r="T14" b="T15"/>
                        <a:pathLst>
                          <a:path w="20" h="155">
                            <a:moveTo>
                              <a:pt x="0" y="0"/>
                            </a:moveTo>
                            <a:cubicBezTo>
                              <a:pt x="4" y="13"/>
                              <a:pt x="15" y="60"/>
                              <a:pt x="18" y="80"/>
                            </a:cubicBezTo>
                            <a:cubicBezTo>
                              <a:pt x="20" y="99"/>
                              <a:pt x="12" y="104"/>
                              <a:pt x="12" y="116"/>
                            </a:cubicBezTo>
                            <a:cubicBezTo>
                              <a:pt x="12" y="128"/>
                              <a:pt x="13" y="146"/>
                              <a:pt x="15" y="155"/>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873" name="Freeform 624"/>
                      <p:cNvSpPr>
                        <a:spLocks/>
                      </p:cNvSpPr>
                      <p:nvPr/>
                    </p:nvSpPr>
                    <p:spPr bwMode="auto">
                      <a:xfrm>
                        <a:off x="2938" y="1887"/>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grpSp>
              </p:grpSp>
              <p:grpSp>
                <p:nvGrpSpPr>
                  <p:cNvPr id="2846" name="Group 625"/>
                  <p:cNvGrpSpPr>
                    <a:grpSpLocks/>
                  </p:cNvGrpSpPr>
                  <p:nvPr/>
                </p:nvGrpSpPr>
                <p:grpSpPr bwMode="auto">
                  <a:xfrm rot="-232276">
                    <a:off x="2569" y="1765"/>
                    <a:ext cx="216" cy="265"/>
                    <a:chOff x="2782" y="1765"/>
                    <a:chExt cx="216" cy="265"/>
                  </a:xfrm>
                </p:grpSpPr>
                <p:grpSp>
                  <p:nvGrpSpPr>
                    <p:cNvPr id="2858" name="Group 626"/>
                    <p:cNvGrpSpPr>
                      <a:grpSpLocks/>
                    </p:cNvGrpSpPr>
                    <p:nvPr/>
                  </p:nvGrpSpPr>
                  <p:grpSpPr bwMode="auto">
                    <a:xfrm>
                      <a:off x="2782" y="1765"/>
                      <a:ext cx="111" cy="265"/>
                      <a:chOff x="2887" y="1765"/>
                      <a:chExt cx="111" cy="265"/>
                    </a:xfrm>
                  </p:grpSpPr>
                  <p:sp>
                    <p:nvSpPr>
                      <p:cNvPr id="2864" name="Freeform 627"/>
                      <p:cNvSpPr>
                        <a:spLocks/>
                      </p:cNvSpPr>
                      <p:nvPr/>
                    </p:nvSpPr>
                    <p:spPr bwMode="auto">
                      <a:xfrm rot="10800000">
                        <a:off x="2952" y="1781"/>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865" name="Freeform 628"/>
                      <p:cNvSpPr>
                        <a:spLocks/>
                      </p:cNvSpPr>
                      <p:nvPr/>
                    </p:nvSpPr>
                    <p:spPr bwMode="auto">
                      <a:xfrm>
                        <a:off x="2887" y="1878"/>
                        <a:ext cx="46" cy="152"/>
                      </a:xfrm>
                      <a:custGeom>
                        <a:avLst/>
                        <a:gdLst>
                          <a:gd name="T0" fmla="*/ 17 w 46"/>
                          <a:gd name="T1" fmla="*/ 0 h 152"/>
                          <a:gd name="T2" fmla="*/ 18 w 46"/>
                          <a:gd name="T3" fmla="*/ 88 h 152"/>
                          <a:gd name="T4" fmla="*/ 46 w 46"/>
                          <a:gd name="T5" fmla="*/ 152 h 152"/>
                          <a:gd name="T6" fmla="*/ 0 60000 65536"/>
                          <a:gd name="T7" fmla="*/ 0 60000 65536"/>
                          <a:gd name="T8" fmla="*/ 0 60000 65536"/>
                          <a:gd name="T9" fmla="*/ 0 w 46"/>
                          <a:gd name="T10" fmla="*/ 0 h 152"/>
                          <a:gd name="T11" fmla="*/ 46 w 46"/>
                          <a:gd name="T12" fmla="*/ 152 h 152"/>
                        </a:gdLst>
                        <a:ahLst/>
                        <a:cxnLst>
                          <a:cxn ang="T6">
                            <a:pos x="T0" y="T1"/>
                          </a:cxn>
                          <a:cxn ang="T7">
                            <a:pos x="T2" y="T3"/>
                          </a:cxn>
                          <a:cxn ang="T8">
                            <a:pos x="T4" y="T5"/>
                          </a:cxn>
                        </a:cxnLst>
                        <a:rect l="T9" t="T10" r="T11" b="T12"/>
                        <a:pathLst>
                          <a:path w="46" h="152">
                            <a:moveTo>
                              <a:pt x="17" y="0"/>
                            </a:moveTo>
                            <a:cubicBezTo>
                              <a:pt x="8" y="47"/>
                              <a:pt x="28" y="20"/>
                              <a:pt x="18" y="88"/>
                            </a:cubicBezTo>
                            <a:cubicBezTo>
                              <a:pt x="28" y="122"/>
                              <a:pt x="0" y="143"/>
                              <a:pt x="46" y="152"/>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866" name="Freeform 629"/>
                      <p:cNvSpPr>
                        <a:spLocks/>
                      </p:cNvSpPr>
                      <p:nvPr/>
                    </p:nvSpPr>
                    <p:spPr bwMode="auto">
                      <a:xfrm>
                        <a:off x="2917" y="1765"/>
                        <a:ext cx="20" cy="155"/>
                      </a:xfrm>
                      <a:custGeom>
                        <a:avLst/>
                        <a:gdLst>
                          <a:gd name="T0" fmla="*/ 0 w 20"/>
                          <a:gd name="T1" fmla="*/ 0 h 155"/>
                          <a:gd name="T2" fmla="*/ 18 w 20"/>
                          <a:gd name="T3" fmla="*/ 80 h 155"/>
                          <a:gd name="T4" fmla="*/ 12 w 20"/>
                          <a:gd name="T5" fmla="*/ 116 h 155"/>
                          <a:gd name="T6" fmla="*/ 15 w 20"/>
                          <a:gd name="T7" fmla="*/ 155 h 155"/>
                          <a:gd name="T8" fmla="*/ 0 60000 65536"/>
                          <a:gd name="T9" fmla="*/ 0 60000 65536"/>
                          <a:gd name="T10" fmla="*/ 0 60000 65536"/>
                          <a:gd name="T11" fmla="*/ 0 60000 65536"/>
                          <a:gd name="T12" fmla="*/ 0 w 20"/>
                          <a:gd name="T13" fmla="*/ 0 h 155"/>
                          <a:gd name="T14" fmla="*/ 20 w 20"/>
                          <a:gd name="T15" fmla="*/ 155 h 155"/>
                        </a:gdLst>
                        <a:ahLst/>
                        <a:cxnLst>
                          <a:cxn ang="T8">
                            <a:pos x="T0" y="T1"/>
                          </a:cxn>
                          <a:cxn ang="T9">
                            <a:pos x="T2" y="T3"/>
                          </a:cxn>
                          <a:cxn ang="T10">
                            <a:pos x="T4" y="T5"/>
                          </a:cxn>
                          <a:cxn ang="T11">
                            <a:pos x="T6" y="T7"/>
                          </a:cxn>
                        </a:cxnLst>
                        <a:rect l="T12" t="T13" r="T14" b="T15"/>
                        <a:pathLst>
                          <a:path w="20" h="155">
                            <a:moveTo>
                              <a:pt x="0" y="0"/>
                            </a:moveTo>
                            <a:cubicBezTo>
                              <a:pt x="4" y="13"/>
                              <a:pt x="15" y="60"/>
                              <a:pt x="18" y="80"/>
                            </a:cubicBezTo>
                            <a:cubicBezTo>
                              <a:pt x="20" y="99"/>
                              <a:pt x="12" y="104"/>
                              <a:pt x="12" y="116"/>
                            </a:cubicBezTo>
                            <a:cubicBezTo>
                              <a:pt x="12" y="128"/>
                              <a:pt x="13" y="146"/>
                              <a:pt x="15" y="155"/>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867" name="Freeform 630"/>
                      <p:cNvSpPr>
                        <a:spLocks/>
                      </p:cNvSpPr>
                      <p:nvPr/>
                    </p:nvSpPr>
                    <p:spPr bwMode="auto">
                      <a:xfrm>
                        <a:off x="2938" y="1887"/>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grpSp>
                <p:grpSp>
                  <p:nvGrpSpPr>
                    <p:cNvPr id="2859" name="Group 631"/>
                    <p:cNvGrpSpPr>
                      <a:grpSpLocks/>
                    </p:cNvGrpSpPr>
                    <p:nvPr/>
                  </p:nvGrpSpPr>
                  <p:grpSpPr bwMode="auto">
                    <a:xfrm>
                      <a:off x="2887" y="1765"/>
                      <a:ext cx="111" cy="265"/>
                      <a:chOff x="2887" y="1765"/>
                      <a:chExt cx="111" cy="265"/>
                    </a:xfrm>
                  </p:grpSpPr>
                  <p:sp>
                    <p:nvSpPr>
                      <p:cNvPr id="2860" name="Freeform 632"/>
                      <p:cNvSpPr>
                        <a:spLocks/>
                      </p:cNvSpPr>
                      <p:nvPr/>
                    </p:nvSpPr>
                    <p:spPr bwMode="auto">
                      <a:xfrm rot="10800000">
                        <a:off x="2952" y="1781"/>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861" name="Freeform 633"/>
                      <p:cNvSpPr>
                        <a:spLocks/>
                      </p:cNvSpPr>
                      <p:nvPr/>
                    </p:nvSpPr>
                    <p:spPr bwMode="auto">
                      <a:xfrm>
                        <a:off x="2887" y="1878"/>
                        <a:ext cx="46" cy="152"/>
                      </a:xfrm>
                      <a:custGeom>
                        <a:avLst/>
                        <a:gdLst>
                          <a:gd name="T0" fmla="*/ 17 w 46"/>
                          <a:gd name="T1" fmla="*/ 0 h 152"/>
                          <a:gd name="T2" fmla="*/ 18 w 46"/>
                          <a:gd name="T3" fmla="*/ 88 h 152"/>
                          <a:gd name="T4" fmla="*/ 46 w 46"/>
                          <a:gd name="T5" fmla="*/ 152 h 152"/>
                          <a:gd name="T6" fmla="*/ 0 60000 65536"/>
                          <a:gd name="T7" fmla="*/ 0 60000 65536"/>
                          <a:gd name="T8" fmla="*/ 0 60000 65536"/>
                          <a:gd name="T9" fmla="*/ 0 w 46"/>
                          <a:gd name="T10" fmla="*/ 0 h 152"/>
                          <a:gd name="T11" fmla="*/ 46 w 46"/>
                          <a:gd name="T12" fmla="*/ 152 h 152"/>
                        </a:gdLst>
                        <a:ahLst/>
                        <a:cxnLst>
                          <a:cxn ang="T6">
                            <a:pos x="T0" y="T1"/>
                          </a:cxn>
                          <a:cxn ang="T7">
                            <a:pos x="T2" y="T3"/>
                          </a:cxn>
                          <a:cxn ang="T8">
                            <a:pos x="T4" y="T5"/>
                          </a:cxn>
                        </a:cxnLst>
                        <a:rect l="T9" t="T10" r="T11" b="T12"/>
                        <a:pathLst>
                          <a:path w="46" h="152">
                            <a:moveTo>
                              <a:pt x="17" y="0"/>
                            </a:moveTo>
                            <a:cubicBezTo>
                              <a:pt x="8" y="47"/>
                              <a:pt x="28" y="20"/>
                              <a:pt x="18" y="88"/>
                            </a:cubicBezTo>
                            <a:cubicBezTo>
                              <a:pt x="28" y="122"/>
                              <a:pt x="0" y="143"/>
                              <a:pt x="46" y="152"/>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862" name="Freeform 634"/>
                      <p:cNvSpPr>
                        <a:spLocks/>
                      </p:cNvSpPr>
                      <p:nvPr/>
                    </p:nvSpPr>
                    <p:spPr bwMode="auto">
                      <a:xfrm>
                        <a:off x="2917" y="1765"/>
                        <a:ext cx="20" cy="155"/>
                      </a:xfrm>
                      <a:custGeom>
                        <a:avLst/>
                        <a:gdLst>
                          <a:gd name="T0" fmla="*/ 0 w 20"/>
                          <a:gd name="T1" fmla="*/ 0 h 155"/>
                          <a:gd name="T2" fmla="*/ 18 w 20"/>
                          <a:gd name="T3" fmla="*/ 80 h 155"/>
                          <a:gd name="T4" fmla="*/ 12 w 20"/>
                          <a:gd name="T5" fmla="*/ 116 h 155"/>
                          <a:gd name="T6" fmla="*/ 15 w 20"/>
                          <a:gd name="T7" fmla="*/ 155 h 155"/>
                          <a:gd name="T8" fmla="*/ 0 60000 65536"/>
                          <a:gd name="T9" fmla="*/ 0 60000 65536"/>
                          <a:gd name="T10" fmla="*/ 0 60000 65536"/>
                          <a:gd name="T11" fmla="*/ 0 60000 65536"/>
                          <a:gd name="T12" fmla="*/ 0 w 20"/>
                          <a:gd name="T13" fmla="*/ 0 h 155"/>
                          <a:gd name="T14" fmla="*/ 20 w 20"/>
                          <a:gd name="T15" fmla="*/ 155 h 155"/>
                        </a:gdLst>
                        <a:ahLst/>
                        <a:cxnLst>
                          <a:cxn ang="T8">
                            <a:pos x="T0" y="T1"/>
                          </a:cxn>
                          <a:cxn ang="T9">
                            <a:pos x="T2" y="T3"/>
                          </a:cxn>
                          <a:cxn ang="T10">
                            <a:pos x="T4" y="T5"/>
                          </a:cxn>
                          <a:cxn ang="T11">
                            <a:pos x="T6" y="T7"/>
                          </a:cxn>
                        </a:cxnLst>
                        <a:rect l="T12" t="T13" r="T14" b="T15"/>
                        <a:pathLst>
                          <a:path w="20" h="155">
                            <a:moveTo>
                              <a:pt x="0" y="0"/>
                            </a:moveTo>
                            <a:cubicBezTo>
                              <a:pt x="4" y="13"/>
                              <a:pt x="15" y="60"/>
                              <a:pt x="18" y="80"/>
                            </a:cubicBezTo>
                            <a:cubicBezTo>
                              <a:pt x="20" y="99"/>
                              <a:pt x="12" y="104"/>
                              <a:pt x="12" y="116"/>
                            </a:cubicBezTo>
                            <a:cubicBezTo>
                              <a:pt x="12" y="128"/>
                              <a:pt x="13" y="146"/>
                              <a:pt x="15" y="155"/>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863" name="Freeform 635"/>
                      <p:cNvSpPr>
                        <a:spLocks/>
                      </p:cNvSpPr>
                      <p:nvPr/>
                    </p:nvSpPr>
                    <p:spPr bwMode="auto">
                      <a:xfrm>
                        <a:off x="2938" y="1887"/>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grpSp>
              </p:grpSp>
              <p:grpSp>
                <p:nvGrpSpPr>
                  <p:cNvPr id="2847" name="Group 636"/>
                  <p:cNvGrpSpPr>
                    <a:grpSpLocks/>
                  </p:cNvGrpSpPr>
                  <p:nvPr/>
                </p:nvGrpSpPr>
                <p:grpSpPr bwMode="auto">
                  <a:xfrm>
                    <a:off x="2782" y="1765"/>
                    <a:ext cx="216" cy="265"/>
                    <a:chOff x="2782" y="1765"/>
                    <a:chExt cx="216" cy="265"/>
                  </a:xfrm>
                </p:grpSpPr>
                <p:grpSp>
                  <p:nvGrpSpPr>
                    <p:cNvPr id="2848" name="Group 637"/>
                    <p:cNvGrpSpPr>
                      <a:grpSpLocks/>
                    </p:cNvGrpSpPr>
                    <p:nvPr/>
                  </p:nvGrpSpPr>
                  <p:grpSpPr bwMode="auto">
                    <a:xfrm>
                      <a:off x="2782" y="1765"/>
                      <a:ext cx="111" cy="265"/>
                      <a:chOff x="2887" y="1765"/>
                      <a:chExt cx="111" cy="265"/>
                    </a:xfrm>
                  </p:grpSpPr>
                  <p:sp>
                    <p:nvSpPr>
                      <p:cNvPr id="2854" name="Freeform 638"/>
                      <p:cNvSpPr>
                        <a:spLocks/>
                      </p:cNvSpPr>
                      <p:nvPr/>
                    </p:nvSpPr>
                    <p:spPr bwMode="auto">
                      <a:xfrm rot="10800000">
                        <a:off x="2952" y="1781"/>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855" name="Freeform 639"/>
                      <p:cNvSpPr>
                        <a:spLocks/>
                      </p:cNvSpPr>
                      <p:nvPr/>
                    </p:nvSpPr>
                    <p:spPr bwMode="auto">
                      <a:xfrm>
                        <a:off x="2887" y="1878"/>
                        <a:ext cx="46" cy="152"/>
                      </a:xfrm>
                      <a:custGeom>
                        <a:avLst/>
                        <a:gdLst>
                          <a:gd name="T0" fmla="*/ 17 w 46"/>
                          <a:gd name="T1" fmla="*/ 0 h 152"/>
                          <a:gd name="T2" fmla="*/ 18 w 46"/>
                          <a:gd name="T3" fmla="*/ 88 h 152"/>
                          <a:gd name="T4" fmla="*/ 46 w 46"/>
                          <a:gd name="T5" fmla="*/ 152 h 152"/>
                          <a:gd name="T6" fmla="*/ 0 60000 65536"/>
                          <a:gd name="T7" fmla="*/ 0 60000 65536"/>
                          <a:gd name="T8" fmla="*/ 0 60000 65536"/>
                          <a:gd name="T9" fmla="*/ 0 w 46"/>
                          <a:gd name="T10" fmla="*/ 0 h 152"/>
                          <a:gd name="T11" fmla="*/ 46 w 46"/>
                          <a:gd name="T12" fmla="*/ 152 h 152"/>
                        </a:gdLst>
                        <a:ahLst/>
                        <a:cxnLst>
                          <a:cxn ang="T6">
                            <a:pos x="T0" y="T1"/>
                          </a:cxn>
                          <a:cxn ang="T7">
                            <a:pos x="T2" y="T3"/>
                          </a:cxn>
                          <a:cxn ang="T8">
                            <a:pos x="T4" y="T5"/>
                          </a:cxn>
                        </a:cxnLst>
                        <a:rect l="T9" t="T10" r="T11" b="T12"/>
                        <a:pathLst>
                          <a:path w="46" h="152">
                            <a:moveTo>
                              <a:pt x="17" y="0"/>
                            </a:moveTo>
                            <a:cubicBezTo>
                              <a:pt x="8" y="47"/>
                              <a:pt x="28" y="20"/>
                              <a:pt x="18" y="88"/>
                            </a:cubicBezTo>
                            <a:cubicBezTo>
                              <a:pt x="28" y="122"/>
                              <a:pt x="0" y="143"/>
                              <a:pt x="46" y="152"/>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856" name="Freeform 640"/>
                      <p:cNvSpPr>
                        <a:spLocks/>
                      </p:cNvSpPr>
                      <p:nvPr/>
                    </p:nvSpPr>
                    <p:spPr bwMode="auto">
                      <a:xfrm>
                        <a:off x="2917" y="1765"/>
                        <a:ext cx="20" cy="155"/>
                      </a:xfrm>
                      <a:custGeom>
                        <a:avLst/>
                        <a:gdLst>
                          <a:gd name="T0" fmla="*/ 0 w 20"/>
                          <a:gd name="T1" fmla="*/ 0 h 155"/>
                          <a:gd name="T2" fmla="*/ 18 w 20"/>
                          <a:gd name="T3" fmla="*/ 80 h 155"/>
                          <a:gd name="T4" fmla="*/ 12 w 20"/>
                          <a:gd name="T5" fmla="*/ 116 h 155"/>
                          <a:gd name="T6" fmla="*/ 15 w 20"/>
                          <a:gd name="T7" fmla="*/ 155 h 155"/>
                          <a:gd name="T8" fmla="*/ 0 60000 65536"/>
                          <a:gd name="T9" fmla="*/ 0 60000 65536"/>
                          <a:gd name="T10" fmla="*/ 0 60000 65536"/>
                          <a:gd name="T11" fmla="*/ 0 60000 65536"/>
                          <a:gd name="T12" fmla="*/ 0 w 20"/>
                          <a:gd name="T13" fmla="*/ 0 h 155"/>
                          <a:gd name="T14" fmla="*/ 20 w 20"/>
                          <a:gd name="T15" fmla="*/ 155 h 155"/>
                        </a:gdLst>
                        <a:ahLst/>
                        <a:cxnLst>
                          <a:cxn ang="T8">
                            <a:pos x="T0" y="T1"/>
                          </a:cxn>
                          <a:cxn ang="T9">
                            <a:pos x="T2" y="T3"/>
                          </a:cxn>
                          <a:cxn ang="T10">
                            <a:pos x="T4" y="T5"/>
                          </a:cxn>
                          <a:cxn ang="T11">
                            <a:pos x="T6" y="T7"/>
                          </a:cxn>
                        </a:cxnLst>
                        <a:rect l="T12" t="T13" r="T14" b="T15"/>
                        <a:pathLst>
                          <a:path w="20" h="155">
                            <a:moveTo>
                              <a:pt x="0" y="0"/>
                            </a:moveTo>
                            <a:cubicBezTo>
                              <a:pt x="4" y="13"/>
                              <a:pt x="15" y="60"/>
                              <a:pt x="18" y="80"/>
                            </a:cubicBezTo>
                            <a:cubicBezTo>
                              <a:pt x="20" y="99"/>
                              <a:pt x="12" y="104"/>
                              <a:pt x="12" y="116"/>
                            </a:cubicBezTo>
                            <a:cubicBezTo>
                              <a:pt x="12" y="128"/>
                              <a:pt x="13" y="146"/>
                              <a:pt x="15" y="155"/>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857" name="Freeform 641"/>
                      <p:cNvSpPr>
                        <a:spLocks/>
                      </p:cNvSpPr>
                      <p:nvPr/>
                    </p:nvSpPr>
                    <p:spPr bwMode="auto">
                      <a:xfrm>
                        <a:off x="2938" y="1887"/>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grpSp>
                <p:grpSp>
                  <p:nvGrpSpPr>
                    <p:cNvPr id="2849" name="Group 642"/>
                    <p:cNvGrpSpPr>
                      <a:grpSpLocks/>
                    </p:cNvGrpSpPr>
                    <p:nvPr/>
                  </p:nvGrpSpPr>
                  <p:grpSpPr bwMode="auto">
                    <a:xfrm>
                      <a:off x="2887" y="1765"/>
                      <a:ext cx="111" cy="265"/>
                      <a:chOff x="2887" y="1765"/>
                      <a:chExt cx="111" cy="265"/>
                    </a:xfrm>
                  </p:grpSpPr>
                  <p:sp>
                    <p:nvSpPr>
                      <p:cNvPr id="2850" name="Freeform 643"/>
                      <p:cNvSpPr>
                        <a:spLocks/>
                      </p:cNvSpPr>
                      <p:nvPr/>
                    </p:nvSpPr>
                    <p:spPr bwMode="auto">
                      <a:xfrm rot="10800000">
                        <a:off x="2952" y="1781"/>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851" name="Freeform 644"/>
                      <p:cNvSpPr>
                        <a:spLocks/>
                      </p:cNvSpPr>
                      <p:nvPr/>
                    </p:nvSpPr>
                    <p:spPr bwMode="auto">
                      <a:xfrm>
                        <a:off x="2887" y="1878"/>
                        <a:ext cx="46" cy="152"/>
                      </a:xfrm>
                      <a:custGeom>
                        <a:avLst/>
                        <a:gdLst>
                          <a:gd name="T0" fmla="*/ 17 w 46"/>
                          <a:gd name="T1" fmla="*/ 0 h 152"/>
                          <a:gd name="T2" fmla="*/ 18 w 46"/>
                          <a:gd name="T3" fmla="*/ 88 h 152"/>
                          <a:gd name="T4" fmla="*/ 46 w 46"/>
                          <a:gd name="T5" fmla="*/ 152 h 152"/>
                          <a:gd name="T6" fmla="*/ 0 60000 65536"/>
                          <a:gd name="T7" fmla="*/ 0 60000 65536"/>
                          <a:gd name="T8" fmla="*/ 0 60000 65536"/>
                          <a:gd name="T9" fmla="*/ 0 w 46"/>
                          <a:gd name="T10" fmla="*/ 0 h 152"/>
                          <a:gd name="T11" fmla="*/ 46 w 46"/>
                          <a:gd name="T12" fmla="*/ 152 h 152"/>
                        </a:gdLst>
                        <a:ahLst/>
                        <a:cxnLst>
                          <a:cxn ang="T6">
                            <a:pos x="T0" y="T1"/>
                          </a:cxn>
                          <a:cxn ang="T7">
                            <a:pos x="T2" y="T3"/>
                          </a:cxn>
                          <a:cxn ang="T8">
                            <a:pos x="T4" y="T5"/>
                          </a:cxn>
                        </a:cxnLst>
                        <a:rect l="T9" t="T10" r="T11" b="T12"/>
                        <a:pathLst>
                          <a:path w="46" h="152">
                            <a:moveTo>
                              <a:pt x="17" y="0"/>
                            </a:moveTo>
                            <a:cubicBezTo>
                              <a:pt x="8" y="47"/>
                              <a:pt x="28" y="20"/>
                              <a:pt x="18" y="88"/>
                            </a:cubicBezTo>
                            <a:cubicBezTo>
                              <a:pt x="28" y="122"/>
                              <a:pt x="0" y="143"/>
                              <a:pt x="46" y="152"/>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852" name="Freeform 645"/>
                      <p:cNvSpPr>
                        <a:spLocks/>
                      </p:cNvSpPr>
                      <p:nvPr/>
                    </p:nvSpPr>
                    <p:spPr bwMode="auto">
                      <a:xfrm>
                        <a:off x="2917" y="1765"/>
                        <a:ext cx="20" cy="155"/>
                      </a:xfrm>
                      <a:custGeom>
                        <a:avLst/>
                        <a:gdLst>
                          <a:gd name="T0" fmla="*/ 0 w 20"/>
                          <a:gd name="T1" fmla="*/ 0 h 155"/>
                          <a:gd name="T2" fmla="*/ 18 w 20"/>
                          <a:gd name="T3" fmla="*/ 80 h 155"/>
                          <a:gd name="T4" fmla="*/ 12 w 20"/>
                          <a:gd name="T5" fmla="*/ 116 h 155"/>
                          <a:gd name="T6" fmla="*/ 15 w 20"/>
                          <a:gd name="T7" fmla="*/ 155 h 155"/>
                          <a:gd name="T8" fmla="*/ 0 60000 65536"/>
                          <a:gd name="T9" fmla="*/ 0 60000 65536"/>
                          <a:gd name="T10" fmla="*/ 0 60000 65536"/>
                          <a:gd name="T11" fmla="*/ 0 60000 65536"/>
                          <a:gd name="T12" fmla="*/ 0 w 20"/>
                          <a:gd name="T13" fmla="*/ 0 h 155"/>
                          <a:gd name="T14" fmla="*/ 20 w 20"/>
                          <a:gd name="T15" fmla="*/ 155 h 155"/>
                        </a:gdLst>
                        <a:ahLst/>
                        <a:cxnLst>
                          <a:cxn ang="T8">
                            <a:pos x="T0" y="T1"/>
                          </a:cxn>
                          <a:cxn ang="T9">
                            <a:pos x="T2" y="T3"/>
                          </a:cxn>
                          <a:cxn ang="T10">
                            <a:pos x="T4" y="T5"/>
                          </a:cxn>
                          <a:cxn ang="T11">
                            <a:pos x="T6" y="T7"/>
                          </a:cxn>
                        </a:cxnLst>
                        <a:rect l="T12" t="T13" r="T14" b="T15"/>
                        <a:pathLst>
                          <a:path w="20" h="155">
                            <a:moveTo>
                              <a:pt x="0" y="0"/>
                            </a:moveTo>
                            <a:cubicBezTo>
                              <a:pt x="4" y="13"/>
                              <a:pt x="15" y="60"/>
                              <a:pt x="18" y="80"/>
                            </a:cubicBezTo>
                            <a:cubicBezTo>
                              <a:pt x="20" y="99"/>
                              <a:pt x="12" y="104"/>
                              <a:pt x="12" y="116"/>
                            </a:cubicBezTo>
                            <a:cubicBezTo>
                              <a:pt x="12" y="128"/>
                              <a:pt x="13" y="146"/>
                              <a:pt x="15" y="155"/>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853" name="Freeform 646"/>
                      <p:cNvSpPr>
                        <a:spLocks/>
                      </p:cNvSpPr>
                      <p:nvPr/>
                    </p:nvSpPr>
                    <p:spPr bwMode="auto">
                      <a:xfrm>
                        <a:off x="2938" y="1887"/>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grpSp>
              </p:grpSp>
            </p:grpSp>
            <p:grpSp>
              <p:nvGrpSpPr>
                <p:cNvPr id="2709" name="Group 579"/>
                <p:cNvGrpSpPr>
                  <a:grpSpLocks/>
                </p:cNvGrpSpPr>
                <p:nvPr/>
              </p:nvGrpSpPr>
              <p:grpSpPr bwMode="auto">
                <a:xfrm rot="827374">
                  <a:off x="4474" y="1960"/>
                  <a:ext cx="645" cy="265"/>
                  <a:chOff x="2569" y="1765"/>
                  <a:chExt cx="645" cy="265"/>
                </a:xfrm>
              </p:grpSpPr>
              <p:grpSp>
                <p:nvGrpSpPr>
                  <p:cNvPr id="2812" name="Group 580"/>
                  <p:cNvGrpSpPr>
                    <a:grpSpLocks/>
                  </p:cNvGrpSpPr>
                  <p:nvPr/>
                </p:nvGrpSpPr>
                <p:grpSpPr bwMode="auto">
                  <a:xfrm rot="205847">
                    <a:off x="2998" y="1765"/>
                    <a:ext cx="216" cy="265"/>
                    <a:chOff x="2782" y="1765"/>
                    <a:chExt cx="216" cy="265"/>
                  </a:xfrm>
                </p:grpSpPr>
                <p:grpSp>
                  <p:nvGrpSpPr>
                    <p:cNvPr id="2835" name="Group 581"/>
                    <p:cNvGrpSpPr>
                      <a:grpSpLocks/>
                    </p:cNvGrpSpPr>
                    <p:nvPr/>
                  </p:nvGrpSpPr>
                  <p:grpSpPr bwMode="auto">
                    <a:xfrm>
                      <a:off x="2782" y="1765"/>
                      <a:ext cx="111" cy="265"/>
                      <a:chOff x="2887" y="1765"/>
                      <a:chExt cx="111" cy="265"/>
                    </a:xfrm>
                  </p:grpSpPr>
                  <p:sp>
                    <p:nvSpPr>
                      <p:cNvPr id="2841" name="Freeform 582"/>
                      <p:cNvSpPr>
                        <a:spLocks/>
                      </p:cNvSpPr>
                      <p:nvPr/>
                    </p:nvSpPr>
                    <p:spPr bwMode="auto">
                      <a:xfrm rot="10800000">
                        <a:off x="2952" y="1781"/>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842" name="Freeform 583"/>
                      <p:cNvSpPr>
                        <a:spLocks/>
                      </p:cNvSpPr>
                      <p:nvPr/>
                    </p:nvSpPr>
                    <p:spPr bwMode="auto">
                      <a:xfrm>
                        <a:off x="2887" y="1878"/>
                        <a:ext cx="46" cy="152"/>
                      </a:xfrm>
                      <a:custGeom>
                        <a:avLst/>
                        <a:gdLst>
                          <a:gd name="T0" fmla="*/ 17 w 46"/>
                          <a:gd name="T1" fmla="*/ 0 h 152"/>
                          <a:gd name="T2" fmla="*/ 18 w 46"/>
                          <a:gd name="T3" fmla="*/ 88 h 152"/>
                          <a:gd name="T4" fmla="*/ 46 w 46"/>
                          <a:gd name="T5" fmla="*/ 152 h 152"/>
                          <a:gd name="T6" fmla="*/ 0 60000 65536"/>
                          <a:gd name="T7" fmla="*/ 0 60000 65536"/>
                          <a:gd name="T8" fmla="*/ 0 60000 65536"/>
                          <a:gd name="T9" fmla="*/ 0 w 46"/>
                          <a:gd name="T10" fmla="*/ 0 h 152"/>
                          <a:gd name="T11" fmla="*/ 46 w 46"/>
                          <a:gd name="T12" fmla="*/ 152 h 152"/>
                        </a:gdLst>
                        <a:ahLst/>
                        <a:cxnLst>
                          <a:cxn ang="T6">
                            <a:pos x="T0" y="T1"/>
                          </a:cxn>
                          <a:cxn ang="T7">
                            <a:pos x="T2" y="T3"/>
                          </a:cxn>
                          <a:cxn ang="T8">
                            <a:pos x="T4" y="T5"/>
                          </a:cxn>
                        </a:cxnLst>
                        <a:rect l="T9" t="T10" r="T11" b="T12"/>
                        <a:pathLst>
                          <a:path w="46" h="152">
                            <a:moveTo>
                              <a:pt x="17" y="0"/>
                            </a:moveTo>
                            <a:cubicBezTo>
                              <a:pt x="8" y="47"/>
                              <a:pt x="28" y="20"/>
                              <a:pt x="18" y="88"/>
                            </a:cubicBezTo>
                            <a:cubicBezTo>
                              <a:pt x="28" y="122"/>
                              <a:pt x="0" y="143"/>
                              <a:pt x="46" y="152"/>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843" name="Freeform 584"/>
                      <p:cNvSpPr>
                        <a:spLocks/>
                      </p:cNvSpPr>
                      <p:nvPr/>
                    </p:nvSpPr>
                    <p:spPr bwMode="auto">
                      <a:xfrm>
                        <a:off x="2917" y="1765"/>
                        <a:ext cx="20" cy="155"/>
                      </a:xfrm>
                      <a:custGeom>
                        <a:avLst/>
                        <a:gdLst>
                          <a:gd name="T0" fmla="*/ 0 w 20"/>
                          <a:gd name="T1" fmla="*/ 0 h 155"/>
                          <a:gd name="T2" fmla="*/ 18 w 20"/>
                          <a:gd name="T3" fmla="*/ 80 h 155"/>
                          <a:gd name="T4" fmla="*/ 12 w 20"/>
                          <a:gd name="T5" fmla="*/ 116 h 155"/>
                          <a:gd name="T6" fmla="*/ 15 w 20"/>
                          <a:gd name="T7" fmla="*/ 155 h 155"/>
                          <a:gd name="T8" fmla="*/ 0 60000 65536"/>
                          <a:gd name="T9" fmla="*/ 0 60000 65536"/>
                          <a:gd name="T10" fmla="*/ 0 60000 65536"/>
                          <a:gd name="T11" fmla="*/ 0 60000 65536"/>
                          <a:gd name="T12" fmla="*/ 0 w 20"/>
                          <a:gd name="T13" fmla="*/ 0 h 155"/>
                          <a:gd name="T14" fmla="*/ 20 w 20"/>
                          <a:gd name="T15" fmla="*/ 155 h 155"/>
                        </a:gdLst>
                        <a:ahLst/>
                        <a:cxnLst>
                          <a:cxn ang="T8">
                            <a:pos x="T0" y="T1"/>
                          </a:cxn>
                          <a:cxn ang="T9">
                            <a:pos x="T2" y="T3"/>
                          </a:cxn>
                          <a:cxn ang="T10">
                            <a:pos x="T4" y="T5"/>
                          </a:cxn>
                          <a:cxn ang="T11">
                            <a:pos x="T6" y="T7"/>
                          </a:cxn>
                        </a:cxnLst>
                        <a:rect l="T12" t="T13" r="T14" b="T15"/>
                        <a:pathLst>
                          <a:path w="20" h="155">
                            <a:moveTo>
                              <a:pt x="0" y="0"/>
                            </a:moveTo>
                            <a:cubicBezTo>
                              <a:pt x="4" y="13"/>
                              <a:pt x="15" y="60"/>
                              <a:pt x="18" y="80"/>
                            </a:cubicBezTo>
                            <a:cubicBezTo>
                              <a:pt x="20" y="99"/>
                              <a:pt x="12" y="104"/>
                              <a:pt x="12" y="116"/>
                            </a:cubicBezTo>
                            <a:cubicBezTo>
                              <a:pt x="12" y="128"/>
                              <a:pt x="13" y="146"/>
                              <a:pt x="15" y="155"/>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844" name="Freeform 585"/>
                      <p:cNvSpPr>
                        <a:spLocks/>
                      </p:cNvSpPr>
                      <p:nvPr/>
                    </p:nvSpPr>
                    <p:spPr bwMode="auto">
                      <a:xfrm>
                        <a:off x="2938" y="1887"/>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grpSp>
                <p:grpSp>
                  <p:nvGrpSpPr>
                    <p:cNvPr id="2836" name="Group 586"/>
                    <p:cNvGrpSpPr>
                      <a:grpSpLocks/>
                    </p:cNvGrpSpPr>
                    <p:nvPr/>
                  </p:nvGrpSpPr>
                  <p:grpSpPr bwMode="auto">
                    <a:xfrm>
                      <a:off x="2887" y="1765"/>
                      <a:ext cx="111" cy="265"/>
                      <a:chOff x="2887" y="1765"/>
                      <a:chExt cx="111" cy="265"/>
                    </a:xfrm>
                  </p:grpSpPr>
                  <p:sp>
                    <p:nvSpPr>
                      <p:cNvPr id="2837" name="Freeform 587"/>
                      <p:cNvSpPr>
                        <a:spLocks/>
                      </p:cNvSpPr>
                      <p:nvPr/>
                    </p:nvSpPr>
                    <p:spPr bwMode="auto">
                      <a:xfrm rot="10800000">
                        <a:off x="2952" y="1781"/>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838" name="Freeform 588"/>
                      <p:cNvSpPr>
                        <a:spLocks/>
                      </p:cNvSpPr>
                      <p:nvPr/>
                    </p:nvSpPr>
                    <p:spPr bwMode="auto">
                      <a:xfrm>
                        <a:off x="2887" y="1878"/>
                        <a:ext cx="46" cy="152"/>
                      </a:xfrm>
                      <a:custGeom>
                        <a:avLst/>
                        <a:gdLst>
                          <a:gd name="T0" fmla="*/ 17 w 46"/>
                          <a:gd name="T1" fmla="*/ 0 h 152"/>
                          <a:gd name="T2" fmla="*/ 18 w 46"/>
                          <a:gd name="T3" fmla="*/ 88 h 152"/>
                          <a:gd name="T4" fmla="*/ 46 w 46"/>
                          <a:gd name="T5" fmla="*/ 152 h 152"/>
                          <a:gd name="T6" fmla="*/ 0 60000 65536"/>
                          <a:gd name="T7" fmla="*/ 0 60000 65536"/>
                          <a:gd name="T8" fmla="*/ 0 60000 65536"/>
                          <a:gd name="T9" fmla="*/ 0 w 46"/>
                          <a:gd name="T10" fmla="*/ 0 h 152"/>
                          <a:gd name="T11" fmla="*/ 46 w 46"/>
                          <a:gd name="T12" fmla="*/ 152 h 152"/>
                        </a:gdLst>
                        <a:ahLst/>
                        <a:cxnLst>
                          <a:cxn ang="T6">
                            <a:pos x="T0" y="T1"/>
                          </a:cxn>
                          <a:cxn ang="T7">
                            <a:pos x="T2" y="T3"/>
                          </a:cxn>
                          <a:cxn ang="T8">
                            <a:pos x="T4" y="T5"/>
                          </a:cxn>
                        </a:cxnLst>
                        <a:rect l="T9" t="T10" r="T11" b="T12"/>
                        <a:pathLst>
                          <a:path w="46" h="152">
                            <a:moveTo>
                              <a:pt x="17" y="0"/>
                            </a:moveTo>
                            <a:cubicBezTo>
                              <a:pt x="8" y="47"/>
                              <a:pt x="28" y="20"/>
                              <a:pt x="18" y="88"/>
                            </a:cubicBezTo>
                            <a:cubicBezTo>
                              <a:pt x="28" y="122"/>
                              <a:pt x="0" y="143"/>
                              <a:pt x="46" y="152"/>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839" name="Freeform 589"/>
                      <p:cNvSpPr>
                        <a:spLocks/>
                      </p:cNvSpPr>
                      <p:nvPr/>
                    </p:nvSpPr>
                    <p:spPr bwMode="auto">
                      <a:xfrm>
                        <a:off x="2917" y="1765"/>
                        <a:ext cx="20" cy="155"/>
                      </a:xfrm>
                      <a:custGeom>
                        <a:avLst/>
                        <a:gdLst>
                          <a:gd name="T0" fmla="*/ 0 w 20"/>
                          <a:gd name="T1" fmla="*/ 0 h 155"/>
                          <a:gd name="T2" fmla="*/ 18 w 20"/>
                          <a:gd name="T3" fmla="*/ 80 h 155"/>
                          <a:gd name="T4" fmla="*/ 12 w 20"/>
                          <a:gd name="T5" fmla="*/ 116 h 155"/>
                          <a:gd name="T6" fmla="*/ 15 w 20"/>
                          <a:gd name="T7" fmla="*/ 155 h 155"/>
                          <a:gd name="T8" fmla="*/ 0 60000 65536"/>
                          <a:gd name="T9" fmla="*/ 0 60000 65536"/>
                          <a:gd name="T10" fmla="*/ 0 60000 65536"/>
                          <a:gd name="T11" fmla="*/ 0 60000 65536"/>
                          <a:gd name="T12" fmla="*/ 0 w 20"/>
                          <a:gd name="T13" fmla="*/ 0 h 155"/>
                          <a:gd name="T14" fmla="*/ 20 w 20"/>
                          <a:gd name="T15" fmla="*/ 155 h 155"/>
                        </a:gdLst>
                        <a:ahLst/>
                        <a:cxnLst>
                          <a:cxn ang="T8">
                            <a:pos x="T0" y="T1"/>
                          </a:cxn>
                          <a:cxn ang="T9">
                            <a:pos x="T2" y="T3"/>
                          </a:cxn>
                          <a:cxn ang="T10">
                            <a:pos x="T4" y="T5"/>
                          </a:cxn>
                          <a:cxn ang="T11">
                            <a:pos x="T6" y="T7"/>
                          </a:cxn>
                        </a:cxnLst>
                        <a:rect l="T12" t="T13" r="T14" b="T15"/>
                        <a:pathLst>
                          <a:path w="20" h="155">
                            <a:moveTo>
                              <a:pt x="0" y="0"/>
                            </a:moveTo>
                            <a:cubicBezTo>
                              <a:pt x="4" y="13"/>
                              <a:pt x="15" y="60"/>
                              <a:pt x="18" y="80"/>
                            </a:cubicBezTo>
                            <a:cubicBezTo>
                              <a:pt x="20" y="99"/>
                              <a:pt x="12" y="104"/>
                              <a:pt x="12" y="116"/>
                            </a:cubicBezTo>
                            <a:cubicBezTo>
                              <a:pt x="12" y="128"/>
                              <a:pt x="13" y="146"/>
                              <a:pt x="15" y="155"/>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840" name="Freeform 590"/>
                      <p:cNvSpPr>
                        <a:spLocks/>
                      </p:cNvSpPr>
                      <p:nvPr/>
                    </p:nvSpPr>
                    <p:spPr bwMode="auto">
                      <a:xfrm>
                        <a:off x="2938" y="1887"/>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grpSp>
              </p:grpSp>
              <p:grpSp>
                <p:nvGrpSpPr>
                  <p:cNvPr id="2813" name="Group 591"/>
                  <p:cNvGrpSpPr>
                    <a:grpSpLocks/>
                  </p:cNvGrpSpPr>
                  <p:nvPr/>
                </p:nvGrpSpPr>
                <p:grpSpPr bwMode="auto">
                  <a:xfrm rot="-232276">
                    <a:off x="2569" y="1765"/>
                    <a:ext cx="216" cy="265"/>
                    <a:chOff x="2782" y="1765"/>
                    <a:chExt cx="216" cy="265"/>
                  </a:xfrm>
                </p:grpSpPr>
                <p:grpSp>
                  <p:nvGrpSpPr>
                    <p:cNvPr id="2825" name="Group 592"/>
                    <p:cNvGrpSpPr>
                      <a:grpSpLocks/>
                    </p:cNvGrpSpPr>
                    <p:nvPr/>
                  </p:nvGrpSpPr>
                  <p:grpSpPr bwMode="auto">
                    <a:xfrm>
                      <a:off x="2782" y="1765"/>
                      <a:ext cx="111" cy="265"/>
                      <a:chOff x="2887" y="1765"/>
                      <a:chExt cx="111" cy="265"/>
                    </a:xfrm>
                  </p:grpSpPr>
                  <p:sp>
                    <p:nvSpPr>
                      <p:cNvPr id="2831" name="Freeform 593"/>
                      <p:cNvSpPr>
                        <a:spLocks/>
                      </p:cNvSpPr>
                      <p:nvPr/>
                    </p:nvSpPr>
                    <p:spPr bwMode="auto">
                      <a:xfrm rot="10800000">
                        <a:off x="2952" y="1781"/>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832" name="Freeform 594"/>
                      <p:cNvSpPr>
                        <a:spLocks/>
                      </p:cNvSpPr>
                      <p:nvPr/>
                    </p:nvSpPr>
                    <p:spPr bwMode="auto">
                      <a:xfrm>
                        <a:off x="2887" y="1878"/>
                        <a:ext cx="46" cy="152"/>
                      </a:xfrm>
                      <a:custGeom>
                        <a:avLst/>
                        <a:gdLst>
                          <a:gd name="T0" fmla="*/ 17 w 46"/>
                          <a:gd name="T1" fmla="*/ 0 h 152"/>
                          <a:gd name="T2" fmla="*/ 18 w 46"/>
                          <a:gd name="T3" fmla="*/ 88 h 152"/>
                          <a:gd name="T4" fmla="*/ 46 w 46"/>
                          <a:gd name="T5" fmla="*/ 152 h 152"/>
                          <a:gd name="T6" fmla="*/ 0 60000 65536"/>
                          <a:gd name="T7" fmla="*/ 0 60000 65536"/>
                          <a:gd name="T8" fmla="*/ 0 60000 65536"/>
                          <a:gd name="T9" fmla="*/ 0 w 46"/>
                          <a:gd name="T10" fmla="*/ 0 h 152"/>
                          <a:gd name="T11" fmla="*/ 46 w 46"/>
                          <a:gd name="T12" fmla="*/ 152 h 152"/>
                        </a:gdLst>
                        <a:ahLst/>
                        <a:cxnLst>
                          <a:cxn ang="T6">
                            <a:pos x="T0" y="T1"/>
                          </a:cxn>
                          <a:cxn ang="T7">
                            <a:pos x="T2" y="T3"/>
                          </a:cxn>
                          <a:cxn ang="T8">
                            <a:pos x="T4" y="T5"/>
                          </a:cxn>
                        </a:cxnLst>
                        <a:rect l="T9" t="T10" r="T11" b="T12"/>
                        <a:pathLst>
                          <a:path w="46" h="152">
                            <a:moveTo>
                              <a:pt x="17" y="0"/>
                            </a:moveTo>
                            <a:cubicBezTo>
                              <a:pt x="8" y="47"/>
                              <a:pt x="28" y="20"/>
                              <a:pt x="18" y="88"/>
                            </a:cubicBezTo>
                            <a:cubicBezTo>
                              <a:pt x="28" y="122"/>
                              <a:pt x="0" y="143"/>
                              <a:pt x="46" y="152"/>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833" name="Freeform 595"/>
                      <p:cNvSpPr>
                        <a:spLocks/>
                      </p:cNvSpPr>
                      <p:nvPr/>
                    </p:nvSpPr>
                    <p:spPr bwMode="auto">
                      <a:xfrm>
                        <a:off x="2917" y="1765"/>
                        <a:ext cx="20" cy="155"/>
                      </a:xfrm>
                      <a:custGeom>
                        <a:avLst/>
                        <a:gdLst>
                          <a:gd name="T0" fmla="*/ 0 w 20"/>
                          <a:gd name="T1" fmla="*/ 0 h 155"/>
                          <a:gd name="T2" fmla="*/ 18 w 20"/>
                          <a:gd name="T3" fmla="*/ 80 h 155"/>
                          <a:gd name="T4" fmla="*/ 12 w 20"/>
                          <a:gd name="T5" fmla="*/ 116 h 155"/>
                          <a:gd name="T6" fmla="*/ 15 w 20"/>
                          <a:gd name="T7" fmla="*/ 155 h 155"/>
                          <a:gd name="T8" fmla="*/ 0 60000 65536"/>
                          <a:gd name="T9" fmla="*/ 0 60000 65536"/>
                          <a:gd name="T10" fmla="*/ 0 60000 65536"/>
                          <a:gd name="T11" fmla="*/ 0 60000 65536"/>
                          <a:gd name="T12" fmla="*/ 0 w 20"/>
                          <a:gd name="T13" fmla="*/ 0 h 155"/>
                          <a:gd name="T14" fmla="*/ 20 w 20"/>
                          <a:gd name="T15" fmla="*/ 155 h 155"/>
                        </a:gdLst>
                        <a:ahLst/>
                        <a:cxnLst>
                          <a:cxn ang="T8">
                            <a:pos x="T0" y="T1"/>
                          </a:cxn>
                          <a:cxn ang="T9">
                            <a:pos x="T2" y="T3"/>
                          </a:cxn>
                          <a:cxn ang="T10">
                            <a:pos x="T4" y="T5"/>
                          </a:cxn>
                          <a:cxn ang="T11">
                            <a:pos x="T6" y="T7"/>
                          </a:cxn>
                        </a:cxnLst>
                        <a:rect l="T12" t="T13" r="T14" b="T15"/>
                        <a:pathLst>
                          <a:path w="20" h="155">
                            <a:moveTo>
                              <a:pt x="0" y="0"/>
                            </a:moveTo>
                            <a:cubicBezTo>
                              <a:pt x="4" y="13"/>
                              <a:pt x="15" y="60"/>
                              <a:pt x="18" y="80"/>
                            </a:cubicBezTo>
                            <a:cubicBezTo>
                              <a:pt x="20" y="99"/>
                              <a:pt x="12" y="104"/>
                              <a:pt x="12" y="116"/>
                            </a:cubicBezTo>
                            <a:cubicBezTo>
                              <a:pt x="12" y="128"/>
                              <a:pt x="13" y="146"/>
                              <a:pt x="15" y="155"/>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834" name="Freeform 596"/>
                      <p:cNvSpPr>
                        <a:spLocks/>
                      </p:cNvSpPr>
                      <p:nvPr/>
                    </p:nvSpPr>
                    <p:spPr bwMode="auto">
                      <a:xfrm>
                        <a:off x="2938" y="1887"/>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grpSp>
                <p:grpSp>
                  <p:nvGrpSpPr>
                    <p:cNvPr id="2826" name="Group 597"/>
                    <p:cNvGrpSpPr>
                      <a:grpSpLocks/>
                    </p:cNvGrpSpPr>
                    <p:nvPr/>
                  </p:nvGrpSpPr>
                  <p:grpSpPr bwMode="auto">
                    <a:xfrm>
                      <a:off x="2887" y="1765"/>
                      <a:ext cx="111" cy="265"/>
                      <a:chOff x="2887" y="1765"/>
                      <a:chExt cx="111" cy="265"/>
                    </a:xfrm>
                  </p:grpSpPr>
                  <p:sp>
                    <p:nvSpPr>
                      <p:cNvPr id="2827" name="Freeform 598"/>
                      <p:cNvSpPr>
                        <a:spLocks/>
                      </p:cNvSpPr>
                      <p:nvPr/>
                    </p:nvSpPr>
                    <p:spPr bwMode="auto">
                      <a:xfrm rot="10800000">
                        <a:off x="2952" y="1781"/>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828" name="Freeform 599"/>
                      <p:cNvSpPr>
                        <a:spLocks/>
                      </p:cNvSpPr>
                      <p:nvPr/>
                    </p:nvSpPr>
                    <p:spPr bwMode="auto">
                      <a:xfrm>
                        <a:off x="2887" y="1878"/>
                        <a:ext cx="46" cy="152"/>
                      </a:xfrm>
                      <a:custGeom>
                        <a:avLst/>
                        <a:gdLst>
                          <a:gd name="T0" fmla="*/ 17 w 46"/>
                          <a:gd name="T1" fmla="*/ 0 h 152"/>
                          <a:gd name="T2" fmla="*/ 18 w 46"/>
                          <a:gd name="T3" fmla="*/ 88 h 152"/>
                          <a:gd name="T4" fmla="*/ 46 w 46"/>
                          <a:gd name="T5" fmla="*/ 152 h 152"/>
                          <a:gd name="T6" fmla="*/ 0 60000 65536"/>
                          <a:gd name="T7" fmla="*/ 0 60000 65536"/>
                          <a:gd name="T8" fmla="*/ 0 60000 65536"/>
                          <a:gd name="T9" fmla="*/ 0 w 46"/>
                          <a:gd name="T10" fmla="*/ 0 h 152"/>
                          <a:gd name="T11" fmla="*/ 46 w 46"/>
                          <a:gd name="T12" fmla="*/ 152 h 152"/>
                        </a:gdLst>
                        <a:ahLst/>
                        <a:cxnLst>
                          <a:cxn ang="T6">
                            <a:pos x="T0" y="T1"/>
                          </a:cxn>
                          <a:cxn ang="T7">
                            <a:pos x="T2" y="T3"/>
                          </a:cxn>
                          <a:cxn ang="T8">
                            <a:pos x="T4" y="T5"/>
                          </a:cxn>
                        </a:cxnLst>
                        <a:rect l="T9" t="T10" r="T11" b="T12"/>
                        <a:pathLst>
                          <a:path w="46" h="152">
                            <a:moveTo>
                              <a:pt x="17" y="0"/>
                            </a:moveTo>
                            <a:cubicBezTo>
                              <a:pt x="8" y="47"/>
                              <a:pt x="28" y="20"/>
                              <a:pt x="18" y="88"/>
                            </a:cubicBezTo>
                            <a:cubicBezTo>
                              <a:pt x="28" y="122"/>
                              <a:pt x="0" y="143"/>
                              <a:pt x="46" y="152"/>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829" name="Freeform 600"/>
                      <p:cNvSpPr>
                        <a:spLocks/>
                      </p:cNvSpPr>
                      <p:nvPr/>
                    </p:nvSpPr>
                    <p:spPr bwMode="auto">
                      <a:xfrm>
                        <a:off x="2917" y="1765"/>
                        <a:ext cx="20" cy="155"/>
                      </a:xfrm>
                      <a:custGeom>
                        <a:avLst/>
                        <a:gdLst>
                          <a:gd name="T0" fmla="*/ 0 w 20"/>
                          <a:gd name="T1" fmla="*/ 0 h 155"/>
                          <a:gd name="T2" fmla="*/ 18 w 20"/>
                          <a:gd name="T3" fmla="*/ 80 h 155"/>
                          <a:gd name="T4" fmla="*/ 12 w 20"/>
                          <a:gd name="T5" fmla="*/ 116 h 155"/>
                          <a:gd name="T6" fmla="*/ 15 w 20"/>
                          <a:gd name="T7" fmla="*/ 155 h 155"/>
                          <a:gd name="T8" fmla="*/ 0 60000 65536"/>
                          <a:gd name="T9" fmla="*/ 0 60000 65536"/>
                          <a:gd name="T10" fmla="*/ 0 60000 65536"/>
                          <a:gd name="T11" fmla="*/ 0 60000 65536"/>
                          <a:gd name="T12" fmla="*/ 0 w 20"/>
                          <a:gd name="T13" fmla="*/ 0 h 155"/>
                          <a:gd name="T14" fmla="*/ 20 w 20"/>
                          <a:gd name="T15" fmla="*/ 155 h 155"/>
                        </a:gdLst>
                        <a:ahLst/>
                        <a:cxnLst>
                          <a:cxn ang="T8">
                            <a:pos x="T0" y="T1"/>
                          </a:cxn>
                          <a:cxn ang="T9">
                            <a:pos x="T2" y="T3"/>
                          </a:cxn>
                          <a:cxn ang="T10">
                            <a:pos x="T4" y="T5"/>
                          </a:cxn>
                          <a:cxn ang="T11">
                            <a:pos x="T6" y="T7"/>
                          </a:cxn>
                        </a:cxnLst>
                        <a:rect l="T12" t="T13" r="T14" b="T15"/>
                        <a:pathLst>
                          <a:path w="20" h="155">
                            <a:moveTo>
                              <a:pt x="0" y="0"/>
                            </a:moveTo>
                            <a:cubicBezTo>
                              <a:pt x="4" y="13"/>
                              <a:pt x="15" y="60"/>
                              <a:pt x="18" y="80"/>
                            </a:cubicBezTo>
                            <a:cubicBezTo>
                              <a:pt x="20" y="99"/>
                              <a:pt x="12" y="104"/>
                              <a:pt x="12" y="116"/>
                            </a:cubicBezTo>
                            <a:cubicBezTo>
                              <a:pt x="12" y="128"/>
                              <a:pt x="13" y="146"/>
                              <a:pt x="15" y="155"/>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830" name="Freeform 601"/>
                      <p:cNvSpPr>
                        <a:spLocks/>
                      </p:cNvSpPr>
                      <p:nvPr/>
                    </p:nvSpPr>
                    <p:spPr bwMode="auto">
                      <a:xfrm>
                        <a:off x="2938" y="1887"/>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grpSp>
              </p:grpSp>
              <p:grpSp>
                <p:nvGrpSpPr>
                  <p:cNvPr id="2814" name="Group 602"/>
                  <p:cNvGrpSpPr>
                    <a:grpSpLocks/>
                  </p:cNvGrpSpPr>
                  <p:nvPr/>
                </p:nvGrpSpPr>
                <p:grpSpPr bwMode="auto">
                  <a:xfrm>
                    <a:off x="2782" y="1765"/>
                    <a:ext cx="216" cy="265"/>
                    <a:chOff x="2782" y="1765"/>
                    <a:chExt cx="216" cy="265"/>
                  </a:xfrm>
                </p:grpSpPr>
                <p:grpSp>
                  <p:nvGrpSpPr>
                    <p:cNvPr id="2815" name="Group 603"/>
                    <p:cNvGrpSpPr>
                      <a:grpSpLocks/>
                    </p:cNvGrpSpPr>
                    <p:nvPr/>
                  </p:nvGrpSpPr>
                  <p:grpSpPr bwMode="auto">
                    <a:xfrm>
                      <a:off x="2782" y="1765"/>
                      <a:ext cx="111" cy="265"/>
                      <a:chOff x="2887" y="1765"/>
                      <a:chExt cx="111" cy="265"/>
                    </a:xfrm>
                  </p:grpSpPr>
                  <p:sp>
                    <p:nvSpPr>
                      <p:cNvPr id="2821" name="Freeform 604"/>
                      <p:cNvSpPr>
                        <a:spLocks/>
                      </p:cNvSpPr>
                      <p:nvPr/>
                    </p:nvSpPr>
                    <p:spPr bwMode="auto">
                      <a:xfrm rot="10800000">
                        <a:off x="2952" y="1781"/>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822" name="Freeform 605"/>
                      <p:cNvSpPr>
                        <a:spLocks/>
                      </p:cNvSpPr>
                      <p:nvPr/>
                    </p:nvSpPr>
                    <p:spPr bwMode="auto">
                      <a:xfrm>
                        <a:off x="2887" y="1878"/>
                        <a:ext cx="46" cy="152"/>
                      </a:xfrm>
                      <a:custGeom>
                        <a:avLst/>
                        <a:gdLst>
                          <a:gd name="T0" fmla="*/ 17 w 46"/>
                          <a:gd name="T1" fmla="*/ 0 h 152"/>
                          <a:gd name="T2" fmla="*/ 18 w 46"/>
                          <a:gd name="T3" fmla="*/ 88 h 152"/>
                          <a:gd name="T4" fmla="*/ 46 w 46"/>
                          <a:gd name="T5" fmla="*/ 152 h 152"/>
                          <a:gd name="T6" fmla="*/ 0 60000 65536"/>
                          <a:gd name="T7" fmla="*/ 0 60000 65536"/>
                          <a:gd name="T8" fmla="*/ 0 60000 65536"/>
                          <a:gd name="T9" fmla="*/ 0 w 46"/>
                          <a:gd name="T10" fmla="*/ 0 h 152"/>
                          <a:gd name="T11" fmla="*/ 46 w 46"/>
                          <a:gd name="T12" fmla="*/ 152 h 152"/>
                        </a:gdLst>
                        <a:ahLst/>
                        <a:cxnLst>
                          <a:cxn ang="T6">
                            <a:pos x="T0" y="T1"/>
                          </a:cxn>
                          <a:cxn ang="T7">
                            <a:pos x="T2" y="T3"/>
                          </a:cxn>
                          <a:cxn ang="T8">
                            <a:pos x="T4" y="T5"/>
                          </a:cxn>
                        </a:cxnLst>
                        <a:rect l="T9" t="T10" r="T11" b="T12"/>
                        <a:pathLst>
                          <a:path w="46" h="152">
                            <a:moveTo>
                              <a:pt x="17" y="0"/>
                            </a:moveTo>
                            <a:cubicBezTo>
                              <a:pt x="8" y="47"/>
                              <a:pt x="28" y="20"/>
                              <a:pt x="18" y="88"/>
                            </a:cubicBezTo>
                            <a:cubicBezTo>
                              <a:pt x="28" y="122"/>
                              <a:pt x="0" y="143"/>
                              <a:pt x="46" y="152"/>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823" name="Freeform 606"/>
                      <p:cNvSpPr>
                        <a:spLocks/>
                      </p:cNvSpPr>
                      <p:nvPr/>
                    </p:nvSpPr>
                    <p:spPr bwMode="auto">
                      <a:xfrm>
                        <a:off x="2917" y="1765"/>
                        <a:ext cx="20" cy="155"/>
                      </a:xfrm>
                      <a:custGeom>
                        <a:avLst/>
                        <a:gdLst>
                          <a:gd name="T0" fmla="*/ 0 w 20"/>
                          <a:gd name="T1" fmla="*/ 0 h 155"/>
                          <a:gd name="T2" fmla="*/ 18 w 20"/>
                          <a:gd name="T3" fmla="*/ 80 h 155"/>
                          <a:gd name="T4" fmla="*/ 12 w 20"/>
                          <a:gd name="T5" fmla="*/ 116 h 155"/>
                          <a:gd name="T6" fmla="*/ 15 w 20"/>
                          <a:gd name="T7" fmla="*/ 155 h 155"/>
                          <a:gd name="T8" fmla="*/ 0 60000 65536"/>
                          <a:gd name="T9" fmla="*/ 0 60000 65536"/>
                          <a:gd name="T10" fmla="*/ 0 60000 65536"/>
                          <a:gd name="T11" fmla="*/ 0 60000 65536"/>
                          <a:gd name="T12" fmla="*/ 0 w 20"/>
                          <a:gd name="T13" fmla="*/ 0 h 155"/>
                          <a:gd name="T14" fmla="*/ 20 w 20"/>
                          <a:gd name="T15" fmla="*/ 155 h 155"/>
                        </a:gdLst>
                        <a:ahLst/>
                        <a:cxnLst>
                          <a:cxn ang="T8">
                            <a:pos x="T0" y="T1"/>
                          </a:cxn>
                          <a:cxn ang="T9">
                            <a:pos x="T2" y="T3"/>
                          </a:cxn>
                          <a:cxn ang="T10">
                            <a:pos x="T4" y="T5"/>
                          </a:cxn>
                          <a:cxn ang="T11">
                            <a:pos x="T6" y="T7"/>
                          </a:cxn>
                        </a:cxnLst>
                        <a:rect l="T12" t="T13" r="T14" b="T15"/>
                        <a:pathLst>
                          <a:path w="20" h="155">
                            <a:moveTo>
                              <a:pt x="0" y="0"/>
                            </a:moveTo>
                            <a:cubicBezTo>
                              <a:pt x="4" y="13"/>
                              <a:pt x="15" y="60"/>
                              <a:pt x="18" y="80"/>
                            </a:cubicBezTo>
                            <a:cubicBezTo>
                              <a:pt x="20" y="99"/>
                              <a:pt x="12" y="104"/>
                              <a:pt x="12" y="116"/>
                            </a:cubicBezTo>
                            <a:cubicBezTo>
                              <a:pt x="12" y="128"/>
                              <a:pt x="13" y="146"/>
                              <a:pt x="15" y="155"/>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824" name="Freeform 607"/>
                      <p:cNvSpPr>
                        <a:spLocks/>
                      </p:cNvSpPr>
                      <p:nvPr/>
                    </p:nvSpPr>
                    <p:spPr bwMode="auto">
                      <a:xfrm>
                        <a:off x="2938" y="1887"/>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grpSp>
                <p:grpSp>
                  <p:nvGrpSpPr>
                    <p:cNvPr id="2816" name="Group 608"/>
                    <p:cNvGrpSpPr>
                      <a:grpSpLocks/>
                    </p:cNvGrpSpPr>
                    <p:nvPr/>
                  </p:nvGrpSpPr>
                  <p:grpSpPr bwMode="auto">
                    <a:xfrm>
                      <a:off x="2887" y="1765"/>
                      <a:ext cx="111" cy="265"/>
                      <a:chOff x="2887" y="1765"/>
                      <a:chExt cx="111" cy="265"/>
                    </a:xfrm>
                  </p:grpSpPr>
                  <p:sp>
                    <p:nvSpPr>
                      <p:cNvPr id="2817" name="Freeform 609"/>
                      <p:cNvSpPr>
                        <a:spLocks/>
                      </p:cNvSpPr>
                      <p:nvPr/>
                    </p:nvSpPr>
                    <p:spPr bwMode="auto">
                      <a:xfrm rot="10800000">
                        <a:off x="2952" y="1781"/>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818" name="Freeform 610"/>
                      <p:cNvSpPr>
                        <a:spLocks/>
                      </p:cNvSpPr>
                      <p:nvPr/>
                    </p:nvSpPr>
                    <p:spPr bwMode="auto">
                      <a:xfrm>
                        <a:off x="2887" y="1878"/>
                        <a:ext cx="46" cy="152"/>
                      </a:xfrm>
                      <a:custGeom>
                        <a:avLst/>
                        <a:gdLst>
                          <a:gd name="T0" fmla="*/ 17 w 46"/>
                          <a:gd name="T1" fmla="*/ 0 h 152"/>
                          <a:gd name="T2" fmla="*/ 18 w 46"/>
                          <a:gd name="T3" fmla="*/ 88 h 152"/>
                          <a:gd name="T4" fmla="*/ 46 w 46"/>
                          <a:gd name="T5" fmla="*/ 152 h 152"/>
                          <a:gd name="T6" fmla="*/ 0 60000 65536"/>
                          <a:gd name="T7" fmla="*/ 0 60000 65536"/>
                          <a:gd name="T8" fmla="*/ 0 60000 65536"/>
                          <a:gd name="T9" fmla="*/ 0 w 46"/>
                          <a:gd name="T10" fmla="*/ 0 h 152"/>
                          <a:gd name="T11" fmla="*/ 46 w 46"/>
                          <a:gd name="T12" fmla="*/ 152 h 152"/>
                        </a:gdLst>
                        <a:ahLst/>
                        <a:cxnLst>
                          <a:cxn ang="T6">
                            <a:pos x="T0" y="T1"/>
                          </a:cxn>
                          <a:cxn ang="T7">
                            <a:pos x="T2" y="T3"/>
                          </a:cxn>
                          <a:cxn ang="T8">
                            <a:pos x="T4" y="T5"/>
                          </a:cxn>
                        </a:cxnLst>
                        <a:rect l="T9" t="T10" r="T11" b="T12"/>
                        <a:pathLst>
                          <a:path w="46" h="152">
                            <a:moveTo>
                              <a:pt x="17" y="0"/>
                            </a:moveTo>
                            <a:cubicBezTo>
                              <a:pt x="8" y="47"/>
                              <a:pt x="28" y="20"/>
                              <a:pt x="18" y="88"/>
                            </a:cubicBezTo>
                            <a:cubicBezTo>
                              <a:pt x="28" y="122"/>
                              <a:pt x="0" y="143"/>
                              <a:pt x="46" y="152"/>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819" name="Freeform 611"/>
                      <p:cNvSpPr>
                        <a:spLocks/>
                      </p:cNvSpPr>
                      <p:nvPr/>
                    </p:nvSpPr>
                    <p:spPr bwMode="auto">
                      <a:xfrm>
                        <a:off x="2917" y="1765"/>
                        <a:ext cx="20" cy="155"/>
                      </a:xfrm>
                      <a:custGeom>
                        <a:avLst/>
                        <a:gdLst>
                          <a:gd name="T0" fmla="*/ 0 w 20"/>
                          <a:gd name="T1" fmla="*/ 0 h 155"/>
                          <a:gd name="T2" fmla="*/ 18 w 20"/>
                          <a:gd name="T3" fmla="*/ 80 h 155"/>
                          <a:gd name="T4" fmla="*/ 12 w 20"/>
                          <a:gd name="T5" fmla="*/ 116 h 155"/>
                          <a:gd name="T6" fmla="*/ 15 w 20"/>
                          <a:gd name="T7" fmla="*/ 155 h 155"/>
                          <a:gd name="T8" fmla="*/ 0 60000 65536"/>
                          <a:gd name="T9" fmla="*/ 0 60000 65536"/>
                          <a:gd name="T10" fmla="*/ 0 60000 65536"/>
                          <a:gd name="T11" fmla="*/ 0 60000 65536"/>
                          <a:gd name="T12" fmla="*/ 0 w 20"/>
                          <a:gd name="T13" fmla="*/ 0 h 155"/>
                          <a:gd name="T14" fmla="*/ 20 w 20"/>
                          <a:gd name="T15" fmla="*/ 155 h 155"/>
                        </a:gdLst>
                        <a:ahLst/>
                        <a:cxnLst>
                          <a:cxn ang="T8">
                            <a:pos x="T0" y="T1"/>
                          </a:cxn>
                          <a:cxn ang="T9">
                            <a:pos x="T2" y="T3"/>
                          </a:cxn>
                          <a:cxn ang="T10">
                            <a:pos x="T4" y="T5"/>
                          </a:cxn>
                          <a:cxn ang="T11">
                            <a:pos x="T6" y="T7"/>
                          </a:cxn>
                        </a:cxnLst>
                        <a:rect l="T12" t="T13" r="T14" b="T15"/>
                        <a:pathLst>
                          <a:path w="20" h="155">
                            <a:moveTo>
                              <a:pt x="0" y="0"/>
                            </a:moveTo>
                            <a:cubicBezTo>
                              <a:pt x="4" y="13"/>
                              <a:pt x="15" y="60"/>
                              <a:pt x="18" y="80"/>
                            </a:cubicBezTo>
                            <a:cubicBezTo>
                              <a:pt x="20" y="99"/>
                              <a:pt x="12" y="104"/>
                              <a:pt x="12" y="116"/>
                            </a:cubicBezTo>
                            <a:cubicBezTo>
                              <a:pt x="12" y="128"/>
                              <a:pt x="13" y="146"/>
                              <a:pt x="15" y="155"/>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820" name="Freeform 612"/>
                      <p:cNvSpPr>
                        <a:spLocks/>
                      </p:cNvSpPr>
                      <p:nvPr/>
                    </p:nvSpPr>
                    <p:spPr bwMode="auto">
                      <a:xfrm>
                        <a:off x="2938" y="1887"/>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grpSp>
              </p:grpSp>
            </p:grpSp>
            <p:grpSp>
              <p:nvGrpSpPr>
                <p:cNvPr id="2710" name="Group 545"/>
                <p:cNvGrpSpPr>
                  <a:grpSpLocks/>
                </p:cNvGrpSpPr>
                <p:nvPr/>
              </p:nvGrpSpPr>
              <p:grpSpPr bwMode="auto">
                <a:xfrm rot="386853">
                  <a:off x="3844" y="1843"/>
                  <a:ext cx="645" cy="265"/>
                  <a:chOff x="2569" y="1765"/>
                  <a:chExt cx="645" cy="265"/>
                </a:xfrm>
              </p:grpSpPr>
              <p:grpSp>
                <p:nvGrpSpPr>
                  <p:cNvPr id="2779" name="Group 546"/>
                  <p:cNvGrpSpPr>
                    <a:grpSpLocks/>
                  </p:cNvGrpSpPr>
                  <p:nvPr/>
                </p:nvGrpSpPr>
                <p:grpSpPr bwMode="auto">
                  <a:xfrm rot="205847">
                    <a:off x="2998" y="1765"/>
                    <a:ext cx="216" cy="265"/>
                    <a:chOff x="2782" y="1765"/>
                    <a:chExt cx="216" cy="265"/>
                  </a:xfrm>
                </p:grpSpPr>
                <p:grpSp>
                  <p:nvGrpSpPr>
                    <p:cNvPr id="2802" name="Group 547"/>
                    <p:cNvGrpSpPr>
                      <a:grpSpLocks/>
                    </p:cNvGrpSpPr>
                    <p:nvPr/>
                  </p:nvGrpSpPr>
                  <p:grpSpPr bwMode="auto">
                    <a:xfrm>
                      <a:off x="2782" y="1765"/>
                      <a:ext cx="111" cy="265"/>
                      <a:chOff x="2887" y="1765"/>
                      <a:chExt cx="111" cy="265"/>
                    </a:xfrm>
                  </p:grpSpPr>
                  <p:sp>
                    <p:nvSpPr>
                      <p:cNvPr id="2808" name="Freeform 548"/>
                      <p:cNvSpPr>
                        <a:spLocks/>
                      </p:cNvSpPr>
                      <p:nvPr/>
                    </p:nvSpPr>
                    <p:spPr bwMode="auto">
                      <a:xfrm rot="10800000">
                        <a:off x="2952" y="1781"/>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809" name="Freeform 549"/>
                      <p:cNvSpPr>
                        <a:spLocks/>
                      </p:cNvSpPr>
                      <p:nvPr/>
                    </p:nvSpPr>
                    <p:spPr bwMode="auto">
                      <a:xfrm>
                        <a:off x="2887" y="1878"/>
                        <a:ext cx="46" cy="152"/>
                      </a:xfrm>
                      <a:custGeom>
                        <a:avLst/>
                        <a:gdLst>
                          <a:gd name="T0" fmla="*/ 17 w 46"/>
                          <a:gd name="T1" fmla="*/ 0 h 152"/>
                          <a:gd name="T2" fmla="*/ 18 w 46"/>
                          <a:gd name="T3" fmla="*/ 88 h 152"/>
                          <a:gd name="T4" fmla="*/ 46 w 46"/>
                          <a:gd name="T5" fmla="*/ 152 h 152"/>
                          <a:gd name="T6" fmla="*/ 0 60000 65536"/>
                          <a:gd name="T7" fmla="*/ 0 60000 65536"/>
                          <a:gd name="T8" fmla="*/ 0 60000 65536"/>
                          <a:gd name="T9" fmla="*/ 0 w 46"/>
                          <a:gd name="T10" fmla="*/ 0 h 152"/>
                          <a:gd name="T11" fmla="*/ 46 w 46"/>
                          <a:gd name="T12" fmla="*/ 152 h 152"/>
                        </a:gdLst>
                        <a:ahLst/>
                        <a:cxnLst>
                          <a:cxn ang="T6">
                            <a:pos x="T0" y="T1"/>
                          </a:cxn>
                          <a:cxn ang="T7">
                            <a:pos x="T2" y="T3"/>
                          </a:cxn>
                          <a:cxn ang="T8">
                            <a:pos x="T4" y="T5"/>
                          </a:cxn>
                        </a:cxnLst>
                        <a:rect l="T9" t="T10" r="T11" b="T12"/>
                        <a:pathLst>
                          <a:path w="46" h="152">
                            <a:moveTo>
                              <a:pt x="17" y="0"/>
                            </a:moveTo>
                            <a:cubicBezTo>
                              <a:pt x="8" y="47"/>
                              <a:pt x="28" y="20"/>
                              <a:pt x="18" y="88"/>
                            </a:cubicBezTo>
                            <a:cubicBezTo>
                              <a:pt x="28" y="122"/>
                              <a:pt x="0" y="143"/>
                              <a:pt x="46" y="152"/>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810" name="Freeform 550"/>
                      <p:cNvSpPr>
                        <a:spLocks/>
                      </p:cNvSpPr>
                      <p:nvPr/>
                    </p:nvSpPr>
                    <p:spPr bwMode="auto">
                      <a:xfrm>
                        <a:off x="2917" y="1765"/>
                        <a:ext cx="20" cy="155"/>
                      </a:xfrm>
                      <a:custGeom>
                        <a:avLst/>
                        <a:gdLst>
                          <a:gd name="T0" fmla="*/ 0 w 20"/>
                          <a:gd name="T1" fmla="*/ 0 h 155"/>
                          <a:gd name="T2" fmla="*/ 18 w 20"/>
                          <a:gd name="T3" fmla="*/ 80 h 155"/>
                          <a:gd name="T4" fmla="*/ 12 w 20"/>
                          <a:gd name="T5" fmla="*/ 116 h 155"/>
                          <a:gd name="T6" fmla="*/ 15 w 20"/>
                          <a:gd name="T7" fmla="*/ 155 h 155"/>
                          <a:gd name="T8" fmla="*/ 0 60000 65536"/>
                          <a:gd name="T9" fmla="*/ 0 60000 65536"/>
                          <a:gd name="T10" fmla="*/ 0 60000 65536"/>
                          <a:gd name="T11" fmla="*/ 0 60000 65536"/>
                          <a:gd name="T12" fmla="*/ 0 w 20"/>
                          <a:gd name="T13" fmla="*/ 0 h 155"/>
                          <a:gd name="T14" fmla="*/ 20 w 20"/>
                          <a:gd name="T15" fmla="*/ 155 h 155"/>
                        </a:gdLst>
                        <a:ahLst/>
                        <a:cxnLst>
                          <a:cxn ang="T8">
                            <a:pos x="T0" y="T1"/>
                          </a:cxn>
                          <a:cxn ang="T9">
                            <a:pos x="T2" y="T3"/>
                          </a:cxn>
                          <a:cxn ang="T10">
                            <a:pos x="T4" y="T5"/>
                          </a:cxn>
                          <a:cxn ang="T11">
                            <a:pos x="T6" y="T7"/>
                          </a:cxn>
                        </a:cxnLst>
                        <a:rect l="T12" t="T13" r="T14" b="T15"/>
                        <a:pathLst>
                          <a:path w="20" h="155">
                            <a:moveTo>
                              <a:pt x="0" y="0"/>
                            </a:moveTo>
                            <a:cubicBezTo>
                              <a:pt x="4" y="13"/>
                              <a:pt x="15" y="60"/>
                              <a:pt x="18" y="80"/>
                            </a:cubicBezTo>
                            <a:cubicBezTo>
                              <a:pt x="20" y="99"/>
                              <a:pt x="12" y="104"/>
                              <a:pt x="12" y="116"/>
                            </a:cubicBezTo>
                            <a:cubicBezTo>
                              <a:pt x="12" y="128"/>
                              <a:pt x="13" y="146"/>
                              <a:pt x="15" y="155"/>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811" name="Freeform 551"/>
                      <p:cNvSpPr>
                        <a:spLocks/>
                      </p:cNvSpPr>
                      <p:nvPr/>
                    </p:nvSpPr>
                    <p:spPr bwMode="auto">
                      <a:xfrm>
                        <a:off x="2938" y="1887"/>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grpSp>
                <p:grpSp>
                  <p:nvGrpSpPr>
                    <p:cNvPr id="2803" name="Group 552"/>
                    <p:cNvGrpSpPr>
                      <a:grpSpLocks/>
                    </p:cNvGrpSpPr>
                    <p:nvPr/>
                  </p:nvGrpSpPr>
                  <p:grpSpPr bwMode="auto">
                    <a:xfrm>
                      <a:off x="2887" y="1765"/>
                      <a:ext cx="111" cy="265"/>
                      <a:chOff x="2887" y="1765"/>
                      <a:chExt cx="111" cy="265"/>
                    </a:xfrm>
                  </p:grpSpPr>
                  <p:sp>
                    <p:nvSpPr>
                      <p:cNvPr id="2804" name="Freeform 553"/>
                      <p:cNvSpPr>
                        <a:spLocks/>
                      </p:cNvSpPr>
                      <p:nvPr/>
                    </p:nvSpPr>
                    <p:spPr bwMode="auto">
                      <a:xfrm rot="10800000">
                        <a:off x="2952" y="1781"/>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805" name="Freeform 554"/>
                      <p:cNvSpPr>
                        <a:spLocks/>
                      </p:cNvSpPr>
                      <p:nvPr/>
                    </p:nvSpPr>
                    <p:spPr bwMode="auto">
                      <a:xfrm>
                        <a:off x="2887" y="1878"/>
                        <a:ext cx="46" cy="152"/>
                      </a:xfrm>
                      <a:custGeom>
                        <a:avLst/>
                        <a:gdLst>
                          <a:gd name="T0" fmla="*/ 17 w 46"/>
                          <a:gd name="T1" fmla="*/ 0 h 152"/>
                          <a:gd name="T2" fmla="*/ 18 w 46"/>
                          <a:gd name="T3" fmla="*/ 88 h 152"/>
                          <a:gd name="T4" fmla="*/ 46 w 46"/>
                          <a:gd name="T5" fmla="*/ 152 h 152"/>
                          <a:gd name="T6" fmla="*/ 0 60000 65536"/>
                          <a:gd name="T7" fmla="*/ 0 60000 65536"/>
                          <a:gd name="T8" fmla="*/ 0 60000 65536"/>
                          <a:gd name="T9" fmla="*/ 0 w 46"/>
                          <a:gd name="T10" fmla="*/ 0 h 152"/>
                          <a:gd name="T11" fmla="*/ 46 w 46"/>
                          <a:gd name="T12" fmla="*/ 152 h 152"/>
                        </a:gdLst>
                        <a:ahLst/>
                        <a:cxnLst>
                          <a:cxn ang="T6">
                            <a:pos x="T0" y="T1"/>
                          </a:cxn>
                          <a:cxn ang="T7">
                            <a:pos x="T2" y="T3"/>
                          </a:cxn>
                          <a:cxn ang="T8">
                            <a:pos x="T4" y="T5"/>
                          </a:cxn>
                        </a:cxnLst>
                        <a:rect l="T9" t="T10" r="T11" b="T12"/>
                        <a:pathLst>
                          <a:path w="46" h="152">
                            <a:moveTo>
                              <a:pt x="17" y="0"/>
                            </a:moveTo>
                            <a:cubicBezTo>
                              <a:pt x="8" y="47"/>
                              <a:pt x="28" y="20"/>
                              <a:pt x="18" y="88"/>
                            </a:cubicBezTo>
                            <a:cubicBezTo>
                              <a:pt x="28" y="122"/>
                              <a:pt x="0" y="143"/>
                              <a:pt x="46" y="152"/>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806" name="Freeform 555"/>
                      <p:cNvSpPr>
                        <a:spLocks/>
                      </p:cNvSpPr>
                      <p:nvPr/>
                    </p:nvSpPr>
                    <p:spPr bwMode="auto">
                      <a:xfrm>
                        <a:off x="2917" y="1765"/>
                        <a:ext cx="20" cy="155"/>
                      </a:xfrm>
                      <a:custGeom>
                        <a:avLst/>
                        <a:gdLst>
                          <a:gd name="T0" fmla="*/ 0 w 20"/>
                          <a:gd name="T1" fmla="*/ 0 h 155"/>
                          <a:gd name="T2" fmla="*/ 18 w 20"/>
                          <a:gd name="T3" fmla="*/ 80 h 155"/>
                          <a:gd name="T4" fmla="*/ 12 w 20"/>
                          <a:gd name="T5" fmla="*/ 116 h 155"/>
                          <a:gd name="T6" fmla="*/ 15 w 20"/>
                          <a:gd name="T7" fmla="*/ 155 h 155"/>
                          <a:gd name="T8" fmla="*/ 0 60000 65536"/>
                          <a:gd name="T9" fmla="*/ 0 60000 65536"/>
                          <a:gd name="T10" fmla="*/ 0 60000 65536"/>
                          <a:gd name="T11" fmla="*/ 0 60000 65536"/>
                          <a:gd name="T12" fmla="*/ 0 w 20"/>
                          <a:gd name="T13" fmla="*/ 0 h 155"/>
                          <a:gd name="T14" fmla="*/ 20 w 20"/>
                          <a:gd name="T15" fmla="*/ 155 h 155"/>
                        </a:gdLst>
                        <a:ahLst/>
                        <a:cxnLst>
                          <a:cxn ang="T8">
                            <a:pos x="T0" y="T1"/>
                          </a:cxn>
                          <a:cxn ang="T9">
                            <a:pos x="T2" y="T3"/>
                          </a:cxn>
                          <a:cxn ang="T10">
                            <a:pos x="T4" y="T5"/>
                          </a:cxn>
                          <a:cxn ang="T11">
                            <a:pos x="T6" y="T7"/>
                          </a:cxn>
                        </a:cxnLst>
                        <a:rect l="T12" t="T13" r="T14" b="T15"/>
                        <a:pathLst>
                          <a:path w="20" h="155">
                            <a:moveTo>
                              <a:pt x="0" y="0"/>
                            </a:moveTo>
                            <a:cubicBezTo>
                              <a:pt x="4" y="13"/>
                              <a:pt x="15" y="60"/>
                              <a:pt x="18" y="80"/>
                            </a:cubicBezTo>
                            <a:cubicBezTo>
                              <a:pt x="20" y="99"/>
                              <a:pt x="12" y="104"/>
                              <a:pt x="12" y="116"/>
                            </a:cubicBezTo>
                            <a:cubicBezTo>
                              <a:pt x="12" y="128"/>
                              <a:pt x="13" y="146"/>
                              <a:pt x="15" y="155"/>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807" name="Freeform 556"/>
                      <p:cNvSpPr>
                        <a:spLocks/>
                      </p:cNvSpPr>
                      <p:nvPr/>
                    </p:nvSpPr>
                    <p:spPr bwMode="auto">
                      <a:xfrm>
                        <a:off x="2938" y="1887"/>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grpSp>
              </p:grpSp>
              <p:grpSp>
                <p:nvGrpSpPr>
                  <p:cNvPr id="2780" name="Group 557"/>
                  <p:cNvGrpSpPr>
                    <a:grpSpLocks/>
                  </p:cNvGrpSpPr>
                  <p:nvPr/>
                </p:nvGrpSpPr>
                <p:grpSpPr bwMode="auto">
                  <a:xfrm rot="-232276">
                    <a:off x="2569" y="1765"/>
                    <a:ext cx="216" cy="265"/>
                    <a:chOff x="2782" y="1765"/>
                    <a:chExt cx="216" cy="265"/>
                  </a:xfrm>
                </p:grpSpPr>
                <p:grpSp>
                  <p:nvGrpSpPr>
                    <p:cNvPr id="2792" name="Group 558"/>
                    <p:cNvGrpSpPr>
                      <a:grpSpLocks/>
                    </p:cNvGrpSpPr>
                    <p:nvPr/>
                  </p:nvGrpSpPr>
                  <p:grpSpPr bwMode="auto">
                    <a:xfrm>
                      <a:off x="2782" y="1765"/>
                      <a:ext cx="111" cy="265"/>
                      <a:chOff x="2887" y="1765"/>
                      <a:chExt cx="111" cy="265"/>
                    </a:xfrm>
                  </p:grpSpPr>
                  <p:sp>
                    <p:nvSpPr>
                      <p:cNvPr id="2798" name="Freeform 559"/>
                      <p:cNvSpPr>
                        <a:spLocks/>
                      </p:cNvSpPr>
                      <p:nvPr/>
                    </p:nvSpPr>
                    <p:spPr bwMode="auto">
                      <a:xfrm rot="10800000">
                        <a:off x="2952" y="1781"/>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799" name="Freeform 560"/>
                      <p:cNvSpPr>
                        <a:spLocks/>
                      </p:cNvSpPr>
                      <p:nvPr/>
                    </p:nvSpPr>
                    <p:spPr bwMode="auto">
                      <a:xfrm>
                        <a:off x="2887" y="1878"/>
                        <a:ext cx="46" cy="152"/>
                      </a:xfrm>
                      <a:custGeom>
                        <a:avLst/>
                        <a:gdLst>
                          <a:gd name="T0" fmla="*/ 17 w 46"/>
                          <a:gd name="T1" fmla="*/ 0 h 152"/>
                          <a:gd name="T2" fmla="*/ 18 w 46"/>
                          <a:gd name="T3" fmla="*/ 88 h 152"/>
                          <a:gd name="T4" fmla="*/ 46 w 46"/>
                          <a:gd name="T5" fmla="*/ 152 h 152"/>
                          <a:gd name="T6" fmla="*/ 0 60000 65536"/>
                          <a:gd name="T7" fmla="*/ 0 60000 65536"/>
                          <a:gd name="T8" fmla="*/ 0 60000 65536"/>
                          <a:gd name="T9" fmla="*/ 0 w 46"/>
                          <a:gd name="T10" fmla="*/ 0 h 152"/>
                          <a:gd name="T11" fmla="*/ 46 w 46"/>
                          <a:gd name="T12" fmla="*/ 152 h 152"/>
                        </a:gdLst>
                        <a:ahLst/>
                        <a:cxnLst>
                          <a:cxn ang="T6">
                            <a:pos x="T0" y="T1"/>
                          </a:cxn>
                          <a:cxn ang="T7">
                            <a:pos x="T2" y="T3"/>
                          </a:cxn>
                          <a:cxn ang="T8">
                            <a:pos x="T4" y="T5"/>
                          </a:cxn>
                        </a:cxnLst>
                        <a:rect l="T9" t="T10" r="T11" b="T12"/>
                        <a:pathLst>
                          <a:path w="46" h="152">
                            <a:moveTo>
                              <a:pt x="17" y="0"/>
                            </a:moveTo>
                            <a:cubicBezTo>
                              <a:pt x="8" y="47"/>
                              <a:pt x="28" y="20"/>
                              <a:pt x="18" y="88"/>
                            </a:cubicBezTo>
                            <a:cubicBezTo>
                              <a:pt x="28" y="122"/>
                              <a:pt x="0" y="143"/>
                              <a:pt x="46" y="152"/>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800" name="Freeform 561"/>
                      <p:cNvSpPr>
                        <a:spLocks/>
                      </p:cNvSpPr>
                      <p:nvPr/>
                    </p:nvSpPr>
                    <p:spPr bwMode="auto">
                      <a:xfrm>
                        <a:off x="2917" y="1765"/>
                        <a:ext cx="20" cy="155"/>
                      </a:xfrm>
                      <a:custGeom>
                        <a:avLst/>
                        <a:gdLst>
                          <a:gd name="T0" fmla="*/ 0 w 20"/>
                          <a:gd name="T1" fmla="*/ 0 h 155"/>
                          <a:gd name="T2" fmla="*/ 18 w 20"/>
                          <a:gd name="T3" fmla="*/ 80 h 155"/>
                          <a:gd name="T4" fmla="*/ 12 w 20"/>
                          <a:gd name="T5" fmla="*/ 116 h 155"/>
                          <a:gd name="T6" fmla="*/ 15 w 20"/>
                          <a:gd name="T7" fmla="*/ 155 h 155"/>
                          <a:gd name="T8" fmla="*/ 0 60000 65536"/>
                          <a:gd name="T9" fmla="*/ 0 60000 65536"/>
                          <a:gd name="T10" fmla="*/ 0 60000 65536"/>
                          <a:gd name="T11" fmla="*/ 0 60000 65536"/>
                          <a:gd name="T12" fmla="*/ 0 w 20"/>
                          <a:gd name="T13" fmla="*/ 0 h 155"/>
                          <a:gd name="T14" fmla="*/ 20 w 20"/>
                          <a:gd name="T15" fmla="*/ 155 h 155"/>
                        </a:gdLst>
                        <a:ahLst/>
                        <a:cxnLst>
                          <a:cxn ang="T8">
                            <a:pos x="T0" y="T1"/>
                          </a:cxn>
                          <a:cxn ang="T9">
                            <a:pos x="T2" y="T3"/>
                          </a:cxn>
                          <a:cxn ang="T10">
                            <a:pos x="T4" y="T5"/>
                          </a:cxn>
                          <a:cxn ang="T11">
                            <a:pos x="T6" y="T7"/>
                          </a:cxn>
                        </a:cxnLst>
                        <a:rect l="T12" t="T13" r="T14" b="T15"/>
                        <a:pathLst>
                          <a:path w="20" h="155">
                            <a:moveTo>
                              <a:pt x="0" y="0"/>
                            </a:moveTo>
                            <a:cubicBezTo>
                              <a:pt x="4" y="13"/>
                              <a:pt x="15" y="60"/>
                              <a:pt x="18" y="80"/>
                            </a:cubicBezTo>
                            <a:cubicBezTo>
                              <a:pt x="20" y="99"/>
                              <a:pt x="12" y="104"/>
                              <a:pt x="12" y="116"/>
                            </a:cubicBezTo>
                            <a:cubicBezTo>
                              <a:pt x="12" y="128"/>
                              <a:pt x="13" y="146"/>
                              <a:pt x="15" y="155"/>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801" name="Freeform 562"/>
                      <p:cNvSpPr>
                        <a:spLocks/>
                      </p:cNvSpPr>
                      <p:nvPr/>
                    </p:nvSpPr>
                    <p:spPr bwMode="auto">
                      <a:xfrm>
                        <a:off x="2938" y="1887"/>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grpSp>
                <p:grpSp>
                  <p:nvGrpSpPr>
                    <p:cNvPr id="2793" name="Group 563"/>
                    <p:cNvGrpSpPr>
                      <a:grpSpLocks/>
                    </p:cNvGrpSpPr>
                    <p:nvPr/>
                  </p:nvGrpSpPr>
                  <p:grpSpPr bwMode="auto">
                    <a:xfrm>
                      <a:off x="2887" y="1765"/>
                      <a:ext cx="111" cy="265"/>
                      <a:chOff x="2887" y="1765"/>
                      <a:chExt cx="111" cy="265"/>
                    </a:xfrm>
                  </p:grpSpPr>
                  <p:sp>
                    <p:nvSpPr>
                      <p:cNvPr id="2794" name="Freeform 564"/>
                      <p:cNvSpPr>
                        <a:spLocks/>
                      </p:cNvSpPr>
                      <p:nvPr/>
                    </p:nvSpPr>
                    <p:spPr bwMode="auto">
                      <a:xfrm rot="10800000">
                        <a:off x="2952" y="1781"/>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795" name="Freeform 565"/>
                      <p:cNvSpPr>
                        <a:spLocks/>
                      </p:cNvSpPr>
                      <p:nvPr/>
                    </p:nvSpPr>
                    <p:spPr bwMode="auto">
                      <a:xfrm>
                        <a:off x="2887" y="1878"/>
                        <a:ext cx="46" cy="152"/>
                      </a:xfrm>
                      <a:custGeom>
                        <a:avLst/>
                        <a:gdLst>
                          <a:gd name="T0" fmla="*/ 17 w 46"/>
                          <a:gd name="T1" fmla="*/ 0 h 152"/>
                          <a:gd name="T2" fmla="*/ 18 w 46"/>
                          <a:gd name="T3" fmla="*/ 88 h 152"/>
                          <a:gd name="T4" fmla="*/ 46 w 46"/>
                          <a:gd name="T5" fmla="*/ 152 h 152"/>
                          <a:gd name="T6" fmla="*/ 0 60000 65536"/>
                          <a:gd name="T7" fmla="*/ 0 60000 65536"/>
                          <a:gd name="T8" fmla="*/ 0 60000 65536"/>
                          <a:gd name="T9" fmla="*/ 0 w 46"/>
                          <a:gd name="T10" fmla="*/ 0 h 152"/>
                          <a:gd name="T11" fmla="*/ 46 w 46"/>
                          <a:gd name="T12" fmla="*/ 152 h 152"/>
                        </a:gdLst>
                        <a:ahLst/>
                        <a:cxnLst>
                          <a:cxn ang="T6">
                            <a:pos x="T0" y="T1"/>
                          </a:cxn>
                          <a:cxn ang="T7">
                            <a:pos x="T2" y="T3"/>
                          </a:cxn>
                          <a:cxn ang="T8">
                            <a:pos x="T4" y="T5"/>
                          </a:cxn>
                        </a:cxnLst>
                        <a:rect l="T9" t="T10" r="T11" b="T12"/>
                        <a:pathLst>
                          <a:path w="46" h="152">
                            <a:moveTo>
                              <a:pt x="17" y="0"/>
                            </a:moveTo>
                            <a:cubicBezTo>
                              <a:pt x="8" y="47"/>
                              <a:pt x="28" y="20"/>
                              <a:pt x="18" y="88"/>
                            </a:cubicBezTo>
                            <a:cubicBezTo>
                              <a:pt x="28" y="122"/>
                              <a:pt x="0" y="143"/>
                              <a:pt x="46" y="152"/>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796" name="Freeform 566"/>
                      <p:cNvSpPr>
                        <a:spLocks/>
                      </p:cNvSpPr>
                      <p:nvPr/>
                    </p:nvSpPr>
                    <p:spPr bwMode="auto">
                      <a:xfrm>
                        <a:off x="2917" y="1765"/>
                        <a:ext cx="20" cy="155"/>
                      </a:xfrm>
                      <a:custGeom>
                        <a:avLst/>
                        <a:gdLst>
                          <a:gd name="T0" fmla="*/ 0 w 20"/>
                          <a:gd name="T1" fmla="*/ 0 h 155"/>
                          <a:gd name="T2" fmla="*/ 18 w 20"/>
                          <a:gd name="T3" fmla="*/ 80 h 155"/>
                          <a:gd name="T4" fmla="*/ 12 w 20"/>
                          <a:gd name="T5" fmla="*/ 116 h 155"/>
                          <a:gd name="T6" fmla="*/ 15 w 20"/>
                          <a:gd name="T7" fmla="*/ 155 h 155"/>
                          <a:gd name="T8" fmla="*/ 0 60000 65536"/>
                          <a:gd name="T9" fmla="*/ 0 60000 65536"/>
                          <a:gd name="T10" fmla="*/ 0 60000 65536"/>
                          <a:gd name="T11" fmla="*/ 0 60000 65536"/>
                          <a:gd name="T12" fmla="*/ 0 w 20"/>
                          <a:gd name="T13" fmla="*/ 0 h 155"/>
                          <a:gd name="T14" fmla="*/ 20 w 20"/>
                          <a:gd name="T15" fmla="*/ 155 h 155"/>
                        </a:gdLst>
                        <a:ahLst/>
                        <a:cxnLst>
                          <a:cxn ang="T8">
                            <a:pos x="T0" y="T1"/>
                          </a:cxn>
                          <a:cxn ang="T9">
                            <a:pos x="T2" y="T3"/>
                          </a:cxn>
                          <a:cxn ang="T10">
                            <a:pos x="T4" y="T5"/>
                          </a:cxn>
                          <a:cxn ang="T11">
                            <a:pos x="T6" y="T7"/>
                          </a:cxn>
                        </a:cxnLst>
                        <a:rect l="T12" t="T13" r="T14" b="T15"/>
                        <a:pathLst>
                          <a:path w="20" h="155">
                            <a:moveTo>
                              <a:pt x="0" y="0"/>
                            </a:moveTo>
                            <a:cubicBezTo>
                              <a:pt x="4" y="13"/>
                              <a:pt x="15" y="60"/>
                              <a:pt x="18" y="80"/>
                            </a:cubicBezTo>
                            <a:cubicBezTo>
                              <a:pt x="20" y="99"/>
                              <a:pt x="12" y="104"/>
                              <a:pt x="12" y="116"/>
                            </a:cubicBezTo>
                            <a:cubicBezTo>
                              <a:pt x="12" y="128"/>
                              <a:pt x="13" y="146"/>
                              <a:pt x="15" y="155"/>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797" name="Freeform 567"/>
                      <p:cNvSpPr>
                        <a:spLocks/>
                      </p:cNvSpPr>
                      <p:nvPr/>
                    </p:nvSpPr>
                    <p:spPr bwMode="auto">
                      <a:xfrm>
                        <a:off x="2938" y="1887"/>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grpSp>
              </p:grpSp>
              <p:grpSp>
                <p:nvGrpSpPr>
                  <p:cNvPr id="2781" name="Group 568"/>
                  <p:cNvGrpSpPr>
                    <a:grpSpLocks/>
                  </p:cNvGrpSpPr>
                  <p:nvPr/>
                </p:nvGrpSpPr>
                <p:grpSpPr bwMode="auto">
                  <a:xfrm>
                    <a:off x="2782" y="1765"/>
                    <a:ext cx="216" cy="265"/>
                    <a:chOff x="2782" y="1765"/>
                    <a:chExt cx="216" cy="265"/>
                  </a:xfrm>
                </p:grpSpPr>
                <p:grpSp>
                  <p:nvGrpSpPr>
                    <p:cNvPr id="2782" name="Group 569"/>
                    <p:cNvGrpSpPr>
                      <a:grpSpLocks/>
                    </p:cNvGrpSpPr>
                    <p:nvPr/>
                  </p:nvGrpSpPr>
                  <p:grpSpPr bwMode="auto">
                    <a:xfrm>
                      <a:off x="2782" y="1765"/>
                      <a:ext cx="111" cy="265"/>
                      <a:chOff x="2887" y="1765"/>
                      <a:chExt cx="111" cy="265"/>
                    </a:xfrm>
                  </p:grpSpPr>
                  <p:sp>
                    <p:nvSpPr>
                      <p:cNvPr id="2788" name="Freeform 570"/>
                      <p:cNvSpPr>
                        <a:spLocks/>
                      </p:cNvSpPr>
                      <p:nvPr/>
                    </p:nvSpPr>
                    <p:spPr bwMode="auto">
                      <a:xfrm rot="10800000">
                        <a:off x="2952" y="1781"/>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789" name="Freeform 571"/>
                      <p:cNvSpPr>
                        <a:spLocks/>
                      </p:cNvSpPr>
                      <p:nvPr/>
                    </p:nvSpPr>
                    <p:spPr bwMode="auto">
                      <a:xfrm>
                        <a:off x="2887" y="1878"/>
                        <a:ext cx="46" cy="152"/>
                      </a:xfrm>
                      <a:custGeom>
                        <a:avLst/>
                        <a:gdLst>
                          <a:gd name="T0" fmla="*/ 17 w 46"/>
                          <a:gd name="T1" fmla="*/ 0 h 152"/>
                          <a:gd name="T2" fmla="*/ 18 w 46"/>
                          <a:gd name="T3" fmla="*/ 88 h 152"/>
                          <a:gd name="T4" fmla="*/ 46 w 46"/>
                          <a:gd name="T5" fmla="*/ 152 h 152"/>
                          <a:gd name="T6" fmla="*/ 0 60000 65536"/>
                          <a:gd name="T7" fmla="*/ 0 60000 65536"/>
                          <a:gd name="T8" fmla="*/ 0 60000 65536"/>
                          <a:gd name="T9" fmla="*/ 0 w 46"/>
                          <a:gd name="T10" fmla="*/ 0 h 152"/>
                          <a:gd name="T11" fmla="*/ 46 w 46"/>
                          <a:gd name="T12" fmla="*/ 152 h 152"/>
                        </a:gdLst>
                        <a:ahLst/>
                        <a:cxnLst>
                          <a:cxn ang="T6">
                            <a:pos x="T0" y="T1"/>
                          </a:cxn>
                          <a:cxn ang="T7">
                            <a:pos x="T2" y="T3"/>
                          </a:cxn>
                          <a:cxn ang="T8">
                            <a:pos x="T4" y="T5"/>
                          </a:cxn>
                        </a:cxnLst>
                        <a:rect l="T9" t="T10" r="T11" b="T12"/>
                        <a:pathLst>
                          <a:path w="46" h="152">
                            <a:moveTo>
                              <a:pt x="17" y="0"/>
                            </a:moveTo>
                            <a:cubicBezTo>
                              <a:pt x="8" y="47"/>
                              <a:pt x="28" y="20"/>
                              <a:pt x="18" y="88"/>
                            </a:cubicBezTo>
                            <a:cubicBezTo>
                              <a:pt x="28" y="122"/>
                              <a:pt x="0" y="143"/>
                              <a:pt x="46" y="152"/>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790" name="Freeform 572"/>
                      <p:cNvSpPr>
                        <a:spLocks/>
                      </p:cNvSpPr>
                      <p:nvPr/>
                    </p:nvSpPr>
                    <p:spPr bwMode="auto">
                      <a:xfrm>
                        <a:off x="2917" y="1765"/>
                        <a:ext cx="20" cy="155"/>
                      </a:xfrm>
                      <a:custGeom>
                        <a:avLst/>
                        <a:gdLst>
                          <a:gd name="T0" fmla="*/ 0 w 20"/>
                          <a:gd name="T1" fmla="*/ 0 h 155"/>
                          <a:gd name="T2" fmla="*/ 18 w 20"/>
                          <a:gd name="T3" fmla="*/ 80 h 155"/>
                          <a:gd name="T4" fmla="*/ 12 w 20"/>
                          <a:gd name="T5" fmla="*/ 116 h 155"/>
                          <a:gd name="T6" fmla="*/ 15 w 20"/>
                          <a:gd name="T7" fmla="*/ 155 h 155"/>
                          <a:gd name="T8" fmla="*/ 0 60000 65536"/>
                          <a:gd name="T9" fmla="*/ 0 60000 65536"/>
                          <a:gd name="T10" fmla="*/ 0 60000 65536"/>
                          <a:gd name="T11" fmla="*/ 0 60000 65536"/>
                          <a:gd name="T12" fmla="*/ 0 w 20"/>
                          <a:gd name="T13" fmla="*/ 0 h 155"/>
                          <a:gd name="T14" fmla="*/ 20 w 20"/>
                          <a:gd name="T15" fmla="*/ 155 h 155"/>
                        </a:gdLst>
                        <a:ahLst/>
                        <a:cxnLst>
                          <a:cxn ang="T8">
                            <a:pos x="T0" y="T1"/>
                          </a:cxn>
                          <a:cxn ang="T9">
                            <a:pos x="T2" y="T3"/>
                          </a:cxn>
                          <a:cxn ang="T10">
                            <a:pos x="T4" y="T5"/>
                          </a:cxn>
                          <a:cxn ang="T11">
                            <a:pos x="T6" y="T7"/>
                          </a:cxn>
                        </a:cxnLst>
                        <a:rect l="T12" t="T13" r="T14" b="T15"/>
                        <a:pathLst>
                          <a:path w="20" h="155">
                            <a:moveTo>
                              <a:pt x="0" y="0"/>
                            </a:moveTo>
                            <a:cubicBezTo>
                              <a:pt x="4" y="13"/>
                              <a:pt x="15" y="60"/>
                              <a:pt x="18" y="80"/>
                            </a:cubicBezTo>
                            <a:cubicBezTo>
                              <a:pt x="20" y="99"/>
                              <a:pt x="12" y="104"/>
                              <a:pt x="12" y="116"/>
                            </a:cubicBezTo>
                            <a:cubicBezTo>
                              <a:pt x="12" y="128"/>
                              <a:pt x="13" y="146"/>
                              <a:pt x="15" y="155"/>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791" name="Freeform 573"/>
                      <p:cNvSpPr>
                        <a:spLocks/>
                      </p:cNvSpPr>
                      <p:nvPr/>
                    </p:nvSpPr>
                    <p:spPr bwMode="auto">
                      <a:xfrm>
                        <a:off x="2938" y="1887"/>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grpSp>
                <p:grpSp>
                  <p:nvGrpSpPr>
                    <p:cNvPr id="2783" name="Group 574"/>
                    <p:cNvGrpSpPr>
                      <a:grpSpLocks/>
                    </p:cNvGrpSpPr>
                    <p:nvPr/>
                  </p:nvGrpSpPr>
                  <p:grpSpPr bwMode="auto">
                    <a:xfrm>
                      <a:off x="2887" y="1765"/>
                      <a:ext cx="111" cy="265"/>
                      <a:chOff x="2887" y="1765"/>
                      <a:chExt cx="111" cy="265"/>
                    </a:xfrm>
                  </p:grpSpPr>
                  <p:sp>
                    <p:nvSpPr>
                      <p:cNvPr id="2784" name="Freeform 575"/>
                      <p:cNvSpPr>
                        <a:spLocks/>
                      </p:cNvSpPr>
                      <p:nvPr/>
                    </p:nvSpPr>
                    <p:spPr bwMode="auto">
                      <a:xfrm rot="10800000">
                        <a:off x="2952" y="1781"/>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785" name="Freeform 576"/>
                      <p:cNvSpPr>
                        <a:spLocks/>
                      </p:cNvSpPr>
                      <p:nvPr/>
                    </p:nvSpPr>
                    <p:spPr bwMode="auto">
                      <a:xfrm>
                        <a:off x="2887" y="1878"/>
                        <a:ext cx="46" cy="152"/>
                      </a:xfrm>
                      <a:custGeom>
                        <a:avLst/>
                        <a:gdLst>
                          <a:gd name="T0" fmla="*/ 17 w 46"/>
                          <a:gd name="T1" fmla="*/ 0 h 152"/>
                          <a:gd name="T2" fmla="*/ 18 w 46"/>
                          <a:gd name="T3" fmla="*/ 88 h 152"/>
                          <a:gd name="T4" fmla="*/ 46 w 46"/>
                          <a:gd name="T5" fmla="*/ 152 h 152"/>
                          <a:gd name="T6" fmla="*/ 0 60000 65536"/>
                          <a:gd name="T7" fmla="*/ 0 60000 65536"/>
                          <a:gd name="T8" fmla="*/ 0 60000 65536"/>
                          <a:gd name="T9" fmla="*/ 0 w 46"/>
                          <a:gd name="T10" fmla="*/ 0 h 152"/>
                          <a:gd name="T11" fmla="*/ 46 w 46"/>
                          <a:gd name="T12" fmla="*/ 152 h 152"/>
                        </a:gdLst>
                        <a:ahLst/>
                        <a:cxnLst>
                          <a:cxn ang="T6">
                            <a:pos x="T0" y="T1"/>
                          </a:cxn>
                          <a:cxn ang="T7">
                            <a:pos x="T2" y="T3"/>
                          </a:cxn>
                          <a:cxn ang="T8">
                            <a:pos x="T4" y="T5"/>
                          </a:cxn>
                        </a:cxnLst>
                        <a:rect l="T9" t="T10" r="T11" b="T12"/>
                        <a:pathLst>
                          <a:path w="46" h="152">
                            <a:moveTo>
                              <a:pt x="17" y="0"/>
                            </a:moveTo>
                            <a:cubicBezTo>
                              <a:pt x="8" y="47"/>
                              <a:pt x="28" y="20"/>
                              <a:pt x="18" y="88"/>
                            </a:cubicBezTo>
                            <a:cubicBezTo>
                              <a:pt x="28" y="122"/>
                              <a:pt x="0" y="143"/>
                              <a:pt x="46" y="152"/>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786" name="Freeform 577"/>
                      <p:cNvSpPr>
                        <a:spLocks/>
                      </p:cNvSpPr>
                      <p:nvPr/>
                    </p:nvSpPr>
                    <p:spPr bwMode="auto">
                      <a:xfrm>
                        <a:off x="2917" y="1765"/>
                        <a:ext cx="20" cy="155"/>
                      </a:xfrm>
                      <a:custGeom>
                        <a:avLst/>
                        <a:gdLst>
                          <a:gd name="T0" fmla="*/ 0 w 20"/>
                          <a:gd name="T1" fmla="*/ 0 h 155"/>
                          <a:gd name="T2" fmla="*/ 18 w 20"/>
                          <a:gd name="T3" fmla="*/ 80 h 155"/>
                          <a:gd name="T4" fmla="*/ 12 w 20"/>
                          <a:gd name="T5" fmla="*/ 116 h 155"/>
                          <a:gd name="T6" fmla="*/ 15 w 20"/>
                          <a:gd name="T7" fmla="*/ 155 h 155"/>
                          <a:gd name="T8" fmla="*/ 0 60000 65536"/>
                          <a:gd name="T9" fmla="*/ 0 60000 65536"/>
                          <a:gd name="T10" fmla="*/ 0 60000 65536"/>
                          <a:gd name="T11" fmla="*/ 0 60000 65536"/>
                          <a:gd name="T12" fmla="*/ 0 w 20"/>
                          <a:gd name="T13" fmla="*/ 0 h 155"/>
                          <a:gd name="T14" fmla="*/ 20 w 20"/>
                          <a:gd name="T15" fmla="*/ 155 h 155"/>
                        </a:gdLst>
                        <a:ahLst/>
                        <a:cxnLst>
                          <a:cxn ang="T8">
                            <a:pos x="T0" y="T1"/>
                          </a:cxn>
                          <a:cxn ang="T9">
                            <a:pos x="T2" y="T3"/>
                          </a:cxn>
                          <a:cxn ang="T10">
                            <a:pos x="T4" y="T5"/>
                          </a:cxn>
                          <a:cxn ang="T11">
                            <a:pos x="T6" y="T7"/>
                          </a:cxn>
                        </a:cxnLst>
                        <a:rect l="T12" t="T13" r="T14" b="T15"/>
                        <a:pathLst>
                          <a:path w="20" h="155">
                            <a:moveTo>
                              <a:pt x="0" y="0"/>
                            </a:moveTo>
                            <a:cubicBezTo>
                              <a:pt x="4" y="13"/>
                              <a:pt x="15" y="60"/>
                              <a:pt x="18" y="80"/>
                            </a:cubicBezTo>
                            <a:cubicBezTo>
                              <a:pt x="20" y="99"/>
                              <a:pt x="12" y="104"/>
                              <a:pt x="12" y="116"/>
                            </a:cubicBezTo>
                            <a:cubicBezTo>
                              <a:pt x="12" y="128"/>
                              <a:pt x="13" y="146"/>
                              <a:pt x="15" y="155"/>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787" name="Freeform 578"/>
                      <p:cNvSpPr>
                        <a:spLocks/>
                      </p:cNvSpPr>
                      <p:nvPr/>
                    </p:nvSpPr>
                    <p:spPr bwMode="auto">
                      <a:xfrm>
                        <a:off x="2938" y="1887"/>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grpSp>
              </p:grpSp>
            </p:grpSp>
            <p:grpSp>
              <p:nvGrpSpPr>
                <p:cNvPr id="2711" name="Group 511"/>
                <p:cNvGrpSpPr>
                  <a:grpSpLocks/>
                </p:cNvGrpSpPr>
                <p:nvPr/>
              </p:nvGrpSpPr>
              <p:grpSpPr bwMode="auto">
                <a:xfrm rot="232611">
                  <a:off x="3208" y="1768"/>
                  <a:ext cx="645" cy="265"/>
                  <a:chOff x="2569" y="1765"/>
                  <a:chExt cx="645" cy="265"/>
                </a:xfrm>
              </p:grpSpPr>
              <p:grpSp>
                <p:nvGrpSpPr>
                  <p:cNvPr id="2746" name="Group 512"/>
                  <p:cNvGrpSpPr>
                    <a:grpSpLocks/>
                  </p:cNvGrpSpPr>
                  <p:nvPr/>
                </p:nvGrpSpPr>
                <p:grpSpPr bwMode="auto">
                  <a:xfrm rot="205847">
                    <a:off x="2998" y="1765"/>
                    <a:ext cx="216" cy="265"/>
                    <a:chOff x="2782" y="1765"/>
                    <a:chExt cx="216" cy="265"/>
                  </a:xfrm>
                </p:grpSpPr>
                <p:grpSp>
                  <p:nvGrpSpPr>
                    <p:cNvPr id="2769" name="Group 513"/>
                    <p:cNvGrpSpPr>
                      <a:grpSpLocks/>
                    </p:cNvGrpSpPr>
                    <p:nvPr/>
                  </p:nvGrpSpPr>
                  <p:grpSpPr bwMode="auto">
                    <a:xfrm>
                      <a:off x="2782" y="1765"/>
                      <a:ext cx="111" cy="265"/>
                      <a:chOff x="2887" y="1765"/>
                      <a:chExt cx="111" cy="265"/>
                    </a:xfrm>
                  </p:grpSpPr>
                  <p:sp>
                    <p:nvSpPr>
                      <p:cNvPr id="2775" name="Freeform 514"/>
                      <p:cNvSpPr>
                        <a:spLocks/>
                      </p:cNvSpPr>
                      <p:nvPr/>
                    </p:nvSpPr>
                    <p:spPr bwMode="auto">
                      <a:xfrm rot="10800000">
                        <a:off x="2952" y="1781"/>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776" name="Freeform 515"/>
                      <p:cNvSpPr>
                        <a:spLocks/>
                      </p:cNvSpPr>
                      <p:nvPr/>
                    </p:nvSpPr>
                    <p:spPr bwMode="auto">
                      <a:xfrm>
                        <a:off x="2887" y="1878"/>
                        <a:ext cx="46" cy="152"/>
                      </a:xfrm>
                      <a:custGeom>
                        <a:avLst/>
                        <a:gdLst>
                          <a:gd name="T0" fmla="*/ 17 w 46"/>
                          <a:gd name="T1" fmla="*/ 0 h 152"/>
                          <a:gd name="T2" fmla="*/ 18 w 46"/>
                          <a:gd name="T3" fmla="*/ 88 h 152"/>
                          <a:gd name="T4" fmla="*/ 46 w 46"/>
                          <a:gd name="T5" fmla="*/ 152 h 152"/>
                          <a:gd name="T6" fmla="*/ 0 60000 65536"/>
                          <a:gd name="T7" fmla="*/ 0 60000 65536"/>
                          <a:gd name="T8" fmla="*/ 0 60000 65536"/>
                          <a:gd name="T9" fmla="*/ 0 w 46"/>
                          <a:gd name="T10" fmla="*/ 0 h 152"/>
                          <a:gd name="T11" fmla="*/ 46 w 46"/>
                          <a:gd name="T12" fmla="*/ 152 h 152"/>
                        </a:gdLst>
                        <a:ahLst/>
                        <a:cxnLst>
                          <a:cxn ang="T6">
                            <a:pos x="T0" y="T1"/>
                          </a:cxn>
                          <a:cxn ang="T7">
                            <a:pos x="T2" y="T3"/>
                          </a:cxn>
                          <a:cxn ang="T8">
                            <a:pos x="T4" y="T5"/>
                          </a:cxn>
                        </a:cxnLst>
                        <a:rect l="T9" t="T10" r="T11" b="T12"/>
                        <a:pathLst>
                          <a:path w="46" h="152">
                            <a:moveTo>
                              <a:pt x="17" y="0"/>
                            </a:moveTo>
                            <a:cubicBezTo>
                              <a:pt x="8" y="47"/>
                              <a:pt x="28" y="20"/>
                              <a:pt x="18" y="88"/>
                            </a:cubicBezTo>
                            <a:cubicBezTo>
                              <a:pt x="28" y="122"/>
                              <a:pt x="0" y="143"/>
                              <a:pt x="46" y="152"/>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777" name="Freeform 516"/>
                      <p:cNvSpPr>
                        <a:spLocks/>
                      </p:cNvSpPr>
                      <p:nvPr/>
                    </p:nvSpPr>
                    <p:spPr bwMode="auto">
                      <a:xfrm>
                        <a:off x="2917" y="1765"/>
                        <a:ext cx="20" cy="155"/>
                      </a:xfrm>
                      <a:custGeom>
                        <a:avLst/>
                        <a:gdLst>
                          <a:gd name="T0" fmla="*/ 0 w 20"/>
                          <a:gd name="T1" fmla="*/ 0 h 155"/>
                          <a:gd name="T2" fmla="*/ 18 w 20"/>
                          <a:gd name="T3" fmla="*/ 80 h 155"/>
                          <a:gd name="T4" fmla="*/ 12 w 20"/>
                          <a:gd name="T5" fmla="*/ 116 h 155"/>
                          <a:gd name="T6" fmla="*/ 15 w 20"/>
                          <a:gd name="T7" fmla="*/ 155 h 155"/>
                          <a:gd name="T8" fmla="*/ 0 60000 65536"/>
                          <a:gd name="T9" fmla="*/ 0 60000 65536"/>
                          <a:gd name="T10" fmla="*/ 0 60000 65536"/>
                          <a:gd name="T11" fmla="*/ 0 60000 65536"/>
                          <a:gd name="T12" fmla="*/ 0 w 20"/>
                          <a:gd name="T13" fmla="*/ 0 h 155"/>
                          <a:gd name="T14" fmla="*/ 20 w 20"/>
                          <a:gd name="T15" fmla="*/ 155 h 155"/>
                        </a:gdLst>
                        <a:ahLst/>
                        <a:cxnLst>
                          <a:cxn ang="T8">
                            <a:pos x="T0" y="T1"/>
                          </a:cxn>
                          <a:cxn ang="T9">
                            <a:pos x="T2" y="T3"/>
                          </a:cxn>
                          <a:cxn ang="T10">
                            <a:pos x="T4" y="T5"/>
                          </a:cxn>
                          <a:cxn ang="T11">
                            <a:pos x="T6" y="T7"/>
                          </a:cxn>
                        </a:cxnLst>
                        <a:rect l="T12" t="T13" r="T14" b="T15"/>
                        <a:pathLst>
                          <a:path w="20" h="155">
                            <a:moveTo>
                              <a:pt x="0" y="0"/>
                            </a:moveTo>
                            <a:cubicBezTo>
                              <a:pt x="4" y="13"/>
                              <a:pt x="15" y="60"/>
                              <a:pt x="18" y="80"/>
                            </a:cubicBezTo>
                            <a:cubicBezTo>
                              <a:pt x="20" y="99"/>
                              <a:pt x="12" y="104"/>
                              <a:pt x="12" y="116"/>
                            </a:cubicBezTo>
                            <a:cubicBezTo>
                              <a:pt x="12" y="128"/>
                              <a:pt x="13" y="146"/>
                              <a:pt x="15" y="155"/>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778" name="Freeform 517"/>
                      <p:cNvSpPr>
                        <a:spLocks/>
                      </p:cNvSpPr>
                      <p:nvPr/>
                    </p:nvSpPr>
                    <p:spPr bwMode="auto">
                      <a:xfrm>
                        <a:off x="2938" y="1887"/>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grpSp>
                <p:grpSp>
                  <p:nvGrpSpPr>
                    <p:cNvPr id="2770" name="Group 518"/>
                    <p:cNvGrpSpPr>
                      <a:grpSpLocks/>
                    </p:cNvGrpSpPr>
                    <p:nvPr/>
                  </p:nvGrpSpPr>
                  <p:grpSpPr bwMode="auto">
                    <a:xfrm>
                      <a:off x="2887" y="1765"/>
                      <a:ext cx="111" cy="265"/>
                      <a:chOff x="2887" y="1765"/>
                      <a:chExt cx="111" cy="265"/>
                    </a:xfrm>
                  </p:grpSpPr>
                  <p:sp>
                    <p:nvSpPr>
                      <p:cNvPr id="2771" name="Freeform 519"/>
                      <p:cNvSpPr>
                        <a:spLocks/>
                      </p:cNvSpPr>
                      <p:nvPr/>
                    </p:nvSpPr>
                    <p:spPr bwMode="auto">
                      <a:xfrm rot="10800000">
                        <a:off x="2952" y="1781"/>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772" name="Freeform 520"/>
                      <p:cNvSpPr>
                        <a:spLocks/>
                      </p:cNvSpPr>
                      <p:nvPr/>
                    </p:nvSpPr>
                    <p:spPr bwMode="auto">
                      <a:xfrm>
                        <a:off x="2887" y="1878"/>
                        <a:ext cx="46" cy="152"/>
                      </a:xfrm>
                      <a:custGeom>
                        <a:avLst/>
                        <a:gdLst>
                          <a:gd name="T0" fmla="*/ 17 w 46"/>
                          <a:gd name="T1" fmla="*/ 0 h 152"/>
                          <a:gd name="T2" fmla="*/ 18 w 46"/>
                          <a:gd name="T3" fmla="*/ 88 h 152"/>
                          <a:gd name="T4" fmla="*/ 46 w 46"/>
                          <a:gd name="T5" fmla="*/ 152 h 152"/>
                          <a:gd name="T6" fmla="*/ 0 60000 65536"/>
                          <a:gd name="T7" fmla="*/ 0 60000 65536"/>
                          <a:gd name="T8" fmla="*/ 0 60000 65536"/>
                          <a:gd name="T9" fmla="*/ 0 w 46"/>
                          <a:gd name="T10" fmla="*/ 0 h 152"/>
                          <a:gd name="T11" fmla="*/ 46 w 46"/>
                          <a:gd name="T12" fmla="*/ 152 h 152"/>
                        </a:gdLst>
                        <a:ahLst/>
                        <a:cxnLst>
                          <a:cxn ang="T6">
                            <a:pos x="T0" y="T1"/>
                          </a:cxn>
                          <a:cxn ang="T7">
                            <a:pos x="T2" y="T3"/>
                          </a:cxn>
                          <a:cxn ang="T8">
                            <a:pos x="T4" y="T5"/>
                          </a:cxn>
                        </a:cxnLst>
                        <a:rect l="T9" t="T10" r="T11" b="T12"/>
                        <a:pathLst>
                          <a:path w="46" h="152">
                            <a:moveTo>
                              <a:pt x="17" y="0"/>
                            </a:moveTo>
                            <a:cubicBezTo>
                              <a:pt x="8" y="47"/>
                              <a:pt x="28" y="20"/>
                              <a:pt x="18" y="88"/>
                            </a:cubicBezTo>
                            <a:cubicBezTo>
                              <a:pt x="28" y="122"/>
                              <a:pt x="0" y="143"/>
                              <a:pt x="46" y="152"/>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773" name="Freeform 521"/>
                      <p:cNvSpPr>
                        <a:spLocks/>
                      </p:cNvSpPr>
                      <p:nvPr/>
                    </p:nvSpPr>
                    <p:spPr bwMode="auto">
                      <a:xfrm>
                        <a:off x="2917" y="1765"/>
                        <a:ext cx="20" cy="155"/>
                      </a:xfrm>
                      <a:custGeom>
                        <a:avLst/>
                        <a:gdLst>
                          <a:gd name="T0" fmla="*/ 0 w 20"/>
                          <a:gd name="T1" fmla="*/ 0 h 155"/>
                          <a:gd name="T2" fmla="*/ 18 w 20"/>
                          <a:gd name="T3" fmla="*/ 80 h 155"/>
                          <a:gd name="T4" fmla="*/ 12 w 20"/>
                          <a:gd name="T5" fmla="*/ 116 h 155"/>
                          <a:gd name="T6" fmla="*/ 15 w 20"/>
                          <a:gd name="T7" fmla="*/ 155 h 155"/>
                          <a:gd name="T8" fmla="*/ 0 60000 65536"/>
                          <a:gd name="T9" fmla="*/ 0 60000 65536"/>
                          <a:gd name="T10" fmla="*/ 0 60000 65536"/>
                          <a:gd name="T11" fmla="*/ 0 60000 65536"/>
                          <a:gd name="T12" fmla="*/ 0 w 20"/>
                          <a:gd name="T13" fmla="*/ 0 h 155"/>
                          <a:gd name="T14" fmla="*/ 20 w 20"/>
                          <a:gd name="T15" fmla="*/ 155 h 155"/>
                        </a:gdLst>
                        <a:ahLst/>
                        <a:cxnLst>
                          <a:cxn ang="T8">
                            <a:pos x="T0" y="T1"/>
                          </a:cxn>
                          <a:cxn ang="T9">
                            <a:pos x="T2" y="T3"/>
                          </a:cxn>
                          <a:cxn ang="T10">
                            <a:pos x="T4" y="T5"/>
                          </a:cxn>
                          <a:cxn ang="T11">
                            <a:pos x="T6" y="T7"/>
                          </a:cxn>
                        </a:cxnLst>
                        <a:rect l="T12" t="T13" r="T14" b="T15"/>
                        <a:pathLst>
                          <a:path w="20" h="155">
                            <a:moveTo>
                              <a:pt x="0" y="0"/>
                            </a:moveTo>
                            <a:cubicBezTo>
                              <a:pt x="4" y="13"/>
                              <a:pt x="15" y="60"/>
                              <a:pt x="18" y="80"/>
                            </a:cubicBezTo>
                            <a:cubicBezTo>
                              <a:pt x="20" y="99"/>
                              <a:pt x="12" y="104"/>
                              <a:pt x="12" y="116"/>
                            </a:cubicBezTo>
                            <a:cubicBezTo>
                              <a:pt x="12" y="128"/>
                              <a:pt x="13" y="146"/>
                              <a:pt x="15" y="155"/>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774" name="Freeform 522"/>
                      <p:cNvSpPr>
                        <a:spLocks/>
                      </p:cNvSpPr>
                      <p:nvPr/>
                    </p:nvSpPr>
                    <p:spPr bwMode="auto">
                      <a:xfrm>
                        <a:off x="2938" y="1887"/>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grpSp>
              </p:grpSp>
              <p:grpSp>
                <p:nvGrpSpPr>
                  <p:cNvPr id="2747" name="Group 523"/>
                  <p:cNvGrpSpPr>
                    <a:grpSpLocks/>
                  </p:cNvGrpSpPr>
                  <p:nvPr/>
                </p:nvGrpSpPr>
                <p:grpSpPr bwMode="auto">
                  <a:xfrm rot="-232276">
                    <a:off x="2569" y="1765"/>
                    <a:ext cx="216" cy="265"/>
                    <a:chOff x="2782" y="1765"/>
                    <a:chExt cx="216" cy="265"/>
                  </a:xfrm>
                </p:grpSpPr>
                <p:grpSp>
                  <p:nvGrpSpPr>
                    <p:cNvPr id="2759" name="Group 524"/>
                    <p:cNvGrpSpPr>
                      <a:grpSpLocks/>
                    </p:cNvGrpSpPr>
                    <p:nvPr/>
                  </p:nvGrpSpPr>
                  <p:grpSpPr bwMode="auto">
                    <a:xfrm>
                      <a:off x="2782" y="1765"/>
                      <a:ext cx="111" cy="265"/>
                      <a:chOff x="2887" y="1765"/>
                      <a:chExt cx="111" cy="265"/>
                    </a:xfrm>
                  </p:grpSpPr>
                  <p:sp>
                    <p:nvSpPr>
                      <p:cNvPr id="2765" name="Freeform 525"/>
                      <p:cNvSpPr>
                        <a:spLocks/>
                      </p:cNvSpPr>
                      <p:nvPr/>
                    </p:nvSpPr>
                    <p:spPr bwMode="auto">
                      <a:xfrm rot="10800000">
                        <a:off x="2952" y="1781"/>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766" name="Freeform 526"/>
                      <p:cNvSpPr>
                        <a:spLocks/>
                      </p:cNvSpPr>
                      <p:nvPr/>
                    </p:nvSpPr>
                    <p:spPr bwMode="auto">
                      <a:xfrm>
                        <a:off x="2887" y="1878"/>
                        <a:ext cx="46" cy="152"/>
                      </a:xfrm>
                      <a:custGeom>
                        <a:avLst/>
                        <a:gdLst>
                          <a:gd name="T0" fmla="*/ 17 w 46"/>
                          <a:gd name="T1" fmla="*/ 0 h 152"/>
                          <a:gd name="T2" fmla="*/ 18 w 46"/>
                          <a:gd name="T3" fmla="*/ 88 h 152"/>
                          <a:gd name="T4" fmla="*/ 46 w 46"/>
                          <a:gd name="T5" fmla="*/ 152 h 152"/>
                          <a:gd name="T6" fmla="*/ 0 60000 65536"/>
                          <a:gd name="T7" fmla="*/ 0 60000 65536"/>
                          <a:gd name="T8" fmla="*/ 0 60000 65536"/>
                          <a:gd name="T9" fmla="*/ 0 w 46"/>
                          <a:gd name="T10" fmla="*/ 0 h 152"/>
                          <a:gd name="T11" fmla="*/ 46 w 46"/>
                          <a:gd name="T12" fmla="*/ 152 h 152"/>
                        </a:gdLst>
                        <a:ahLst/>
                        <a:cxnLst>
                          <a:cxn ang="T6">
                            <a:pos x="T0" y="T1"/>
                          </a:cxn>
                          <a:cxn ang="T7">
                            <a:pos x="T2" y="T3"/>
                          </a:cxn>
                          <a:cxn ang="T8">
                            <a:pos x="T4" y="T5"/>
                          </a:cxn>
                        </a:cxnLst>
                        <a:rect l="T9" t="T10" r="T11" b="T12"/>
                        <a:pathLst>
                          <a:path w="46" h="152">
                            <a:moveTo>
                              <a:pt x="17" y="0"/>
                            </a:moveTo>
                            <a:cubicBezTo>
                              <a:pt x="8" y="47"/>
                              <a:pt x="28" y="20"/>
                              <a:pt x="18" y="88"/>
                            </a:cubicBezTo>
                            <a:cubicBezTo>
                              <a:pt x="28" y="122"/>
                              <a:pt x="0" y="143"/>
                              <a:pt x="46" y="152"/>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767" name="Freeform 527"/>
                      <p:cNvSpPr>
                        <a:spLocks/>
                      </p:cNvSpPr>
                      <p:nvPr/>
                    </p:nvSpPr>
                    <p:spPr bwMode="auto">
                      <a:xfrm>
                        <a:off x="2917" y="1765"/>
                        <a:ext cx="20" cy="155"/>
                      </a:xfrm>
                      <a:custGeom>
                        <a:avLst/>
                        <a:gdLst>
                          <a:gd name="T0" fmla="*/ 0 w 20"/>
                          <a:gd name="T1" fmla="*/ 0 h 155"/>
                          <a:gd name="T2" fmla="*/ 18 w 20"/>
                          <a:gd name="T3" fmla="*/ 80 h 155"/>
                          <a:gd name="T4" fmla="*/ 12 w 20"/>
                          <a:gd name="T5" fmla="*/ 116 h 155"/>
                          <a:gd name="T6" fmla="*/ 15 w 20"/>
                          <a:gd name="T7" fmla="*/ 155 h 155"/>
                          <a:gd name="T8" fmla="*/ 0 60000 65536"/>
                          <a:gd name="T9" fmla="*/ 0 60000 65536"/>
                          <a:gd name="T10" fmla="*/ 0 60000 65536"/>
                          <a:gd name="T11" fmla="*/ 0 60000 65536"/>
                          <a:gd name="T12" fmla="*/ 0 w 20"/>
                          <a:gd name="T13" fmla="*/ 0 h 155"/>
                          <a:gd name="T14" fmla="*/ 20 w 20"/>
                          <a:gd name="T15" fmla="*/ 155 h 155"/>
                        </a:gdLst>
                        <a:ahLst/>
                        <a:cxnLst>
                          <a:cxn ang="T8">
                            <a:pos x="T0" y="T1"/>
                          </a:cxn>
                          <a:cxn ang="T9">
                            <a:pos x="T2" y="T3"/>
                          </a:cxn>
                          <a:cxn ang="T10">
                            <a:pos x="T4" y="T5"/>
                          </a:cxn>
                          <a:cxn ang="T11">
                            <a:pos x="T6" y="T7"/>
                          </a:cxn>
                        </a:cxnLst>
                        <a:rect l="T12" t="T13" r="T14" b="T15"/>
                        <a:pathLst>
                          <a:path w="20" h="155">
                            <a:moveTo>
                              <a:pt x="0" y="0"/>
                            </a:moveTo>
                            <a:cubicBezTo>
                              <a:pt x="4" y="13"/>
                              <a:pt x="15" y="60"/>
                              <a:pt x="18" y="80"/>
                            </a:cubicBezTo>
                            <a:cubicBezTo>
                              <a:pt x="20" y="99"/>
                              <a:pt x="12" y="104"/>
                              <a:pt x="12" y="116"/>
                            </a:cubicBezTo>
                            <a:cubicBezTo>
                              <a:pt x="12" y="128"/>
                              <a:pt x="13" y="146"/>
                              <a:pt x="15" y="155"/>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768" name="Freeform 528"/>
                      <p:cNvSpPr>
                        <a:spLocks/>
                      </p:cNvSpPr>
                      <p:nvPr/>
                    </p:nvSpPr>
                    <p:spPr bwMode="auto">
                      <a:xfrm>
                        <a:off x="2938" y="1887"/>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grpSp>
                <p:grpSp>
                  <p:nvGrpSpPr>
                    <p:cNvPr id="2760" name="Group 529"/>
                    <p:cNvGrpSpPr>
                      <a:grpSpLocks/>
                    </p:cNvGrpSpPr>
                    <p:nvPr/>
                  </p:nvGrpSpPr>
                  <p:grpSpPr bwMode="auto">
                    <a:xfrm>
                      <a:off x="2887" y="1765"/>
                      <a:ext cx="111" cy="265"/>
                      <a:chOff x="2887" y="1765"/>
                      <a:chExt cx="111" cy="265"/>
                    </a:xfrm>
                  </p:grpSpPr>
                  <p:sp>
                    <p:nvSpPr>
                      <p:cNvPr id="2761" name="Freeform 530"/>
                      <p:cNvSpPr>
                        <a:spLocks/>
                      </p:cNvSpPr>
                      <p:nvPr/>
                    </p:nvSpPr>
                    <p:spPr bwMode="auto">
                      <a:xfrm rot="10800000">
                        <a:off x="2952" y="1781"/>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762" name="Freeform 531"/>
                      <p:cNvSpPr>
                        <a:spLocks/>
                      </p:cNvSpPr>
                      <p:nvPr/>
                    </p:nvSpPr>
                    <p:spPr bwMode="auto">
                      <a:xfrm>
                        <a:off x="2887" y="1878"/>
                        <a:ext cx="46" cy="152"/>
                      </a:xfrm>
                      <a:custGeom>
                        <a:avLst/>
                        <a:gdLst>
                          <a:gd name="T0" fmla="*/ 17 w 46"/>
                          <a:gd name="T1" fmla="*/ 0 h 152"/>
                          <a:gd name="T2" fmla="*/ 18 w 46"/>
                          <a:gd name="T3" fmla="*/ 88 h 152"/>
                          <a:gd name="T4" fmla="*/ 46 w 46"/>
                          <a:gd name="T5" fmla="*/ 152 h 152"/>
                          <a:gd name="T6" fmla="*/ 0 60000 65536"/>
                          <a:gd name="T7" fmla="*/ 0 60000 65536"/>
                          <a:gd name="T8" fmla="*/ 0 60000 65536"/>
                          <a:gd name="T9" fmla="*/ 0 w 46"/>
                          <a:gd name="T10" fmla="*/ 0 h 152"/>
                          <a:gd name="T11" fmla="*/ 46 w 46"/>
                          <a:gd name="T12" fmla="*/ 152 h 152"/>
                        </a:gdLst>
                        <a:ahLst/>
                        <a:cxnLst>
                          <a:cxn ang="T6">
                            <a:pos x="T0" y="T1"/>
                          </a:cxn>
                          <a:cxn ang="T7">
                            <a:pos x="T2" y="T3"/>
                          </a:cxn>
                          <a:cxn ang="T8">
                            <a:pos x="T4" y="T5"/>
                          </a:cxn>
                        </a:cxnLst>
                        <a:rect l="T9" t="T10" r="T11" b="T12"/>
                        <a:pathLst>
                          <a:path w="46" h="152">
                            <a:moveTo>
                              <a:pt x="17" y="0"/>
                            </a:moveTo>
                            <a:cubicBezTo>
                              <a:pt x="8" y="47"/>
                              <a:pt x="28" y="20"/>
                              <a:pt x="18" y="88"/>
                            </a:cubicBezTo>
                            <a:cubicBezTo>
                              <a:pt x="28" y="122"/>
                              <a:pt x="0" y="143"/>
                              <a:pt x="46" y="152"/>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763" name="Freeform 532"/>
                      <p:cNvSpPr>
                        <a:spLocks/>
                      </p:cNvSpPr>
                      <p:nvPr/>
                    </p:nvSpPr>
                    <p:spPr bwMode="auto">
                      <a:xfrm>
                        <a:off x="2917" y="1765"/>
                        <a:ext cx="20" cy="155"/>
                      </a:xfrm>
                      <a:custGeom>
                        <a:avLst/>
                        <a:gdLst>
                          <a:gd name="T0" fmla="*/ 0 w 20"/>
                          <a:gd name="T1" fmla="*/ 0 h 155"/>
                          <a:gd name="T2" fmla="*/ 18 w 20"/>
                          <a:gd name="T3" fmla="*/ 80 h 155"/>
                          <a:gd name="T4" fmla="*/ 12 w 20"/>
                          <a:gd name="T5" fmla="*/ 116 h 155"/>
                          <a:gd name="T6" fmla="*/ 15 w 20"/>
                          <a:gd name="T7" fmla="*/ 155 h 155"/>
                          <a:gd name="T8" fmla="*/ 0 60000 65536"/>
                          <a:gd name="T9" fmla="*/ 0 60000 65536"/>
                          <a:gd name="T10" fmla="*/ 0 60000 65536"/>
                          <a:gd name="T11" fmla="*/ 0 60000 65536"/>
                          <a:gd name="T12" fmla="*/ 0 w 20"/>
                          <a:gd name="T13" fmla="*/ 0 h 155"/>
                          <a:gd name="T14" fmla="*/ 20 w 20"/>
                          <a:gd name="T15" fmla="*/ 155 h 155"/>
                        </a:gdLst>
                        <a:ahLst/>
                        <a:cxnLst>
                          <a:cxn ang="T8">
                            <a:pos x="T0" y="T1"/>
                          </a:cxn>
                          <a:cxn ang="T9">
                            <a:pos x="T2" y="T3"/>
                          </a:cxn>
                          <a:cxn ang="T10">
                            <a:pos x="T4" y="T5"/>
                          </a:cxn>
                          <a:cxn ang="T11">
                            <a:pos x="T6" y="T7"/>
                          </a:cxn>
                        </a:cxnLst>
                        <a:rect l="T12" t="T13" r="T14" b="T15"/>
                        <a:pathLst>
                          <a:path w="20" h="155">
                            <a:moveTo>
                              <a:pt x="0" y="0"/>
                            </a:moveTo>
                            <a:cubicBezTo>
                              <a:pt x="4" y="13"/>
                              <a:pt x="15" y="60"/>
                              <a:pt x="18" y="80"/>
                            </a:cubicBezTo>
                            <a:cubicBezTo>
                              <a:pt x="20" y="99"/>
                              <a:pt x="12" y="104"/>
                              <a:pt x="12" y="116"/>
                            </a:cubicBezTo>
                            <a:cubicBezTo>
                              <a:pt x="12" y="128"/>
                              <a:pt x="13" y="146"/>
                              <a:pt x="15" y="155"/>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764" name="Freeform 533"/>
                      <p:cNvSpPr>
                        <a:spLocks/>
                      </p:cNvSpPr>
                      <p:nvPr/>
                    </p:nvSpPr>
                    <p:spPr bwMode="auto">
                      <a:xfrm>
                        <a:off x="2938" y="1887"/>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grpSp>
              </p:grpSp>
              <p:grpSp>
                <p:nvGrpSpPr>
                  <p:cNvPr id="2748" name="Group 534"/>
                  <p:cNvGrpSpPr>
                    <a:grpSpLocks/>
                  </p:cNvGrpSpPr>
                  <p:nvPr/>
                </p:nvGrpSpPr>
                <p:grpSpPr bwMode="auto">
                  <a:xfrm>
                    <a:off x="2782" y="1765"/>
                    <a:ext cx="216" cy="265"/>
                    <a:chOff x="2782" y="1765"/>
                    <a:chExt cx="216" cy="265"/>
                  </a:xfrm>
                </p:grpSpPr>
                <p:grpSp>
                  <p:nvGrpSpPr>
                    <p:cNvPr id="2749" name="Group 535"/>
                    <p:cNvGrpSpPr>
                      <a:grpSpLocks/>
                    </p:cNvGrpSpPr>
                    <p:nvPr/>
                  </p:nvGrpSpPr>
                  <p:grpSpPr bwMode="auto">
                    <a:xfrm>
                      <a:off x="2782" y="1765"/>
                      <a:ext cx="111" cy="265"/>
                      <a:chOff x="2887" y="1765"/>
                      <a:chExt cx="111" cy="265"/>
                    </a:xfrm>
                  </p:grpSpPr>
                  <p:sp>
                    <p:nvSpPr>
                      <p:cNvPr id="2755" name="Freeform 536"/>
                      <p:cNvSpPr>
                        <a:spLocks/>
                      </p:cNvSpPr>
                      <p:nvPr/>
                    </p:nvSpPr>
                    <p:spPr bwMode="auto">
                      <a:xfrm rot="10800000">
                        <a:off x="2952" y="1781"/>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756" name="Freeform 537"/>
                      <p:cNvSpPr>
                        <a:spLocks/>
                      </p:cNvSpPr>
                      <p:nvPr/>
                    </p:nvSpPr>
                    <p:spPr bwMode="auto">
                      <a:xfrm>
                        <a:off x="2887" y="1878"/>
                        <a:ext cx="46" cy="152"/>
                      </a:xfrm>
                      <a:custGeom>
                        <a:avLst/>
                        <a:gdLst>
                          <a:gd name="T0" fmla="*/ 17 w 46"/>
                          <a:gd name="T1" fmla="*/ 0 h 152"/>
                          <a:gd name="T2" fmla="*/ 18 w 46"/>
                          <a:gd name="T3" fmla="*/ 88 h 152"/>
                          <a:gd name="T4" fmla="*/ 46 w 46"/>
                          <a:gd name="T5" fmla="*/ 152 h 152"/>
                          <a:gd name="T6" fmla="*/ 0 60000 65536"/>
                          <a:gd name="T7" fmla="*/ 0 60000 65536"/>
                          <a:gd name="T8" fmla="*/ 0 60000 65536"/>
                          <a:gd name="T9" fmla="*/ 0 w 46"/>
                          <a:gd name="T10" fmla="*/ 0 h 152"/>
                          <a:gd name="T11" fmla="*/ 46 w 46"/>
                          <a:gd name="T12" fmla="*/ 152 h 152"/>
                        </a:gdLst>
                        <a:ahLst/>
                        <a:cxnLst>
                          <a:cxn ang="T6">
                            <a:pos x="T0" y="T1"/>
                          </a:cxn>
                          <a:cxn ang="T7">
                            <a:pos x="T2" y="T3"/>
                          </a:cxn>
                          <a:cxn ang="T8">
                            <a:pos x="T4" y="T5"/>
                          </a:cxn>
                        </a:cxnLst>
                        <a:rect l="T9" t="T10" r="T11" b="T12"/>
                        <a:pathLst>
                          <a:path w="46" h="152">
                            <a:moveTo>
                              <a:pt x="17" y="0"/>
                            </a:moveTo>
                            <a:cubicBezTo>
                              <a:pt x="8" y="47"/>
                              <a:pt x="28" y="20"/>
                              <a:pt x="18" y="88"/>
                            </a:cubicBezTo>
                            <a:cubicBezTo>
                              <a:pt x="28" y="122"/>
                              <a:pt x="0" y="143"/>
                              <a:pt x="46" y="152"/>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757" name="Freeform 538"/>
                      <p:cNvSpPr>
                        <a:spLocks/>
                      </p:cNvSpPr>
                      <p:nvPr/>
                    </p:nvSpPr>
                    <p:spPr bwMode="auto">
                      <a:xfrm>
                        <a:off x="2917" y="1765"/>
                        <a:ext cx="20" cy="155"/>
                      </a:xfrm>
                      <a:custGeom>
                        <a:avLst/>
                        <a:gdLst>
                          <a:gd name="T0" fmla="*/ 0 w 20"/>
                          <a:gd name="T1" fmla="*/ 0 h 155"/>
                          <a:gd name="T2" fmla="*/ 18 w 20"/>
                          <a:gd name="T3" fmla="*/ 80 h 155"/>
                          <a:gd name="T4" fmla="*/ 12 w 20"/>
                          <a:gd name="T5" fmla="*/ 116 h 155"/>
                          <a:gd name="T6" fmla="*/ 15 w 20"/>
                          <a:gd name="T7" fmla="*/ 155 h 155"/>
                          <a:gd name="T8" fmla="*/ 0 60000 65536"/>
                          <a:gd name="T9" fmla="*/ 0 60000 65536"/>
                          <a:gd name="T10" fmla="*/ 0 60000 65536"/>
                          <a:gd name="T11" fmla="*/ 0 60000 65536"/>
                          <a:gd name="T12" fmla="*/ 0 w 20"/>
                          <a:gd name="T13" fmla="*/ 0 h 155"/>
                          <a:gd name="T14" fmla="*/ 20 w 20"/>
                          <a:gd name="T15" fmla="*/ 155 h 155"/>
                        </a:gdLst>
                        <a:ahLst/>
                        <a:cxnLst>
                          <a:cxn ang="T8">
                            <a:pos x="T0" y="T1"/>
                          </a:cxn>
                          <a:cxn ang="T9">
                            <a:pos x="T2" y="T3"/>
                          </a:cxn>
                          <a:cxn ang="T10">
                            <a:pos x="T4" y="T5"/>
                          </a:cxn>
                          <a:cxn ang="T11">
                            <a:pos x="T6" y="T7"/>
                          </a:cxn>
                        </a:cxnLst>
                        <a:rect l="T12" t="T13" r="T14" b="T15"/>
                        <a:pathLst>
                          <a:path w="20" h="155">
                            <a:moveTo>
                              <a:pt x="0" y="0"/>
                            </a:moveTo>
                            <a:cubicBezTo>
                              <a:pt x="4" y="13"/>
                              <a:pt x="15" y="60"/>
                              <a:pt x="18" y="80"/>
                            </a:cubicBezTo>
                            <a:cubicBezTo>
                              <a:pt x="20" y="99"/>
                              <a:pt x="12" y="104"/>
                              <a:pt x="12" y="116"/>
                            </a:cubicBezTo>
                            <a:cubicBezTo>
                              <a:pt x="12" y="128"/>
                              <a:pt x="13" y="146"/>
                              <a:pt x="15" y="155"/>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758" name="Freeform 539"/>
                      <p:cNvSpPr>
                        <a:spLocks/>
                      </p:cNvSpPr>
                      <p:nvPr/>
                    </p:nvSpPr>
                    <p:spPr bwMode="auto">
                      <a:xfrm>
                        <a:off x="2938" y="1887"/>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grpSp>
                <p:grpSp>
                  <p:nvGrpSpPr>
                    <p:cNvPr id="2750" name="Group 540"/>
                    <p:cNvGrpSpPr>
                      <a:grpSpLocks/>
                    </p:cNvGrpSpPr>
                    <p:nvPr/>
                  </p:nvGrpSpPr>
                  <p:grpSpPr bwMode="auto">
                    <a:xfrm>
                      <a:off x="2887" y="1765"/>
                      <a:ext cx="111" cy="265"/>
                      <a:chOff x="2887" y="1765"/>
                      <a:chExt cx="111" cy="265"/>
                    </a:xfrm>
                  </p:grpSpPr>
                  <p:sp>
                    <p:nvSpPr>
                      <p:cNvPr id="2751" name="Freeform 541"/>
                      <p:cNvSpPr>
                        <a:spLocks/>
                      </p:cNvSpPr>
                      <p:nvPr/>
                    </p:nvSpPr>
                    <p:spPr bwMode="auto">
                      <a:xfrm rot="10800000">
                        <a:off x="2952" y="1781"/>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752" name="Freeform 542"/>
                      <p:cNvSpPr>
                        <a:spLocks/>
                      </p:cNvSpPr>
                      <p:nvPr/>
                    </p:nvSpPr>
                    <p:spPr bwMode="auto">
                      <a:xfrm>
                        <a:off x="2887" y="1878"/>
                        <a:ext cx="46" cy="152"/>
                      </a:xfrm>
                      <a:custGeom>
                        <a:avLst/>
                        <a:gdLst>
                          <a:gd name="T0" fmla="*/ 17 w 46"/>
                          <a:gd name="T1" fmla="*/ 0 h 152"/>
                          <a:gd name="T2" fmla="*/ 18 w 46"/>
                          <a:gd name="T3" fmla="*/ 88 h 152"/>
                          <a:gd name="T4" fmla="*/ 46 w 46"/>
                          <a:gd name="T5" fmla="*/ 152 h 152"/>
                          <a:gd name="T6" fmla="*/ 0 60000 65536"/>
                          <a:gd name="T7" fmla="*/ 0 60000 65536"/>
                          <a:gd name="T8" fmla="*/ 0 60000 65536"/>
                          <a:gd name="T9" fmla="*/ 0 w 46"/>
                          <a:gd name="T10" fmla="*/ 0 h 152"/>
                          <a:gd name="T11" fmla="*/ 46 w 46"/>
                          <a:gd name="T12" fmla="*/ 152 h 152"/>
                        </a:gdLst>
                        <a:ahLst/>
                        <a:cxnLst>
                          <a:cxn ang="T6">
                            <a:pos x="T0" y="T1"/>
                          </a:cxn>
                          <a:cxn ang="T7">
                            <a:pos x="T2" y="T3"/>
                          </a:cxn>
                          <a:cxn ang="T8">
                            <a:pos x="T4" y="T5"/>
                          </a:cxn>
                        </a:cxnLst>
                        <a:rect l="T9" t="T10" r="T11" b="T12"/>
                        <a:pathLst>
                          <a:path w="46" h="152">
                            <a:moveTo>
                              <a:pt x="17" y="0"/>
                            </a:moveTo>
                            <a:cubicBezTo>
                              <a:pt x="8" y="47"/>
                              <a:pt x="28" y="20"/>
                              <a:pt x="18" y="88"/>
                            </a:cubicBezTo>
                            <a:cubicBezTo>
                              <a:pt x="28" y="122"/>
                              <a:pt x="0" y="143"/>
                              <a:pt x="46" y="152"/>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753" name="Freeform 543"/>
                      <p:cNvSpPr>
                        <a:spLocks/>
                      </p:cNvSpPr>
                      <p:nvPr/>
                    </p:nvSpPr>
                    <p:spPr bwMode="auto">
                      <a:xfrm>
                        <a:off x="2917" y="1765"/>
                        <a:ext cx="20" cy="155"/>
                      </a:xfrm>
                      <a:custGeom>
                        <a:avLst/>
                        <a:gdLst>
                          <a:gd name="T0" fmla="*/ 0 w 20"/>
                          <a:gd name="T1" fmla="*/ 0 h 155"/>
                          <a:gd name="T2" fmla="*/ 18 w 20"/>
                          <a:gd name="T3" fmla="*/ 80 h 155"/>
                          <a:gd name="T4" fmla="*/ 12 w 20"/>
                          <a:gd name="T5" fmla="*/ 116 h 155"/>
                          <a:gd name="T6" fmla="*/ 15 w 20"/>
                          <a:gd name="T7" fmla="*/ 155 h 155"/>
                          <a:gd name="T8" fmla="*/ 0 60000 65536"/>
                          <a:gd name="T9" fmla="*/ 0 60000 65536"/>
                          <a:gd name="T10" fmla="*/ 0 60000 65536"/>
                          <a:gd name="T11" fmla="*/ 0 60000 65536"/>
                          <a:gd name="T12" fmla="*/ 0 w 20"/>
                          <a:gd name="T13" fmla="*/ 0 h 155"/>
                          <a:gd name="T14" fmla="*/ 20 w 20"/>
                          <a:gd name="T15" fmla="*/ 155 h 155"/>
                        </a:gdLst>
                        <a:ahLst/>
                        <a:cxnLst>
                          <a:cxn ang="T8">
                            <a:pos x="T0" y="T1"/>
                          </a:cxn>
                          <a:cxn ang="T9">
                            <a:pos x="T2" y="T3"/>
                          </a:cxn>
                          <a:cxn ang="T10">
                            <a:pos x="T4" y="T5"/>
                          </a:cxn>
                          <a:cxn ang="T11">
                            <a:pos x="T6" y="T7"/>
                          </a:cxn>
                        </a:cxnLst>
                        <a:rect l="T12" t="T13" r="T14" b="T15"/>
                        <a:pathLst>
                          <a:path w="20" h="155">
                            <a:moveTo>
                              <a:pt x="0" y="0"/>
                            </a:moveTo>
                            <a:cubicBezTo>
                              <a:pt x="4" y="13"/>
                              <a:pt x="15" y="60"/>
                              <a:pt x="18" y="80"/>
                            </a:cubicBezTo>
                            <a:cubicBezTo>
                              <a:pt x="20" y="99"/>
                              <a:pt x="12" y="104"/>
                              <a:pt x="12" y="116"/>
                            </a:cubicBezTo>
                            <a:cubicBezTo>
                              <a:pt x="12" y="128"/>
                              <a:pt x="13" y="146"/>
                              <a:pt x="15" y="155"/>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754" name="Freeform 544"/>
                      <p:cNvSpPr>
                        <a:spLocks/>
                      </p:cNvSpPr>
                      <p:nvPr/>
                    </p:nvSpPr>
                    <p:spPr bwMode="auto">
                      <a:xfrm>
                        <a:off x="2938" y="1887"/>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grpSp>
              </p:grpSp>
            </p:grpSp>
            <p:grpSp>
              <p:nvGrpSpPr>
                <p:cNvPr id="2712" name="Group 510"/>
                <p:cNvGrpSpPr>
                  <a:grpSpLocks/>
                </p:cNvGrpSpPr>
                <p:nvPr/>
              </p:nvGrpSpPr>
              <p:grpSpPr bwMode="auto">
                <a:xfrm rot="-154920">
                  <a:off x="2569" y="1765"/>
                  <a:ext cx="645" cy="265"/>
                  <a:chOff x="2569" y="1765"/>
                  <a:chExt cx="645" cy="265"/>
                </a:xfrm>
              </p:grpSpPr>
              <p:grpSp>
                <p:nvGrpSpPr>
                  <p:cNvPr id="2713" name="Group 499"/>
                  <p:cNvGrpSpPr>
                    <a:grpSpLocks/>
                  </p:cNvGrpSpPr>
                  <p:nvPr/>
                </p:nvGrpSpPr>
                <p:grpSpPr bwMode="auto">
                  <a:xfrm rot="205847">
                    <a:off x="2998" y="1765"/>
                    <a:ext cx="216" cy="265"/>
                    <a:chOff x="2782" y="1765"/>
                    <a:chExt cx="216" cy="265"/>
                  </a:xfrm>
                </p:grpSpPr>
                <p:grpSp>
                  <p:nvGrpSpPr>
                    <p:cNvPr id="2736" name="Group 500"/>
                    <p:cNvGrpSpPr>
                      <a:grpSpLocks/>
                    </p:cNvGrpSpPr>
                    <p:nvPr/>
                  </p:nvGrpSpPr>
                  <p:grpSpPr bwMode="auto">
                    <a:xfrm>
                      <a:off x="2782" y="1765"/>
                      <a:ext cx="111" cy="265"/>
                      <a:chOff x="2887" y="1765"/>
                      <a:chExt cx="111" cy="265"/>
                    </a:xfrm>
                  </p:grpSpPr>
                  <p:sp>
                    <p:nvSpPr>
                      <p:cNvPr id="2742" name="Freeform 501"/>
                      <p:cNvSpPr>
                        <a:spLocks/>
                      </p:cNvSpPr>
                      <p:nvPr/>
                    </p:nvSpPr>
                    <p:spPr bwMode="auto">
                      <a:xfrm rot="10800000">
                        <a:off x="2952" y="1781"/>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743" name="Freeform 502"/>
                      <p:cNvSpPr>
                        <a:spLocks/>
                      </p:cNvSpPr>
                      <p:nvPr/>
                    </p:nvSpPr>
                    <p:spPr bwMode="auto">
                      <a:xfrm>
                        <a:off x="2887" y="1878"/>
                        <a:ext cx="46" cy="152"/>
                      </a:xfrm>
                      <a:custGeom>
                        <a:avLst/>
                        <a:gdLst>
                          <a:gd name="T0" fmla="*/ 17 w 46"/>
                          <a:gd name="T1" fmla="*/ 0 h 152"/>
                          <a:gd name="T2" fmla="*/ 18 w 46"/>
                          <a:gd name="T3" fmla="*/ 88 h 152"/>
                          <a:gd name="T4" fmla="*/ 46 w 46"/>
                          <a:gd name="T5" fmla="*/ 152 h 152"/>
                          <a:gd name="T6" fmla="*/ 0 60000 65536"/>
                          <a:gd name="T7" fmla="*/ 0 60000 65536"/>
                          <a:gd name="T8" fmla="*/ 0 60000 65536"/>
                          <a:gd name="T9" fmla="*/ 0 w 46"/>
                          <a:gd name="T10" fmla="*/ 0 h 152"/>
                          <a:gd name="T11" fmla="*/ 46 w 46"/>
                          <a:gd name="T12" fmla="*/ 152 h 152"/>
                        </a:gdLst>
                        <a:ahLst/>
                        <a:cxnLst>
                          <a:cxn ang="T6">
                            <a:pos x="T0" y="T1"/>
                          </a:cxn>
                          <a:cxn ang="T7">
                            <a:pos x="T2" y="T3"/>
                          </a:cxn>
                          <a:cxn ang="T8">
                            <a:pos x="T4" y="T5"/>
                          </a:cxn>
                        </a:cxnLst>
                        <a:rect l="T9" t="T10" r="T11" b="T12"/>
                        <a:pathLst>
                          <a:path w="46" h="152">
                            <a:moveTo>
                              <a:pt x="17" y="0"/>
                            </a:moveTo>
                            <a:cubicBezTo>
                              <a:pt x="8" y="47"/>
                              <a:pt x="28" y="20"/>
                              <a:pt x="18" y="88"/>
                            </a:cubicBezTo>
                            <a:cubicBezTo>
                              <a:pt x="28" y="122"/>
                              <a:pt x="0" y="143"/>
                              <a:pt x="46" y="152"/>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744" name="Freeform 503"/>
                      <p:cNvSpPr>
                        <a:spLocks/>
                      </p:cNvSpPr>
                      <p:nvPr/>
                    </p:nvSpPr>
                    <p:spPr bwMode="auto">
                      <a:xfrm>
                        <a:off x="2917" y="1765"/>
                        <a:ext cx="20" cy="155"/>
                      </a:xfrm>
                      <a:custGeom>
                        <a:avLst/>
                        <a:gdLst>
                          <a:gd name="T0" fmla="*/ 0 w 20"/>
                          <a:gd name="T1" fmla="*/ 0 h 155"/>
                          <a:gd name="T2" fmla="*/ 18 w 20"/>
                          <a:gd name="T3" fmla="*/ 80 h 155"/>
                          <a:gd name="T4" fmla="*/ 12 w 20"/>
                          <a:gd name="T5" fmla="*/ 116 h 155"/>
                          <a:gd name="T6" fmla="*/ 15 w 20"/>
                          <a:gd name="T7" fmla="*/ 155 h 155"/>
                          <a:gd name="T8" fmla="*/ 0 60000 65536"/>
                          <a:gd name="T9" fmla="*/ 0 60000 65536"/>
                          <a:gd name="T10" fmla="*/ 0 60000 65536"/>
                          <a:gd name="T11" fmla="*/ 0 60000 65536"/>
                          <a:gd name="T12" fmla="*/ 0 w 20"/>
                          <a:gd name="T13" fmla="*/ 0 h 155"/>
                          <a:gd name="T14" fmla="*/ 20 w 20"/>
                          <a:gd name="T15" fmla="*/ 155 h 155"/>
                        </a:gdLst>
                        <a:ahLst/>
                        <a:cxnLst>
                          <a:cxn ang="T8">
                            <a:pos x="T0" y="T1"/>
                          </a:cxn>
                          <a:cxn ang="T9">
                            <a:pos x="T2" y="T3"/>
                          </a:cxn>
                          <a:cxn ang="T10">
                            <a:pos x="T4" y="T5"/>
                          </a:cxn>
                          <a:cxn ang="T11">
                            <a:pos x="T6" y="T7"/>
                          </a:cxn>
                        </a:cxnLst>
                        <a:rect l="T12" t="T13" r="T14" b="T15"/>
                        <a:pathLst>
                          <a:path w="20" h="155">
                            <a:moveTo>
                              <a:pt x="0" y="0"/>
                            </a:moveTo>
                            <a:cubicBezTo>
                              <a:pt x="4" y="13"/>
                              <a:pt x="15" y="60"/>
                              <a:pt x="18" y="80"/>
                            </a:cubicBezTo>
                            <a:cubicBezTo>
                              <a:pt x="20" y="99"/>
                              <a:pt x="12" y="104"/>
                              <a:pt x="12" y="116"/>
                            </a:cubicBezTo>
                            <a:cubicBezTo>
                              <a:pt x="12" y="128"/>
                              <a:pt x="13" y="146"/>
                              <a:pt x="15" y="155"/>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745" name="Freeform 504"/>
                      <p:cNvSpPr>
                        <a:spLocks/>
                      </p:cNvSpPr>
                      <p:nvPr/>
                    </p:nvSpPr>
                    <p:spPr bwMode="auto">
                      <a:xfrm>
                        <a:off x="2938" y="1887"/>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grpSp>
                <p:grpSp>
                  <p:nvGrpSpPr>
                    <p:cNvPr id="2737" name="Group 505"/>
                    <p:cNvGrpSpPr>
                      <a:grpSpLocks/>
                    </p:cNvGrpSpPr>
                    <p:nvPr/>
                  </p:nvGrpSpPr>
                  <p:grpSpPr bwMode="auto">
                    <a:xfrm>
                      <a:off x="2887" y="1765"/>
                      <a:ext cx="111" cy="265"/>
                      <a:chOff x="2887" y="1765"/>
                      <a:chExt cx="111" cy="265"/>
                    </a:xfrm>
                  </p:grpSpPr>
                  <p:sp>
                    <p:nvSpPr>
                      <p:cNvPr id="2738" name="Freeform 506"/>
                      <p:cNvSpPr>
                        <a:spLocks/>
                      </p:cNvSpPr>
                      <p:nvPr/>
                    </p:nvSpPr>
                    <p:spPr bwMode="auto">
                      <a:xfrm rot="10800000">
                        <a:off x="2952" y="1781"/>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739" name="Freeform 507"/>
                      <p:cNvSpPr>
                        <a:spLocks/>
                      </p:cNvSpPr>
                      <p:nvPr/>
                    </p:nvSpPr>
                    <p:spPr bwMode="auto">
                      <a:xfrm>
                        <a:off x="2887" y="1878"/>
                        <a:ext cx="46" cy="152"/>
                      </a:xfrm>
                      <a:custGeom>
                        <a:avLst/>
                        <a:gdLst>
                          <a:gd name="T0" fmla="*/ 17 w 46"/>
                          <a:gd name="T1" fmla="*/ 0 h 152"/>
                          <a:gd name="T2" fmla="*/ 18 w 46"/>
                          <a:gd name="T3" fmla="*/ 88 h 152"/>
                          <a:gd name="T4" fmla="*/ 46 w 46"/>
                          <a:gd name="T5" fmla="*/ 152 h 152"/>
                          <a:gd name="T6" fmla="*/ 0 60000 65536"/>
                          <a:gd name="T7" fmla="*/ 0 60000 65536"/>
                          <a:gd name="T8" fmla="*/ 0 60000 65536"/>
                          <a:gd name="T9" fmla="*/ 0 w 46"/>
                          <a:gd name="T10" fmla="*/ 0 h 152"/>
                          <a:gd name="T11" fmla="*/ 46 w 46"/>
                          <a:gd name="T12" fmla="*/ 152 h 152"/>
                        </a:gdLst>
                        <a:ahLst/>
                        <a:cxnLst>
                          <a:cxn ang="T6">
                            <a:pos x="T0" y="T1"/>
                          </a:cxn>
                          <a:cxn ang="T7">
                            <a:pos x="T2" y="T3"/>
                          </a:cxn>
                          <a:cxn ang="T8">
                            <a:pos x="T4" y="T5"/>
                          </a:cxn>
                        </a:cxnLst>
                        <a:rect l="T9" t="T10" r="T11" b="T12"/>
                        <a:pathLst>
                          <a:path w="46" h="152">
                            <a:moveTo>
                              <a:pt x="17" y="0"/>
                            </a:moveTo>
                            <a:cubicBezTo>
                              <a:pt x="8" y="47"/>
                              <a:pt x="28" y="20"/>
                              <a:pt x="18" y="88"/>
                            </a:cubicBezTo>
                            <a:cubicBezTo>
                              <a:pt x="28" y="122"/>
                              <a:pt x="0" y="143"/>
                              <a:pt x="46" y="152"/>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740" name="Freeform 508"/>
                      <p:cNvSpPr>
                        <a:spLocks/>
                      </p:cNvSpPr>
                      <p:nvPr/>
                    </p:nvSpPr>
                    <p:spPr bwMode="auto">
                      <a:xfrm>
                        <a:off x="2917" y="1765"/>
                        <a:ext cx="20" cy="155"/>
                      </a:xfrm>
                      <a:custGeom>
                        <a:avLst/>
                        <a:gdLst>
                          <a:gd name="T0" fmla="*/ 0 w 20"/>
                          <a:gd name="T1" fmla="*/ 0 h 155"/>
                          <a:gd name="T2" fmla="*/ 18 w 20"/>
                          <a:gd name="T3" fmla="*/ 80 h 155"/>
                          <a:gd name="T4" fmla="*/ 12 w 20"/>
                          <a:gd name="T5" fmla="*/ 116 h 155"/>
                          <a:gd name="T6" fmla="*/ 15 w 20"/>
                          <a:gd name="T7" fmla="*/ 155 h 155"/>
                          <a:gd name="T8" fmla="*/ 0 60000 65536"/>
                          <a:gd name="T9" fmla="*/ 0 60000 65536"/>
                          <a:gd name="T10" fmla="*/ 0 60000 65536"/>
                          <a:gd name="T11" fmla="*/ 0 60000 65536"/>
                          <a:gd name="T12" fmla="*/ 0 w 20"/>
                          <a:gd name="T13" fmla="*/ 0 h 155"/>
                          <a:gd name="T14" fmla="*/ 20 w 20"/>
                          <a:gd name="T15" fmla="*/ 155 h 155"/>
                        </a:gdLst>
                        <a:ahLst/>
                        <a:cxnLst>
                          <a:cxn ang="T8">
                            <a:pos x="T0" y="T1"/>
                          </a:cxn>
                          <a:cxn ang="T9">
                            <a:pos x="T2" y="T3"/>
                          </a:cxn>
                          <a:cxn ang="T10">
                            <a:pos x="T4" y="T5"/>
                          </a:cxn>
                          <a:cxn ang="T11">
                            <a:pos x="T6" y="T7"/>
                          </a:cxn>
                        </a:cxnLst>
                        <a:rect l="T12" t="T13" r="T14" b="T15"/>
                        <a:pathLst>
                          <a:path w="20" h="155">
                            <a:moveTo>
                              <a:pt x="0" y="0"/>
                            </a:moveTo>
                            <a:cubicBezTo>
                              <a:pt x="4" y="13"/>
                              <a:pt x="15" y="60"/>
                              <a:pt x="18" y="80"/>
                            </a:cubicBezTo>
                            <a:cubicBezTo>
                              <a:pt x="20" y="99"/>
                              <a:pt x="12" y="104"/>
                              <a:pt x="12" y="116"/>
                            </a:cubicBezTo>
                            <a:cubicBezTo>
                              <a:pt x="12" y="128"/>
                              <a:pt x="13" y="146"/>
                              <a:pt x="15" y="155"/>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741" name="Freeform 509"/>
                      <p:cNvSpPr>
                        <a:spLocks/>
                      </p:cNvSpPr>
                      <p:nvPr/>
                    </p:nvSpPr>
                    <p:spPr bwMode="auto">
                      <a:xfrm>
                        <a:off x="2938" y="1887"/>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grpSp>
              </p:grpSp>
              <p:grpSp>
                <p:nvGrpSpPr>
                  <p:cNvPr id="2714" name="Group 488"/>
                  <p:cNvGrpSpPr>
                    <a:grpSpLocks/>
                  </p:cNvGrpSpPr>
                  <p:nvPr/>
                </p:nvGrpSpPr>
                <p:grpSpPr bwMode="auto">
                  <a:xfrm rot="-232276">
                    <a:off x="2569" y="1765"/>
                    <a:ext cx="216" cy="265"/>
                    <a:chOff x="2782" y="1765"/>
                    <a:chExt cx="216" cy="265"/>
                  </a:xfrm>
                </p:grpSpPr>
                <p:grpSp>
                  <p:nvGrpSpPr>
                    <p:cNvPr id="2726" name="Group 489"/>
                    <p:cNvGrpSpPr>
                      <a:grpSpLocks/>
                    </p:cNvGrpSpPr>
                    <p:nvPr/>
                  </p:nvGrpSpPr>
                  <p:grpSpPr bwMode="auto">
                    <a:xfrm>
                      <a:off x="2782" y="1765"/>
                      <a:ext cx="111" cy="265"/>
                      <a:chOff x="2887" y="1765"/>
                      <a:chExt cx="111" cy="265"/>
                    </a:xfrm>
                  </p:grpSpPr>
                  <p:sp>
                    <p:nvSpPr>
                      <p:cNvPr id="2732" name="Freeform 490"/>
                      <p:cNvSpPr>
                        <a:spLocks/>
                      </p:cNvSpPr>
                      <p:nvPr/>
                    </p:nvSpPr>
                    <p:spPr bwMode="auto">
                      <a:xfrm rot="10800000">
                        <a:off x="2952" y="1781"/>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733" name="Freeform 491"/>
                      <p:cNvSpPr>
                        <a:spLocks/>
                      </p:cNvSpPr>
                      <p:nvPr/>
                    </p:nvSpPr>
                    <p:spPr bwMode="auto">
                      <a:xfrm>
                        <a:off x="2887" y="1878"/>
                        <a:ext cx="46" cy="152"/>
                      </a:xfrm>
                      <a:custGeom>
                        <a:avLst/>
                        <a:gdLst>
                          <a:gd name="T0" fmla="*/ 17 w 46"/>
                          <a:gd name="T1" fmla="*/ 0 h 152"/>
                          <a:gd name="T2" fmla="*/ 18 w 46"/>
                          <a:gd name="T3" fmla="*/ 88 h 152"/>
                          <a:gd name="T4" fmla="*/ 46 w 46"/>
                          <a:gd name="T5" fmla="*/ 152 h 152"/>
                          <a:gd name="T6" fmla="*/ 0 60000 65536"/>
                          <a:gd name="T7" fmla="*/ 0 60000 65536"/>
                          <a:gd name="T8" fmla="*/ 0 60000 65536"/>
                          <a:gd name="T9" fmla="*/ 0 w 46"/>
                          <a:gd name="T10" fmla="*/ 0 h 152"/>
                          <a:gd name="T11" fmla="*/ 46 w 46"/>
                          <a:gd name="T12" fmla="*/ 152 h 152"/>
                        </a:gdLst>
                        <a:ahLst/>
                        <a:cxnLst>
                          <a:cxn ang="T6">
                            <a:pos x="T0" y="T1"/>
                          </a:cxn>
                          <a:cxn ang="T7">
                            <a:pos x="T2" y="T3"/>
                          </a:cxn>
                          <a:cxn ang="T8">
                            <a:pos x="T4" y="T5"/>
                          </a:cxn>
                        </a:cxnLst>
                        <a:rect l="T9" t="T10" r="T11" b="T12"/>
                        <a:pathLst>
                          <a:path w="46" h="152">
                            <a:moveTo>
                              <a:pt x="17" y="0"/>
                            </a:moveTo>
                            <a:cubicBezTo>
                              <a:pt x="8" y="47"/>
                              <a:pt x="28" y="20"/>
                              <a:pt x="18" y="88"/>
                            </a:cubicBezTo>
                            <a:cubicBezTo>
                              <a:pt x="28" y="122"/>
                              <a:pt x="0" y="143"/>
                              <a:pt x="46" y="152"/>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734" name="Freeform 492"/>
                      <p:cNvSpPr>
                        <a:spLocks/>
                      </p:cNvSpPr>
                      <p:nvPr/>
                    </p:nvSpPr>
                    <p:spPr bwMode="auto">
                      <a:xfrm>
                        <a:off x="2917" y="1765"/>
                        <a:ext cx="20" cy="155"/>
                      </a:xfrm>
                      <a:custGeom>
                        <a:avLst/>
                        <a:gdLst>
                          <a:gd name="T0" fmla="*/ 0 w 20"/>
                          <a:gd name="T1" fmla="*/ 0 h 155"/>
                          <a:gd name="T2" fmla="*/ 18 w 20"/>
                          <a:gd name="T3" fmla="*/ 80 h 155"/>
                          <a:gd name="T4" fmla="*/ 12 w 20"/>
                          <a:gd name="T5" fmla="*/ 116 h 155"/>
                          <a:gd name="T6" fmla="*/ 15 w 20"/>
                          <a:gd name="T7" fmla="*/ 155 h 155"/>
                          <a:gd name="T8" fmla="*/ 0 60000 65536"/>
                          <a:gd name="T9" fmla="*/ 0 60000 65536"/>
                          <a:gd name="T10" fmla="*/ 0 60000 65536"/>
                          <a:gd name="T11" fmla="*/ 0 60000 65536"/>
                          <a:gd name="T12" fmla="*/ 0 w 20"/>
                          <a:gd name="T13" fmla="*/ 0 h 155"/>
                          <a:gd name="T14" fmla="*/ 20 w 20"/>
                          <a:gd name="T15" fmla="*/ 155 h 155"/>
                        </a:gdLst>
                        <a:ahLst/>
                        <a:cxnLst>
                          <a:cxn ang="T8">
                            <a:pos x="T0" y="T1"/>
                          </a:cxn>
                          <a:cxn ang="T9">
                            <a:pos x="T2" y="T3"/>
                          </a:cxn>
                          <a:cxn ang="T10">
                            <a:pos x="T4" y="T5"/>
                          </a:cxn>
                          <a:cxn ang="T11">
                            <a:pos x="T6" y="T7"/>
                          </a:cxn>
                        </a:cxnLst>
                        <a:rect l="T12" t="T13" r="T14" b="T15"/>
                        <a:pathLst>
                          <a:path w="20" h="155">
                            <a:moveTo>
                              <a:pt x="0" y="0"/>
                            </a:moveTo>
                            <a:cubicBezTo>
                              <a:pt x="4" y="13"/>
                              <a:pt x="15" y="60"/>
                              <a:pt x="18" y="80"/>
                            </a:cubicBezTo>
                            <a:cubicBezTo>
                              <a:pt x="20" y="99"/>
                              <a:pt x="12" y="104"/>
                              <a:pt x="12" y="116"/>
                            </a:cubicBezTo>
                            <a:cubicBezTo>
                              <a:pt x="12" y="128"/>
                              <a:pt x="13" y="146"/>
                              <a:pt x="15" y="155"/>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735" name="Freeform 493"/>
                      <p:cNvSpPr>
                        <a:spLocks/>
                      </p:cNvSpPr>
                      <p:nvPr/>
                    </p:nvSpPr>
                    <p:spPr bwMode="auto">
                      <a:xfrm>
                        <a:off x="2938" y="1887"/>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grpSp>
                <p:grpSp>
                  <p:nvGrpSpPr>
                    <p:cNvPr id="2727" name="Group 494"/>
                    <p:cNvGrpSpPr>
                      <a:grpSpLocks/>
                    </p:cNvGrpSpPr>
                    <p:nvPr/>
                  </p:nvGrpSpPr>
                  <p:grpSpPr bwMode="auto">
                    <a:xfrm>
                      <a:off x="2887" y="1765"/>
                      <a:ext cx="111" cy="265"/>
                      <a:chOff x="2887" y="1765"/>
                      <a:chExt cx="111" cy="265"/>
                    </a:xfrm>
                  </p:grpSpPr>
                  <p:sp>
                    <p:nvSpPr>
                      <p:cNvPr id="2728" name="Freeform 495"/>
                      <p:cNvSpPr>
                        <a:spLocks/>
                      </p:cNvSpPr>
                      <p:nvPr/>
                    </p:nvSpPr>
                    <p:spPr bwMode="auto">
                      <a:xfrm rot="10800000">
                        <a:off x="2952" y="1781"/>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729" name="Freeform 496"/>
                      <p:cNvSpPr>
                        <a:spLocks/>
                      </p:cNvSpPr>
                      <p:nvPr/>
                    </p:nvSpPr>
                    <p:spPr bwMode="auto">
                      <a:xfrm>
                        <a:off x="2887" y="1878"/>
                        <a:ext cx="46" cy="152"/>
                      </a:xfrm>
                      <a:custGeom>
                        <a:avLst/>
                        <a:gdLst>
                          <a:gd name="T0" fmla="*/ 17 w 46"/>
                          <a:gd name="T1" fmla="*/ 0 h 152"/>
                          <a:gd name="T2" fmla="*/ 18 w 46"/>
                          <a:gd name="T3" fmla="*/ 88 h 152"/>
                          <a:gd name="T4" fmla="*/ 46 w 46"/>
                          <a:gd name="T5" fmla="*/ 152 h 152"/>
                          <a:gd name="T6" fmla="*/ 0 60000 65536"/>
                          <a:gd name="T7" fmla="*/ 0 60000 65536"/>
                          <a:gd name="T8" fmla="*/ 0 60000 65536"/>
                          <a:gd name="T9" fmla="*/ 0 w 46"/>
                          <a:gd name="T10" fmla="*/ 0 h 152"/>
                          <a:gd name="T11" fmla="*/ 46 w 46"/>
                          <a:gd name="T12" fmla="*/ 152 h 152"/>
                        </a:gdLst>
                        <a:ahLst/>
                        <a:cxnLst>
                          <a:cxn ang="T6">
                            <a:pos x="T0" y="T1"/>
                          </a:cxn>
                          <a:cxn ang="T7">
                            <a:pos x="T2" y="T3"/>
                          </a:cxn>
                          <a:cxn ang="T8">
                            <a:pos x="T4" y="T5"/>
                          </a:cxn>
                        </a:cxnLst>
                        <a:rect l="T9" t="T10" r="T11" b="T12"/>
                        <a:pathLst>
                          <a:path w="46" h="152">
                            <a:moveTo>
                              <a:pt x="17" y="0"/>
                            </a:moveTo>
                            <a:cubicBezTo>
                              <a:pt x="8" y="47"/>
                              <a:pt x="28" y="20"/>
                              <a:pt x="18" y="88"/>
                            </a:cubicBezTo>
                            <a:cubicBezTo>
                              <a:pt x="28" y="122"/>
                              <a:pt x="0" y="143"/>
                              <a:pt x="46" y="152"/>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730" name="Freeform 497"/>
                      <p:cNvSpPr>
                        <a:spLocks/>
                      </p:cNvSpPr>
                      <p:nvPr/>
                    </p:nvSpPr>
                    <p:spPr bwMode="auto">
                      <a:xfrm>
                        <a:off x="2917" y="1765"/>
                        <a:ext cx="20" cy="155"/>
                      </a:xfrm>
                      <a:custGeom>
                        <a:avLst/>
                        <a:gdLst>
                          <a:gd name="T0" fmla="*/ 0 w 20"/>
                          <a:gd name="T1" fmla="*/ 0 h 155"/>
                          <a:gd name="T2" fmla="*/ 18 w 20"/>
                          <a:gd name="T3" fmla="*/ 80 h 155"/>
                          <a:gd name="T4" fmla="*/ 12 w 20"/>
                          <a:gd name="T5" fmla="*/ 116 h 155"/>
                          <a:gd name="T6" fmla="*/ 15 w 20"/>
                          <a:gd name="T7" fmla="*/ 155 h 155"/>
                          <a:gd name="T8" fmla="*/ 0 60000 65536"/>
                          <a:gd name="T9" fmla="*/ 0 60000 65536"/>
                          <a:gd name="T10" fmla="*/ 0 60000 65536"/>
                          <a:gd name="T11" fmla="*/ 0 60000 65536"/>
                          <a:gd name="T12" fmla="*/ 0 w 20"/>
                          <a:gd name="T13" fmla="*/ 0 h 155"/>
                          <a:gd name="T14" fmla="*/ 20 w 20"/>
                          <a:gd name="T15" fmla="*/ 155 h 155"/>
                        </a:gdLst>
                        <a:ahLst/>
                        <a:cxnLst>
                          <a:cxn ang="T8">
                            <a:pos x="T0" y="T1"/>
                          </a:cxn>
                          <a:cxn ang="T9">
                            <a:pos x="T2" y="T3"/>
                          </a:cxn>
                          <a:cxn ang="T10">
                            <a:pos x="T4" y="T5"/>
                          </a:cxn>
                          <a:cxn ang="T11">
                            <a:pos x="T6" y="T7"/>
                          </a:cxn>
                        </a:cxnLst>
                        <a:rect l="T12" t="T13" r="T14" b="T15"/>
                        <a:pathLst>
                          <a:path w="20" h="155">
                            <a:moveTo>
                              <a:pt x="0" y="0"/>
                            </a:moveTo>
                            <a:cubicBezTo>
                              <a:pt x="4" y="13"/>
                              <a:pt x="15" y="60"/>
                              <a:pt x="18" y="80"/>
                            </a:cubicBezTo>
                            <a:cubicBezTo>
                              <a:pt x="20" y="99"/>
                              <a:pt x="12" y="104"/>
                              <a:pt x="12" y="116"/>
                            </a:cubicBezTo>
                            <a:cubicBezTo>
                              <a:pt x="12" y="128"/>
                              <a:pt x="13" y="146"/>
                              <a:pt x="15" y="155"/>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731" name="Freeform 498"/>
                      <p:cNvSpPr>
                        <a:spLocks/>
                      </p:cNvSpPr>
                      <p:nvPr/>
                    </p:nvSpPr>
                    <p:spPr bwMode="auto">
                      <a:xfrm>
                        <a:off x="2938" y="1887"/>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grpSp>
              </p:grpSp>
              <p:grpSp>
                <p:nvGrpSpPr>
                  <p:cNvPr id="2715" name="Group 487"/>
                  <p:cNvGrpSpPr>
                    <a:grpSpLocks/>
                  </p:cNvGrpSpPr>
                  <p:nvPr/>
                </p:nvGrpSpPr>
                <p:grpSpPr bwMode="auto">
                  <a:xfrm>
                    <a:off x="2782" y="1765"/>
                    <a:ext cx="216" cy="265"/>
                    <a:chOff x="2782" y="1765"/>
                    <a:chExt cx="216" cy="265"/>
                  </a:xfrm>
                </p:grpSpPr>
                <p:grpSp>
                  <p:nvGrpSpPr>
                    <p:cNvPr id="2716" name="Group 482"/>
                    <p:cNvGrpSpPr>
                      <a:grpSpLocks/>
                    </p:cNvGrpSpPr>
                    <p:nvPr/>
                  </p:nvGrpSpPr>
                  <p:grpSpPr bwMode="auto">
                    <a:xfrm>
                      <a:off x="2782" y="1765"/>
                      <a:ext cx="111" cy="265"/>
                      <a:chOff x="2887" y="1765"/>
                      <a:chExt cx="111" cy="265"/>
                    </a:xfrm>
                  </p:grpSpPr>
                  <p:sp>
                    <p:nvSpPr>
                      <p:cNvPr id="2722" name="Freeform 483"/>
                      <p:cNvSpPr>
                        <a:spLocks/>
                      </p:cNvSpPr>
                      <p:nvPr/>
                    </p:nvSpPr>
                    <p:spPr bwMode="auto">
                      <a:xfrm rot="10800000">
                        <a:off x="2952" y="1781"/>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723" name="Freeform 484"/>
                      <p:cNvSpPr>
                        <a:spLocks/>
                      </p:cNvSpPr>
                      <p:nvPr/>
                    </p:nvSpPr>
                    <p:spPr bwMode="auto">
                      <a:xfrm>
                        <a:off x="2887" y="1878"/>
                        <a:ext cx="46" cy="152"/>
                      </a:xfrm>
                      <a:custGeom>
                        <a:avLst/>
                        <a:gdLst>
                          <a:gd name="T0" fmla="*/ 17 w 46"/>
                          <a:gd name="T1" fmla="*/ 0 h 152"/>
                          <a:gd name="T2" fmla="*/ 18 w 46"/>
                          <a:gd name="T3" fmla="*/ 88 h 152"/>
                          <a:gd name="T4" fmla="*/ 46 w 46"/>
                          <a:gd name="T5" fmla="*/ 152 h 152"/>
                          <a:gd name="T6" fmla="*/ 0 60000 65536"/>
                          <a:gd name="T7" fmla="*/ 0 60000 65536"/>
                          <a:gd name="T8" fmla="*/ 0 60000 65536"/>
                          <a:gd name="T9" fmla="*/ 0 w 46"/>
                          <a:gd name="T10" fmla="*/ 0 h 152"/>
                          <a:gd name="T11" fmla="*/ 46 w 46"/>
                          <a:gd name="T12" fmla="*/ 152 h 152"/>
                        </a:gdLst>
                        <a:ahLst/>
                        <a:cxnLst>
                          <a:cxn ang="T6">
                            <a:pos x="T0" y="T1"/>
                          </a:cxn>
                          <a:cxn ang="T7">
                            <a:pos x="T2" y="T3"/>
                          </a:cxn>
                          <a:cxn ang="T8">
                            <a:pos x="T4" y="T5"/>
                          </a:cxn>
                        </a:cxnLst>
                        <a:rect l="T9" t="T10" r="T11" b="T12"/>
                        <a:pathLst>
                          <a:path w="46" h="152">
                            <a:moveTo>
                              <a:pt x="17" y="0"/>
                            </a:moveTo>
                            <a:cubicBezTo>
                              <a:pt x="8" y="47"/>
                              <a:pt x="28" y="20"/>
                              <a:pt x="18" y="88"/>
                            </a:cubicBezTo>
                            <a:cubicBezTo>
                              <a:pt x="28" y="122"/>
                              <a:pt x="0" y="143"/>
                              <a:pt x="46" y="152"/>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724" name="Freeform 485"/>
                      <p:cNvSpPr>
                        <a:spLocks/>
                      </p:cNvSpPr>
                      <p:nvPr/>
                    </p:nvSpPr>
                    <p:spPr bwMode="auto">
                      <a:xfrm>
                        <a:off x="2917" y="1765"/>
                        <a:ext cx="20" cy="155"/>
                      </a:xfrm>
                      <a:custGeom>
                        <a:avLst/>
                        <a:gdLst>
                          <a:gd name="T0" fmla="*/ 0 w 20"/>
                          <a:gd name="T1" fmla="*/ 0 h 155"/>
                          <a:gd name="T2" fmla="*/ 18 w 20"/>
                          <a:gd name="T3" fmla="*/ 80 h 155"/>
                          <a:gd name="T4" fmla="*/ 12 w 20"/>
                          <a:gd name="T5" fmla="*/ 116 h 155"/>
                          <a:gd name="T6" fmla="*/ 15 w 20"/>
                          <a:gd name="T7" fmla="*/ 155 h 155"/>
                          <a:gd name="T8" fmla="*/ 0 60000 65536"/>
                          <a:gd name="T9" fmla="*/ 0 60000 65536"/>
                          <a:gd name="T10" fmla="*/ 0 60000 65536"/>
                          <a:gd name="T11" fmla="*/ 0 60000 65536"/>
                          <a:gd name="T12" fmla="*/ 0 w 20"/>
                          <a:gd name="T13" fmla="*/ 0 h 155"/>
                          <a:gd name="T14" fmla="*/ 20 w 20"/>
                          <a:gd name="T15" fmla="*/ 155 h 155"/>
                        </a:gdLst>
                        <a:ahLst/>
                        <a:cxnLst>
                          <a:cxn ang="T8">
                            <a:pos x="T0" y="T1"/>
                          </a:cxn>
                          <a:cxn ang="T9">
                            <a:pos x="T2" y="T3"/>
                          </a:cxn>
                          <a:cxn ang="T10">
                            <a:pos x="T4" y="T5"/>
                          </a:cxn>
                          <a:cxn ang="T11">
                            <a:pos x="T6" y="T7"/>
                          </a:cxn>
                        </a:cxnLst>
                        <a:rect l="T12" t="T13" r="T14" b="T15"/>
                        <a:pathLst>
                          <a:path w="20" h="155">
                            <a:moveTo>
                              <a:pt x="0" y="0"/>
                            </a:moveTo>
                            <a:cubicBezTo>
                              <a:pt x="4" y="13"/>
                              <a:pt x="15" y="60"/>
                              <a:pt x="18" y="80"/>
                            </a:cubicBezTo>
                            <a:cubicBezTo>
                              <a:pt x="20" y="99"/>
                              <a:pt x="12" y="104"/>
                              <a:pt x="12" y="116"/>
                            </a:cubicBezTo>
                            <a:cubicBezTo>
                              <a:pt x="12" y="128"/>
                              <a:pt x="13" y="146"/>
                              <a:pt x="15" y="155"/>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725" name="Freeform 486"/>
                      <p:cNvSpPr>
                        <a:spLocks/>
                      </p:cNvSpPr>
                      <p:nvPr/>
                    </p:nvSpPr>
                    <p:spPr bwMode="auto">
                      <a:xfrm>
                        <a:off x="2938" y="1887"/>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grpSp>
                <p:grpSp>
                  <p:nvGrpSpPr>
                    <p:cNvPr id="2717" name="Group 481"/>
                    <p:cNvGrpSpPr>
                      <a:grpSpLocks/>
                    </p:cNvGrpSpPr>
                    <p:nvPr/>
                  </p:nvGrpSpPr>
                  <p:grpSpPr bwMode="auto">
                    <a:xfrm>
                      <a:off x="2887" y="1765"/>
                      <a:ext cx="111" cy="265"/>
                      <a:chOff x="2887" y="1765"/>
                      <a:chExt cx="111" cy="265"/>
                    </a:xfrm>
                  </p:grpSpPr>
                  <p:sp>
                    <p:nvSpPr>
                      <p:cNvPr id="2718" name="Freeform 480"/>
                      <p:cNvSpPr>
                        <a:spLocks/>
                      </p:cNvSpPr>
                      <p:nvPr/>
                    </p:nvSpPr>
                    <p:spPr bwMode="auto">
                      <a:xfrm rot="10800000">
                        <a:off x="2952" y="1781"/>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719" name="Freeform 234"/>
                      <p:cNvSpPr>
                        <a:spLocks/>
                      </p:cNvSpPr>
                      <p:nvPr/>
                    </p:nvSpPr>
                    <p:spPr bwMode="auto">
                      <a:xfrm>
                        <a:off x="2887" y="1878"/>
                        <a:ext cx="46" cy="152"/>
                      </a:xfrm>
                      <a:custGeom>
                        <a:avLst/>
                        <a:gdLst>
                          <a:gd name="T0" fmla="*/ 17 w 46"/>
                          <a:gd name="T1" fmla="*/ 0 h 152"/>
                          <a:gd name="T2" fmla="*/ 18 w 46"/>
                          <a:gd name="T3" fmla="*/ 88 h 152"/>
                          <a:gd name="T4" fmla="*/ 46 w 46"/>
                          <a:gd name="T5" fmla="*/ 152 h 152"/>
                          <a:gd name="T6" fmla="*/ 0 60000 65536"/>
                          <a:gd name="T7" fmla="*/ 0 60000 65536"/>
                          <a:gd name="T8" fmla="*/ 0 60000 65536"/>
                          <a:gd name="T9" fmla="*/ 0 w 46"/>
                          <a:gd name="T10" fmla="*/ 0 h 152"/>
                          <a:gd name="T11" fmla="*/ 46 w 46"/>
                          <a:gd name="T12" fmla="*/ 152 h 152"/>
                        </a:gdLst>
                        <a:ahLst/>
                        <a:cxnLst>
                          <a:cxn ang="T6">
                            <a:pos x="T0" y="T1"/>
                          </a:cxn>
                          <a:cxn ang="T7">
                            <a:pos x="T2" y="T3"/>
                          </a:cxn>
                          <a:cxn ang="T8">
                            <a:pos x="T4" y="T5"/>
                          </a:cxn>
                        </a:cxnLst>
                        <a:rect l="T9" t="T10" r="T11" b="T12"/>
                        <a:pathLst>
                          <a:path w="46" h="152">
                            <a:moveTo>
                              <a:pt x="17" y="0"/>
                            </a:moveTo>
                            <a:cubicBezTo>
                              <a:pt x="8" y="47"/>
                              <a:pt x="28" y="20"/>
                              <a:pt x="18" y="88"/>
                            </a:cubicBezTo>
                            <a:cubicBezTo>
                              <a:pt x="28" y="122"/>
                              <a:pt x="0" y="143"/>
                              <a:pt x="46" y="152"/>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720" name="Freeform 235"/>
                      <p:cNvSpPr>
                        <a:spLocks/>
                      </p:cNvSpPr>
                      <p:nvPr/>
                    </p:nvSpPr>
                    <p:spPr bwMode="auto">
                      <a:xfrm>
                        <a:off x="2917" y="1765"/>
                        <a:ext cx="20" cy="155"/>
                      </a:xfrm>
                      <a:custGeom>
                        <a:avLst/>
                        <a:gdLst>
                          <a:gd name="T0" fmla="*/ 0 w 20"/>
                          <a:gd name="T1" fmla="*/ 0 h 155"/>
                          <a:gd name="T2" fmla="*/ 18 w 20"/>
                          <a:gd name="T3" fmla="*/ 80 h 155"/>
                          <a:gd name="T4" fmla="*/ 12 w 20"/>
                          <a:gd name="T5" fmla="*/ 116 h 155"/>
                          <a:gd name="T6" fmla="*/ 15 w 20"/>
                          <a:gd name="T7" fmla="*/ 155 h 155"/>
                          <a:gd name="T8" fmla="*/ 0 60000 65536"/>
                          <a:gd name="T9" fmla="*/ 0 60000 65536"/>
                          <a:gd name="T10" fmla="*/ 0 60000 65536"/>
                          <a:gd name="T11" fmla="*/ 0 60000 65536"/>
                          <a:gd name="T12" fmla="*/ 0 w 20"/>
                          <a:gd name="T13" fmla="*/ 0 h 155"/>
                          <a:gd name="T14" fmla="*/ 20 w 20"/>
                          <a:gd name="T15" fmla="*/ 155 h 155"/>
                        </a:gdLst>
                        <a:ahLst/>
                        <a:cxnLst>
                          <a:cxn ang="T8">
                            <a:pos x="T0" y="T1"/>
                          </a:cxn>
                          <a:cxn ang="T9">
                            <a:pos x="T2" y="T3"/>
                          </a:cxn>
                          <a:cxn ang="T10">
                            <a:pos x="T4" y="T5"/>
                          </a:cxn>
                          <a:cxn ang="T11">
                            <a:pos x="T6" y="T7"/>
                          </a:cxn>
                        </a:cxnLst>
                        <a:rect l="T12" t="T13" r="T14" b="T15"/>
                        <a:pathLst>
                          <a:path w="20" h="155">
                            <a:moveTo>
                              <a:pt x="0" y="0"/>
                            </a:moveTo>
                            <a:cubicBezTo>
                              <a:pt x="4" y="13"/>
                              <a:pt x="15" y="60"/>
                              <a:pt x="18" y="80"/>
                            </a:cubicBezTo>
                            <a:cubicBezTo>
                              <a:pt x="20" y="99"/>
                              <a:pt x="12" y="104"/>
                              <a:pt x="12" y="116"/>
                            </a:cubicBezTo>
                            <a:cubicBezTo>
                              <a:pt x="12" y="128"/>
                              <a:pt x="13" y="146"/>
                              <a:pt x="15" y="155"/>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sp>
                    <p:nvSpPr>
                      <p:cNvPr id="2721" name="Freeform 236"/>
                      <p:cNvSpPr>
                        <a:spLocks/>
                      </p:cNvSpPr>
                      <p:nvPr/>
                    </p:nvSpPr>
                    <p:spPr bwMode="auto">
                      <a:xfrm>
                        <a:off x="2938" y="1887"/>
                        <a:ext cx="46" cy="138"/>
                      </a:xfrm>
                      <a:custGeom>
                        <a:avLst/>
                        <a:gdLst>
                          <a:gd name="T0" fmla="*/ 14 w 46"/>
                          <a:gd name="T1" fmla="*/ 0 h 138"/>
                          <a:gd name="T2" fmla="*/ 18 w 46"/>
                          <a:gd name="T3" fmla="*/ 74 h 138"/>
                          <a:gd name="T4" fmla="*/ 46 w 46"/>
                          <a:gd name="T5" fmla="*/ 138 h 138"/>
                          <a:gd name="T6" fmla="*/ 0 60000 65536"/>
                          <a:gd name="T7" fmla="*/ 0 60000 65536"/>
                          <a:gd name="T8" fmla="*/ 0 60000 65536"/>
                          <a:gd name="T9" fmla="*/ 0 w 46"/>
                          <a:gd name="T10" fmla="*/ 0 h 138"/>
                          <a:gd name="T11" fmla="*/ 46 w 46"/>
                          <a:gd name="T12" fmla="*/ 138 h 138"/>
                        </a:gdLst>
                        <a:ahLst/>
                        <a:cxnLst>
                          <a:cxn ang="T6">
                            <a:pos x="T0" y="T1"/>
                          </a:cxn>
                          <a:cxn ang="T7">
                            <a:pos x="T2" y="T3"/>
                          </a:cxn>
                          <a:cxn ang="T8">
                            <a:pos x="T4" y="T5"/>
                          </a:cxn>
                        </a:cxnLst>
                        <a:rect l="T9" t="T10" r="T11" b="T12"/>
                        <a:pathLst>
                          <a:path w="46" h="138">
                            <a:moveTo>
                              <a:pt x="14" y="0"/>
                            </a:moveTo>
                            <a:cubicBezTo>
                              <a:pt x="14" y="45"/>
                              <a:pt x="28" y="6"/>
                              <a:pt x="18" y="74"/>
                            </a:cubicBezTo>
                            <a:cubicBezTo>
                              <a:pt x="28" y="108"/>
                              <a:pt x="0" y="129"/>
                              <a:pt x="46" y="138"/>
                            </a:cubicBezTo>
                          </a:path>
                        </a:pathLst>
                      </a:cu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666140" fontAlgn="base">
                          <a:spcBef>
                            <a:spcPct val="0"/>
                          </a:spcBef>
                          <a:spcAft>
                            <a:spcPct val="0"/>
                          </a:spcAft>
                        </a:pPr>
                        <a:endParaRPr lang="hr-HR" sz="900">
                          <a:solidFill>
                            <a:srgbClr val="000000"/>
                          </a:solidFill>
                        </a:endParaRPr>
                      </a:p>
                    </p:txBody>
                  </p:sp>
                </p:grpSp>
              </p:grpSp>
            </p:grpSp>
          </p:grpSp>
        </p:grpSp>
        <p:grpSp>
          <p:nvGrpSpPr>
            <p:cNvPr id="2378" name="Group 415"/>
            <p:cNvGrpSpPr>
              <a:grpSpLocks/>
            </p:cNvGrpSpPr>
            <p:nvPr/>
          </p:nvGrpSpPr>
          <p:grpSpPr bwMode="auto">
            <a:xfrm>
              <a:off x="-4079" y="958"/>
              <a:ext cx="6289" cy="728"/>
              <a:chOff x="-2" y="1713"/>
              <a:chExt cx="6240" cy="728"/>
            </a:xfrm>
          </p:grpSpPr>
          <p:sp>
            <p:nvSpPr>
              <p:cNvPr id="2636" name="Oval 352"/>
              <p:cNvSpPr>
                <a:spLocks noChangeAspect="1" noChangeArrowheads="1"/>
              </p:cNvSpPr>
              <p:nvPr/>
            </p:nvSpPr>
            <p:spPr bwMode="auto">
              <a:xfrm>
                <a:off x="6033" y="2295"/>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637" name="Oval 353"/>
              <p:cNvSpPr>
                <a:spLocks noChangeAspect="1" noChangeArrowheads="1"/>
              </p:cNvSpPr>
              <p:nvPr/>
            </p:nvSpPr>
            <p:spPr bwMode="auto">
              <a:xfrm>
                <a:off x="5935" y="2253"/>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638" name="Oval 354"/>
              <p:cNvSpPr>
                <a:spLocks noChangeAspect="1" noChangeArrowheads="1"/>
              </p:cNvSpPr>
              <p:nvPr/>
            </p:nvSpPr>
            <p:spPr bwMode="auto">
              <a:xfrm>
                <a:off x="5833" y="2217"/>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639" name="Oval 355"/>
              <p:cNvSpPr>
                <a:spLocks noChangeAspect="1" noChangeArrowheads="1"/>
              </p:cNvSpPr>
              <p:nvPr/>
            </p:nvSpPr>
            <p:spPr bwMode="auto">
              <a:xfrm>
                <a:off x="5733" y="2181"/>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640" name="Oval 356"/>
              <p:cNvSpPr>
                <a:spLocks noChangeAspect="1" noChangeArrowheads="1"/>
              </p:cNvSpPr>
              <p:nvPr/>
            </p:nvSpPr>
            <p:spPr bwMode="auto">
              <a:xfrm>
                <a:off x="5629" y="2149"/>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641" name="Oval 357"/>
              <p:cNvSpPr>
                <a:spLocks noChangeAspect="1" noChangeArrowheads="1"/>
              </p:cNvSpPr>
              <p:nvPr/>
            </p:nvSpPr>
            <p:spPr bwMode="auto">
              <a:xfrm>
                <a:off x="5525" y="2113"/>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642" name="Oval 358"/>
              <p:cNvSpPr>
                <a:spLocks noChangeAspect="1" noChangeArrowheads="1"/>
              </p:cNvSpPr>
              <p:nvPr/>
            </p:nvSpPr>
            <p:spPr bwMode="auto">
              <a:xfrm>
                <a:off x="5417" y="2081"/>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643" name="Oval 359"/>
              <p:cNvSpPr>
                <a:spLocks noChangeAspect="1" noChangeArrowheads="1"/>
              </p:cNvSpPr>
              <p:nvPr/>
            </p:nvSpPr>
            <p:spPr bwMode="auto">
              <a:xfrm>
                <a:off x="5313" y="2049"/>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644" name="Oval 145"/>
              <p:cNvSpPr>
                <a:spLocks noChangeAspect="1" noChangeArrowheads="1"/>
              </p:cNvSpPr>
              <p:nvPr/>
            </p:nvSpPr>
            <p:spPr bwMode="auto">
              <a:xfrm>
                <a:off x="6129" y="2327"/>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645" name="Oval 360"/>
              <p:cNvSpPr>
                <a:spLocks noChangeAspect="1" noChangeArrowheads="1"/>
              </p:cNvSpPr>
              <p:nvPr/>
            </p:nvSpPr>
            <p:spPr bwMode="auto">
              <a:xfrm>
                <a:off x="5209" y="2023"/>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646" name="Oval 361"/>
              <p:cNvSpPr>
                <a:spLocks noChangeAspect="1" noChangeArrowheads="1"/>
              </p:cNvSpPr>
              <p:nvPr/>
            </p:nvSpPr>
            <p:spPr bwMode="auto">
              <a:xfrm>
                <a:off x="5115" y="1993"/>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647" name="Oval 362"/>
              <p:cNvSpPr>
                <a:spLocks noChangeAspect="1" noChangeArrowheads="1"/>
              </p:cNvSpPr>
              <p:nvPr/>
            </p:nvSpPr>
            <p:spPr bwMode="auto">
              <a:xfrm>
                <a:off x="5013" y="1971"/>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648" name="Oval 363"/>
              <p:cNvSpPr>
                <a:spLocks noChangeAspect="1" noChangeArrowheads="1"/>
              </p:cNvSpPr>
              <p:nvPr/>
            </p:nvSpPr>
            <p:spPr bwMode="auto">
              <a:xfrm>
                <a:off x="4909" y="1947"/>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649" name="Oval 364"/>
              <p:cNvSpPr>
                <a:spLocks noChangeAspect="1" noChangeArrowheads="1"/>
              </p:cNvSpPr>
              <p:nvPr/>
            </p:nvSpPr>
            <p:spPr bwMode="auto">
              <a:xfrm>
                <a:off x="4809" y="1925"/>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650" name="Oval 365"/>
              <p:cNvSpPr>
                <a:spLocks noChangeAspect="1" noChangeArrowheads="1"/>
              </p:cNvSpPr>
              <p:nvPr/>
            </p:nvSpPr>
            <p:spPr bwMode="auto">
              <a:xfrm>
                <a:off x="4707" y="1901"/>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651" name="Oval 366"/>
              <p:cNvSpPr>
                <a:spLocks noChangeAspect="1" noChangeArrowheads="1"/>
              </p:cNvSpPr>
              <p:nvPr/>
            </p:nvSpPr>
            <p:spPr bwMode="auto">
              <a:xfrm>
                <a:off x="4609" y="1877"/>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652" name="Oval 367"/>
              <p:cNvSpPr>
                <a:spLocks noChangeAspect="1" noChangeArrowheads="1"/>
              </p:cNvSpPr>
              <p:nvPr/>
            </p:nvSpPr>
            <p:spPr bwMode="auto">
              <a:xfrm>
                <a:off x="4509" y="1855"/>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653" name="Oval 368"/>
              <p:cNvSpPr>
                <a:spLocks noChangeAspect="1" noChangeArrowheads="1"/>
              </p:cNvSpPr>
              <p:nvPr/>
            </p:nvSpPr>
            <p:spPr bwMode="auto">
              <a:xfrm>
                <a:off x="4409" y="1835"/>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654" name="Oval 369"/>
              <p:cNvSpPr>
                <a:spLocks noChangeAspect="1" noChangeArrowheads="1"/>
              </p:cNvSpPr>
              <p:nvPr/>
            </p:nvSpPr>
            <p:spPr bwMode="auto">
              <a:xfrm>
                <a:off x="4307" y="1819"/>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655" name="Oval 370"/>
              <p:cNvSpPr>
                <a:spLocks noChangeAspect="1" noChangeArrowheads="1"/>
              </p:cNvSpPr>
              <p:nvPr/>
            </p:nvSpPr>
            <p:spPr bwMode="auto">
              <a:xfrm>
                <a:off x="4209" y="1801"/>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656" name="Oval 371"/>
              <p:cNvSpPr>
                <a:spLocks noChangeAspect="1" noChangeArrowheads="1"/>
              </p:cNvSpPr>
              <p:nvPr/>
            </p:nvSpPr>
            <p:spPr bwMode="auto">
              <a:xfrm>
                <a:off x="4107" y="1789"/>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657" name="Oval 372"/>
              <p:cNvSpPr>
                <a:spLocks noChangeAspect="1" noChangeArrowheads="1"/>
              </p:cNvSpPr>
              <p:nvPr/>
            </p:nvSpPr>
            <p:spPr bwMode="auto">
              <a:xfrm>
                <a:off x="4003" y="1777"/>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658" name="Oval 373"/>
              <p:cNvSpPr>
                <a:spLocks noChangeAspect="1" noChangeArrowheads="1"/>
              </p:cNvSpPr>
              <p:nvPr/>
            </p:nvSpPr>
            <p:spPr bwMode="auto">
              <a:xfrm>
                <a:off x="3901" y="1763"/>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659" name="Oval 374"/>
              <p:cNvSpPr>
                <a:spLocks noChangeAspect="1" noChangeArrowheads="1"/>
              </p:cNvSpPr>
              <p:nvPr/>
            </p:nvSpPr>
            <p:spPr bwMode="auto">
              <a:xfrm>
                <a:off x="3797" y="1753"/>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660" name="Oval 375"/>
              <p:cNvSpPr>
                <a:spLocks noChangeAspect="1" noChangeArrowheads="1"/>
              </p:cNvSpPr>
              <p:nvPr/>
            </p:nvSpPr>
            <p:spPr bwMode="auto">
              <a:xfrm>
                <a:off x="3693" y="1743"/>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661" name="Oval 376"/>
              <p:cNvSpPr>
                <a:spLocks noChangeAspect="1" noChangeArrowheads="1"/>
              </p:cNvSpPr>
              <p:nvPr/>
            </p:nvSpPr>
            <p:spPr bwMode="auto">
              <a:xfrm>
                <a:off x="3589" y="1733"/>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662" name="Oval 377"/>
              <p:cNvSpPr>
                <a:spLocks noChangeAspect="1" noChangeArrowheads="1"/>
              </p:cNvSpPr>
              <p:nvPr/>
            </p:nvSpPr>
            <p:spPr bwMode="auto">
              <a:xfrm>
                <a:off x="3487" y="1727"/>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663" name="Oval 378"/>
              <p:cNvSpPr>
                <a:spLocks noChangeAspect="1" noChangeArrowheads="1"/>
              </p:cNvSpPr>
              <p:nvPr/>
            </p:nvSpPr>
            <p:spPr bwMode="auto">
              <a:xfrm>
                <a:off x="3383" y="1721"/>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664" name="Oval 379"/>
              <p:cNvSpPr>
                <a:spLocks noChangeAspect="1" noChangeArrowheads="1"/>
              </p:cNvSpPr>
              <p:nvPr/>
            </p:nvSpPr>
            <p:spPr bwMode="auto">
              <a:xfrm>
                <a:off x="3285" y="1717"/>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665" name="Oval 380"/>
              <p:cNvSpPr>
                <a:spLocks noChangeAspect="1" noChangeArrowheads="1"/>
              </p:cNvSpPr>
              <p:nvPr/>
            </p:nvSpPr>
            <p:spPr bwMode="auto">
              <a:xfrm>
                <a:off x="3181" y="1713"/>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666" name="Oval 381"/>
              <p:cNvSpPr>
                <a:spLocks noChangeAspect="1" noChangeArrowheads="1"/>
              </p:cNvSpPr>
              <p:nvPr/>
            </p:nvSpPr>
            <p:spPr bwMode="auto">
              <a:xfrm>
                <a:off x="3079" y="1715"/>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667" name="Oval 382"/>
              <p:cNvSpPr>
                <a:spLocks noChangeAspect="1" noChangeArrowheads="1"/>
              </p:cNvSpPr>
              <p:nvPr/>
            </p:nvSpPr>
            <p:spPr bwMode="auto">
              <a:xfrm>
                <a:off x="2977" y="1719"/>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668" name="Oval 383"/>
              <p:cNvSpPr>
                <a:spLocks noChangeAspect="1" noChangeArrowheads="1"/>
              </p:cNvSpPr>
              <p:nvPr/>
            </p:nvSpPr>
            <p:spPr bwMode="auto">
              <a:xfrm>
                <a:off x="2875" y="1719"/>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669" name="Oval 384"/>
              <p:cNvSpPr>
                <a:spLocks noChangeAspect="1" noChangeArrowheads="1"/>
              </p:cNvSpPr>
              <p:nvPr/>
            </p:nvSpPr>
            <p:spPr bwMode="auto">
              <a:xfrm>
                <a:off x="2771" y="1725"/>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670" name="Oval 385"/>
              <p:cNvSpPr>
                <a:spLocks noChangeAspect="1" noChangeArrowheads="1"/>
              </p:cNvSpPr>
              <p:nvPr/>
            </p:nvSpPr>
            <p:spPr bwMode="auto">
              <a:xfrm>
                <a:off x="2667" y="1729"/>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671" name="Oval 386"/>
              <p:cNvSpPr>
                <a:spLocks noChangeAspect="1" noChangeArrowheads="1"/>
              </p:cNvSpPr>
              <p:nvPr/>
            </p:nvSpPr>
            <p:spPr bwMode="auto">
              <a:xfrm>
                <a:off x="2565" y="1737"/>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672" name="Oval 387"/>
              <p:cNvSpPr>
                <a:spLocks noChangeAspect="1" noChangeArrowheads="1"/>
              </p:cNvSpPr>
              <p:nvPr/>
            </p:nvSpPr>
            <p:spPr bwMode="auto">
              <a:xfrm>
                <a:off x="2461" y="1745"/>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673" name="Oval 388"/>
              <p:cNvSpPr>
                <a:spLocks noChangeAspect="1" noChangeArrowheads="1"/>
              </p:cNvSpPr>
              <p:nvPr/>
            </p:nvSpPr>
            <p:spPr bwMode="auto">
              <a:xfrm>
                <a:off x="2359" y="1759"/>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674" name="Oval 389"/>
              <p:cNvSpPr>
                <a:spLocks noChangeAspect="1" noChangeArrowheads="1"/>
              </p:cNvSpPr>
              <p:nvPr/>
            </p:nvSpPr>
            <p:spPr bwMode="auto">
              <a:xfrm>
                <a:off x="2257" y="1767"/>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675" name="Oval 390"/>
              <p:cNvSpPr>
                <a:spLocks noChangeAspect="1" noChangeArrowheads="1"/>
              </p:cNvSpPr>
              <p:nvPr/>
            </p:nvSpPr>
            <p:spPr bwMode="auto">
              <a:xfrm>
                <a:off x="2155" y="1781"/>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676" name="Oval 391"/>
              <p:cNvSpPr>
                <a:spLocks noChangeAspect="1" noChangeArrowheads="1"/>
              </p:cNvSpPr>
              <p:nvPr/>
            </p:nvSpPr>
            <p:spPr bwMode="auto">
              <a:xfrm>
                <a:off x="2057" y="1795"/>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677" name="Oval 392"/>
              <p:cNvSpPr>
                <a:spLocks noChangeAspect="1" noChangeArrowheads="1"/>
              </p:cNvSpPr>
              <p:nvPr/>
            </p:nvSpPr>
            <p:spPr bwMode="auto">
              <a:xfrm>
                <a:off x="1957" y="1805"/>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678" name="Oval 393"/>
              <p:cNvSpPr>
                <a:spLocks noChangeAspect="1" noChangeArrowheads="1"/>
              </p:cNvSpPr>
              <p:nvPr/>
            </p:nvSpPr>
            <p:spPr bwMode="auto">
              <a:xfrm>
                <a:off x="1861" y="1821"/>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679" name="Oval 394"/>
              <p:cNvSpPr>
                <a:spLocks noChangeAspect="1" noChangeArrowheads="1"/>
              </p:cNvSpPr>
              <p:nvPr/>
            </p:nvSpPr>
            <p:spPr bwMode="auto">
              <a:xfrm>
                <a:off x="1765" y="1839"/>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680" name="Oval 395"/>
              <p:cNvSpPr>
                <a:spLocks noChangeAspect="1" noChangeArrowheads="1"/>
              </p:cNvSpPr>
              <p:nvPr/>
            </p:nvSpPr>
            <p:spPr bwMode="auto">
              <a:xfrm>
                <a:off x="1665" y="1857"/>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681" name="Oval 396"/>
              <p:cNvSpPr>
                <a:spLocks noChangeAspect="1" noChangeArrowheads="1"/>
              </p:cNvSpPr>
              <p:nvPr/>
            </p:nvSpPr>
            <p:spPr bwMode="auto">
              <a:xfrm>
                <a:off x="1565" y="1877"/>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682" name="Oval 397"/>
              <p:cNvSpPr>
                <a:spLocks noChangeAspect="1" noChangeArrowheads="1"/>
              </p:cNvSpPr>
              <p:nvPr/>
            </p:nvSpPr>
            <p:spPr bwMode="auto">
              <a:xfrm>
                <a:off x="1465" y="1895"/>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683" name="Oval 398"/>
              <p:cNvSpPr>
                <a:spLocks noChangeAspect="1" noChangeArrowheads="1"/>
              </p:cNvSpPr>
              <p:nvPr/>
            </p:nvSpPr>
            <p:spPr bwMode="auto">
              <a:xfrm>
                <a:off x="1369" y="1915"/>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684" name="Oval 399"/>
              <p:cNvSpPr>
                <a:spLocks noChangeAspect="1" noChangeArrowheads="1"/>
              </p:cNvSpPr>
              <p:nvPr/>
            </p:nvSpPr>
            <p:spPr bwMode="auto">
              <a:xfrm>
                <a:off x="1275" y="1937"/>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685" name="Oval 400"/>
              <p:cNvSpPr>
                <a:spLocks noChangeAspect="1" noChangeArrowheads="1"/>
              </p:cNvSpPr>
              <p:nvPr/>
            </p:nvSpPr>
            <p:spPr bwMode="auto">
              <a:xfrm>
                <a:off x="1179" y="1963"/>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686" name="Oval 401"/>
              <p:cNvSpPr>
                <a:spLocks noChangeAspect="1" noChangeArrowheads="1"/>
              </p:cNvSpPr>
              <p:nvPr/>
            </p:nvSpPr>
            <p:spPr bwMode="auto">
              <a:xfrm>
                <a:off x="1083" y="1991"/>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687" name="Oval 402"/>
              <p:cNvSpPr>
                <a:spLocks noChangeAspect="1" noChangeArrowheads="1"/>
              </p:cNvSpPr>
              <p:nvPr/>
            </p:nvSpPr>
            <p:spPr bwMode="auto">
              <a:xfrm>
                <a:off x="985" y="2015"/>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688" name="Oval 403"/>
              <p:cNvSpPr>
                <a:spLocks noChangeAspect="1" noChangeArrowheads="1"/>
              </p:cNvSpPr>
              <p:nvPr/>
            </p:nvSpPr>
            <p:spPr bwMode="auto">
              <a:xfrm>
                <a:off x="889" y="2041"/>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689" name="Oval 404"/>
              <p:cNvSpPr>
                <a:spLocks noChangeAspect="1" noChangeArrowheads="1"/>
              </p:cNvSpPr>
              <p:nvPr/>
            </p:nvSpPr>
            <p:spPr bwMode="auto">
              <a:xfrm>
                <a:off x="797" y="2071"/>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690" name="Oval 405"/>
              <p:cNvSpPr>
                <a:spLocks noChangeAspect="1" noChangeArrowheads="1"/>
              </p:cNvSpPr>
              <p:nvPr/>
            </p:nvSpPr>
            <p:spPr bwMode="auto">
              <a:xfrm>
                <a:off x="699" y="2093"/>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691" name="Oval 406"/>
              <p:cNvSpPr>
                <a:spLocks noChangeAspect="1" noChangeArrowheads="1"/>
              </p:cNvSpPr>
              <p:nvPr/>
            </p:nvSpPr>
            <p:spPr bwMode="auto">
              <a:xfrm>
                <a:off x="609" y="2121"/>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692" name="Oval 407"/>
              <p:cNvSpPr>
                <a:spLocks noChangeAspect="1" noChangeArrowheads="1"/>
              </p:cNvSpPr>
              <p:nvPr/>
            </p:nvSpPr>
            <p:spPr bwMode="auto">
              <a:xfrm>
                <a:off x="515" y="2149"/>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693" name="Oval 408"/>
              <p:cNvSpPr>
                <a:spLocks noChangeAspect="1" noChangeArrowheads="1"/>
              </p:cNvSpPr>
              <p:nvPr/>
            </p:nvSpPr>
            <p:spPr bwMode="auto">
              <a:xfrm>
                <a:off x="423" y="2181"/>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694" name="Oval 409"/>
              <p:cNvSpPr>
                <a:spLocks noChangeAspect="1" noChangeArrowheads="1"/>
              </p:cNvSpPr>
              <p:nvPr/>
            </p:nvSpPr>
            <p:spPr bwMode="auto">
              <a:xfrm>
                <a:off x="331" y="2209"/>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695" name="Oval 410"/>
              <p:cNvSpPr>
                <a:spLocks noChangeAspect="1" noChangeArrowheads="1"/>
              </p:cNvSpPr>
              <p:nvPr/>
            </p:nvSpPr>
            <p:spPr bwMode="auto">
              <a:xfrm>
                <a:off x="241" y="2237"/>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696" name="Oval 411"/>
              <p:cNvSpPr>
                <a:spLocks noChangeAspect="1" noChangeArrowheads="1"/>
              </p:cNvSpPr>
              <p:nvPr/>
            </p:nvSpPr>
            <p:spPr bwMode="auto">
              <a:xfrm>
                <a:off x="149" y="2263"/>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697" name="Oval 412"/>
              <p:cNvSpPr>
                <a:spLocks noChangeAspect="1" noChangeArrowheads="1"/>
              </p:cNvSpPr>
              <p:nvPr/>
            </p:nvSpPr>
            <p:spPr bwMode="auto">
              <a:xfrm>
                <a:off x="63" y="2297"/>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698" name="Oval 413"/>
              <p:cNvSpPr>
                <a:spLocks noChangeAspect="1" noChangeArrowheads="1"/>
              </p:cNvSpPr>
              <p:nvPr/>
            </p:nvSpPr>
            <p:spPr bwMode="auto">
              <a:xfrm>
                <a:off x="-2" y="2325"/>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grpSp>
        <p:grpSp>
          <p:nvGrpSpPr>
            <p:cNvPr id="2379" name="Group 1968"/>
            <p:cNvGrpSpPr>
              <a:grpSpLocks/>
            </p:cNvGrpSpPr>
            <p:nvPr/>
          </p:nvGrpSpPr>
          <p:grpSpPr bwMode="auto">
            <a:xfrm>
              <a:off x="-4109" y="1264"/>
              <a:ext cx="6331" cy="899"/>
              <a:chOff x="-30" y="1264"/>
              <a:chExt cx="6331" cy="899"/>
            </a:xfrm>
          </p:grpSpPr>
          <p:grpSp>
            <p:nvGrpSpPr>
              <p:cNvPr id="2380" name="Group 1789"/>
              <p:cNvGrpSpPr>
                <a:grpSpLocks/>
              </p:cNvGrpSpPr>
              <p:nvPr/>
            </p:nvGrpSpPr>
            <p:grpSpPr bwMode="auto">
              <a:xfrm>
                <a:off x="-24" y="1435"/>
                <a:ext cx="6289" cy="728"/>
                <a:chOff x="-2" y="1713"/>
                <a:chExt cx="6240" cy="728"/>
              </a:xfrm>
            </p:grpSpPr>
            <p:sp>
              <p:nvSpPr>
                <p:cNvPr id="2573" name="Oval 1790"/>
                <p:cNvSpPr>
                  <a:spLocks noChangeAspect="1" noChangeArrowheads="1"/>
                </p:cNvSpPr>
                <p:nvPr/>
              </p:nvSpPr>
              <p:spPr bwMode="auto">
                <a:xfrm>
                  <a:off x="6033" y="2295"/>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574" name="Oval 1791"/>
                <p:cNvSpPr>
                  <a:spLocks noChangeAspect="1" noChangeArrowheads="1"/>
                </p:cNvSpPr>
                <p:nvPr/>
              </p:nvSpPr>
              <p:spPr bwMode="auto">
                <a:xfrm>
                  <a:off x="5935" y="2253"/>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575" name="Oval 1792"/>
                <p:cNvSpPr>
                  <a:spLocks noChangeAspect="1" noChangeArrowheads="1"/>
                </p:cNvSpPr>
                <p:nvPr/>
              </p:nvSpPr>
              <p:spPr bwMode="auto">
                <a:xfrm>
                  <a:off x="5833" y="2217"/>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576" name="Oval 1793"/>
                <p:cNvSpPr>
                  <a:spLocks noChangeAspect="1" noChangeArrowheads="1"/>
                </p:cNvSpPr>
                <p:nvPr/>
              </p:nvSpPr>
              <p:spPr bwMode="auto">
                <a:xfrm>
                  <a:off x="5733" y="2181"/>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577" name="Oval 1794"/>
                <p:cNvSpPr>
                  <a:spLocks noChangeAspect="1" noChangeArrowheads="1"/>
                </p:cNvSpPr>
                <p:nvPr/>
              </p:nvSpPr>
              <p:spPr bwMode="auto">
                <a:xfrm>
                  <a:off x="5629" y="2149"/>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578" name="Oval 1795"/>
                <p:cNvSpPr>
                  <a:spLocks noChangeAspect="1" noChangeArrowheads="1"/>
                </p:cNvSpPr>
                <p:nvPr/>
              </p:nvSpPr>
              <p:spPr bwMode="auto">
                <a:xfrm>
                  <a:off x="5525" y="2113"/>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579" name="Oval 1796"/>
                <p:cNvSpPr>
                  <a:spLocks noChangeAspect="1" noChangeArrowheads="1"/>
                </p:cNvSpPr>
                <p:nvPr/>
              </p:nvSpPr>
              <p:spPr bwMode="auto">
                <a:xfrm>
                  <a:off x="5417" y="2081"/>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580" name="Oval 1797"/>
                <p:cNvSpPr>
                  <a:spLocks noChangeAspect="1" noChangeArrowheads="1"/>
                </p:cNvSpPr>
                <p:nvPr/>
              </p:nvSpPr>
              <p:spPr bwMode="auto">
                <a:xfrm>
                  <a:off x="5313" y="2049"/>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581" name="Oval 1798"/>
                <p:cNvSpPr>
                  <a:spLocks noChangeAspect="1" noChangeArrowheads="1"/>
                </p:cNvSpPr>
                <p:nvPr/>
              </p:nvSpPr>
              <p:spPr bwMode="auto">
                <a:xfrm>
                  <a:off x="6129" y="2327"/>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582" name="Oval 1799"/>
                <p:cNvSpPr>
                  <a:spLocks noChangeAspect="1" noChangeArrowheads="1"/>
                </p:cNvSpPr>
                <p:nvPr/>
              </p:nvSpPr>
              <p:spPr bwMode="auto">
                <a:xfrm>
                  <a:off x="5209" y="2023"/>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583" name="Oval 1800"/>
                <p:cNvSpPr>
                  <a:spLocks noChangeAspect="1" noChangeArrowheads="1"/>
                </p:cNvSpPr>
                <p:nvPr/>
              </p:nvSpPr>
              <p:spPr bwMode="auto">
                <a:xfrm>
                  <a:off x="5115" y="1993"/>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584" name="Oval 1801"/>
                <p:cNvSpPr>
                  <a:spLocks noChangeAspect="1" noChangeArrowheads="1"/>
                </p:cNvSpPr>
                <p:nvPr/>
              </p:nvSpPr>
              <p:spPr bwMode="auto">
                <a:xfrm>
                  <a:off x="5013" y="1971"/>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585" name="Oval 1802"/>
                <p:cNvSpPr>
                  <a:spLocks noChangeAspect="1" noChangeArrowheads="1"/>
                </p:cNvSpPr>
                <p:nvPr/>
              </p:nvSpPr>
              <p:spPr bwMode="auto">
                <a:xfrm>
                  <a:off x="4909" y="1947"/>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586" name="Oval 1803"/>
                <p:cNvSpPr>
                  <a:spLocks noChangeAspect="1" noChangeArrowheads="1"/>
                </p:cNvSpPr>
                <p:nvPr/>
              </p:nvSpPr>
              <p:spPr bwMode="auto">
                <a:xfrm>
                  <a:off x="4809" y="1925"/>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587" name="Oval 1804"/>
                <p:cNvSpPr>
                  <a:spLocks noChangeAspect="1" noChangeArrowheads="1"/>
                </p:cNvSpPr>
                <p:nvPr/>
              </p:nvSpPr>
              <p:spPr bwMode="auto">
                <a:xfrm>
                  <a:off x="4707" y="1901"/>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588" name="Oval 1805"/>
                <p:cNvSpPr>
                  <a:spLocks noChangeAspect="1" noChangeArrowheads="1"/>
                </p:cNvSpPr>
                <p:nvPr/>
              </p:nvSpPr>
              <p:spPr bwMode="auto">
                <a:xfrm>
                  <a:off x="4609" y="1877"/>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589" name="Oval 1806"/>
                <p:cNvSpPr>
                  <a:spLocks noChangeAspect="1" noChangeArrowheads="1"/>
                </p:cNvSpPr>
                <p:nvPr/>
              </p:nvSpPr>
              <p:spPr bwMode="auto">
                <a:xfrm>
                  <a:off x="4509" y="1855"/>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590" name="Oval 1807"/>
                <p:cNvSpPr>
                  <a:spLocks noChangeAspect="1" noChangeArrowheads="1"/>
                </p:cNvSpPr>
                <p:nvPr/>
              </p:nvSpPr>
              <p:spPr bwMode="auto">
                <a:xfrm>
                  <a:off x="4409" y="1835"/>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591" name="Oval 1808"/>
                <p:cNvSpPr>
                  <a:spLocks noChangeAspect="1" noChangeArrowheads="1"/>
                </p:cNvSpPr>
                <p:nvPr/>
              </p:nvSpPr>
              <p:spPr bwMode="auto">
                <a:xfrm>
                  <a:off x="4307" y="1819"/>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592" name="Oval 1809"/>
                <p:cNvSpPr>
                  <a:spLocks noChangeAspect="1" noChangeArrowheads="1"/>
                </p:cNvSpPr>
                <p:nvPr/>
              </p:nvSpPr>
              <p:spPr bwMode="auto">
                <a:xfrm>
                  <a:off x="4209" y="1801"/>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593" name="Oval 1810"/>
                <p:cNvSpPr>
                  <a:spLocks noChangeAspect="1" noChangeArrowheads="1"/>
                </p:cNvSpPr>
                <p:nvPr/>
              </p:nvSpPr>
              <p:spPr bwMode="auto">
                <a:xfrm>
                  <a:off x="4107" y="1789"/>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594" name="Oval 1811"/>
                <p:cNvSpPr>
                  <a:spLocks noChangeAspect="1" noChangeArrowheads="1"/>
                </p:cNvSpPr>
                <p:nvPr/>
              </p:nvSpPr>
              <p:spPr bwMode="auto">
                <a:xfrm>
                  <a:off x="4003" y="1777"/>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595" name="Oval 1812"/>
                <p:cNvSpPr>
                  <a:spLocks noChangeAspect="1" noChangeArrowheads="1"/>
                </p:cNvSpPr>
                <p:nvPr/>
              </p:nvSpPr>
              <p:spPr bwMode="auto">
                <a:xfrm>
                  <a:off x="3901" y="1763"/>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596" name="Oval 1813"/>
                <p:cNvSpPr>
                  <a:spLocks noChangeAspect="1" noChangeArrowheads="1"/>
                </p:cNvSpPr>
                <p:nvPr/>
              </p:nvSpPr>
              <p:spPr bwMode="auto">
                <a:xfrm>
                  <a:off x="3797" y="1753"/>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597" name="Oval 1814"/>
                <p:cNvSpPr>
                  <a:spLocks noChangeAspect="1" noChangeArrowheads="1"/>
                </p:cNvSpPr>
                <p:nvPr/>
              </p:nvSpPr>
              <p:spPr bwMode="auto">
                <a:xfrm>
                  <a:off x="3693" y="1743"/>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598" name="Oval 1815"/>
                <p:cNvSpPr>
                  <a:spLocks noChangeAspect="1" noChangeArrowheads="1"/>
                </p:cNvSpPr>
                <p:nvPr/>
              </p:nvSpPr>
              <p:spPr bwMode="auto">
                <a:xfrm>
                  <a:off x="3589" y="1733"/>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599" name="Oval 1816"/>
                <p:cNvSpPr>
                  <a:spLocks noChangeAspect="1" noChangeArrowheads="1"/>
                </p:cNvSpPr>
                <p:nvPr/>
              </p:nvSpPr>
              <p:spPr bwMode="auto">
                <a:xfrm>
                  <a:off x="3487" y="1727"/>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600" name="Oval 1817"/>
                <p:cNvSpPr>
                  <a:spLocks noChangeAspect="1" noChangeArrowheads="1"/>
                </p:cNvSpPr>
                <p:nvPr/>
              </p:nvSpPr>
              <p:spPr bwMode="auto">
                <a:xfrm>
                  <a:off x="3383" y="1721"/>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601" name="Oval 1818"/>
                <p:cNvSpPr>
                  <a:spLocks noChangeAspect="1" noChangeArrowheads="1"/>
                </p:cNvSpPr>
                <p:nvPr/>
              </p:nvSpPr>
              <p:spPr bwMode="auto">
                <a:xfrm>
                  <a:off x="3285" y="1717"/>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602" name="Oval 1819"/>
                <p:cNvSpPr>
                  <a:spLocks noChangeAspect="1" noChangeArrowheads="1"/>
                </p:cNvSpPr>
                <p:nvPr/>
              </p:nvSpPr>
              <p:spPr bwMode="auto">
                <a:xfrm>
                  <a:off x="3181" y="1713"/>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603" name="Oval 1820"/>
                <p:cNvSpPr>
                  <a:spLocks noChangeAspect="1" noChangeArrowheads="1"/>
                </p:cNvSpPr>
                <p:nvPr/>
              </p:nvSpPr>
              <p:spPr bwMode="auto">
                <a:xfrm>
                  <a:off x="3079" y="1715"/>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604" name="Oval 1821"/>
                <p:cNvSpPr>
                  <a:spLocks noChangeAspect="1" noChangeArrowheads="1"/>
                </p:cNvSpPr>
                <p:nvPr/>
              </p:nvSpPr>
              <p:spPr bwMode="auto">
                <a:xfrm>
                  <a:off x="2977" y="1719"/>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605" name="Oval 1822"/>
                <p:cNvSpPr>
                  <a:spLocks noChangeAspect="1" noChangeArrowheads="1"/>
                </p:cNvSpPr>
                <p:nvPr/>
              </p:nvSpPr>
              <p:spPr bwMode="auto">
                <a:xfrm>
                  <a:off x="2875" y="1719"/>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606" name="Oval 1823"/>
                <p:cNvSpPr>
                  <a:spLocks noChangeAspect="1" noChangeArrowheads="1"/>
                </p:cNvSpPr>
                <p:nvPr/>
              </p:nvSpPr>
              <p:spPr bwMode="auto">
                <a:xfrm>
                  <a:off x="2771" y="1725"/>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607" name="Oval 1824"/>
                <p:cNvSpPr>
                  <a:spLocks noChangeAspect="1" noChangeArrowheads="1"/>
                </p:cNvSpPr>
                <p:nvPr/>
              </p:nvSpPr>
              <p:spPr bwMode="auto">
                <a:xfrm>
                  <a:off x="2667" y="1729"/>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608" name="Oval 1825"/>
                <p:cNvSpPr>
                  <a:spLocks noChangeAspect="1" noChangeArrowheads="1"/>
                </p:cNvSpPr>
                <p:nvPr/>
              </p:nvSpPr>
              <p:spPr bwMode="auto">
                <a:xfrm>
                  <a:off x="2565" y="1737"/>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609" name="Oval 1826"/>
                <p:cNvSpPr>
                  <a:spLocks noChangeAspect="1" noChangeArrowheads="1"/>
                </p:cNvSpPr>
                <p:nvPr/>
              </p:nvSpPr>
              <p:spPr bwMode="auto">
                <a:xfrm>
                  <a:off x="2461" y="1745"/>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610" name="Oval 1827"/>
                <p:cNvSpPr>
                  <a:spLocks noChangeAspect="1" noChangeArrowheads="1"/>
                </p:cNvSpPr>
                <p:nvPr/>
              </p:nvSpPr>
              <p:spPr bwMode="auto">
                <a:xfrm>
                  <a:off x="2359" y="1759"/>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611" name="Oval 1828"/>
                <p:cNvSpPr>
                  <a:spLocks noChangeAspect="1" noChangeArrowheads="1"/>
                </p:cNvSpPr>
                <p:nvPr/>
              </p:nvSpPr>
              <p:spPr bwMode="auto">
                <a:xfrm>
                  <a:off x="2257" y="1767"/>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612" name="Oval 1829"/>
                <p:cNvSpPr>
                  <a:spLocks noChangeAspect="1" noChangeArrowheads="1"/>
                </p:cNvSpPr>
                <p:nvPr/>
              </p:nvSpPr>
              <p:spPr bwMode="auto">
                <a:xfrm>
                  <a:off x="2155" y="1781"/>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613" name="Oval 1830"/>
                <p:cNvSpPr>
                  <a:spLocks noChangeAspect="1" noChangeArrowheads="1"/>
                </p:cNvSpPr>
                <p:nvPr/>
              </p:nvSpPr>
              <p:spPr bwMode="auto">
                <a:xfrm>
                  <a:off x="2057" y="1795"/>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614" name="Oval 1831"/>
                <p:cNvSpPr>
                  <a:spLocks noChangeAspect="1" noChangeArrowheads="1"/>
                </p:cNvSpPr>
                <p:nvPr/>
              </p:nvSpPr>
              <p:spPr bwMode="auto">
                <a:xfrm>
                  <a:off x="1957" y="1805"/>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615" name="Oval 1832"/>
                <p:cNvSpPr>
                  <a:spLocks noChangeAspect="1" noChangeArrowheads="1"/>
                </p:cNvSpPr>
                <p:nvPr/>
              </p:nvSpPr>
              <p:spPr bwMode="auto">
                <a:xfrm>
                  <a:off x="1861" y="1821"/>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616" name="Oval 1833"/>
                <p:cNvSpPr>
                  <a:spLocks noChangeAspect="1" noChangeArrowheads="1"/>
                </p:cNvSpPr>
                <p:nvPr/>
              </p:nvSpPr>
              <p:spPr bwMode="auto">
                <a:xfrm>
                  <a:off x="1765" y="1839"/>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617" name="Oval 1834"/>
                <p:cNvSpPr>
                  <a:spLocks noChangeAspect="1" noChangeArrowheads="1"/>
                </p:cNvSpPr>
                <p:nvPr/>
              </p:nvSpPr>
              <p:spPr bwMode="auto">
                <a:xfrm>
                  <a:off x="1665" y="1857"/>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618" name="Oval 1835"/>
                <p:cNvSpPr>
                  <a:spLocks noChangeAspect="1" noChangeArrowheads="1"/>
                </p:cNvSpPr>
                <p:nvPr/>
              </p:nvSpPr>
              <p:spPr bwMode="auto">
                <a:xfrm>
                  <a:off x="1565" y="1877"/>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619" name="Oval 1836"/>
                <p:cNvSpPr>
                  <a:spLocks noChangeAspect="1" noChangeArrowheads="1"/>
                </p:cNvSpPr>
                <p:nvPr/>
              </p:nvSpPr>
              <p:spPr bwMode="auto">
                <a:xfrm>
                  <a:off x="1465" y="1895"/>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620" name="Oval 1837"/>
                <p:cNvSpPr>
                  <a:spLocks noChangeAspect="1" noChangeArrowheads="1"/>
                </p:cNvSpPr>
                <p:nvPr/>
              </p:nvSpPr>
              <p:spPr bwMode="auto">
                <a:xfrm>
                  <a:off x="1369" y="1915"/>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621" name="Oval 1838"/>
                <p:cNvSpPr>
                  <a:spLocks noChangeAspect="1" noChangeArrowheads="1"/>
                </p:cNvSpPr>
                <p:nvPr/>
              </p:nvSpPr>
              <p:spPr bwMode="auto">
                <a:xfrm>
                  <a:off x="1275" y="1937"/>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622" name="Oval 1839"/>
                <p:cNvSpPr>
                  <a:spLocks noChangeAspect="1" noChangeArrowheads="1"/>
                </p:cNvSpPr>
                <p:nvPr/>
              </p:nvSpPr>
              <p:spPr bwMode="auto">
                <a:xfrm>
                  <a:off x="1179" y="1963"/>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623" name="Oval 1840"/>
                <p:cNvSpPr>
                  <a:spLocks noChangeAspect="1" noChangeArrowheads="1"/>
                </p:cNvSpPr>
                <p:nvPr/>
              </p:nvSpPr>
              <p:spPr bwMode="auto">
                <a:xfrm>
                  <a:off x="1083" y="1991"/>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624" name="Oval 1841"/>
                <p:cNvSpPr>
                  <a:spLocks noChangeAspect="1" noChangeArrowheads="1"/>
                </p:cNvSpPr>
                <p:nvPr/>
              </p:nvSpPr>
              <p:spPr bwMode="auto">
                <a:xfrm>
                  <a:off x="985" y="2015"/>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625" name="Oval 1842"/>
                <p:cNvSpPr>
                  <a:spLocks noChangeAspect="1" noChangeArrowheads="1"/>
                </p:cNvSpPr>
                <p:nvPr/>
              </p:nvSpPr>
              <p:spPr bwMode="auto">
                <a:xfrm>
                  <a:off x="889" y="2041"/>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626" name="Oval 1843"/>
                <p:cNvSpPr>
                  <a:spLocks noChangeAspect="1" noChangeArrowheads="1"/>
                </p:cNvSpPr>
                <p:nvPr/>
              </p:nvSpPr>
              <p:spPr bwMode="auto">
                <a:xfrm>
                  <a:off x="797" y="2071"/>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627" name="Oval 1844"/>
                <p:cNvSpPr>
                  <a:spLocks noChangeAspect="1" noChangeArrowheads="1"/>
                </p:cNvSpPr>
                <p:nvPr/>
              </p:nvSpPr>
              <p:spPr bwMode="auto">
                <a:xfrm>
                  <a:off x="699" y="2093"/>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628" name="Oval 1845"/>
                <p:cNvSpPr>
                  <a:spLocks noChangeAspect="1" noChangeArrowheads="1"/>
                </p:cNvSpPr>
                <p:nvPr/>
              </p:nvSpPr>
              <p:spPr bwMode="auto">
                <a:xfrm>
                  <a:off x="609" y="2121"/>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629" name="Oval 1846"/>
                <p:cNvSpPr>
                  <a:spLocks noChangeAspect="1" noChangeArrowheads="1"/>
                </p:cNvSpPr>
                <p:nvPr/>
              </p:nvSpPr>
              <p:spPr bwMode="auto">
                <a:xfrm>
                  <a:off x="515" y="2149"/>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630" name="Oval 1847"/>
                <p:cNvSpPr>
                  <a:spLocks noChangeAspect="1" noChangeArrowheads="1"/>
                </p:cNvSpPr>
                <p:nvPr/>
              </p:nvSpPr>
              <p:spPr bwMode="auto">
                <a:xfrm>
                  <a:off x="423" y="2181"/>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631" name="Oval 1848"/>
                <p:cNvSpPr>
                  <a:spLocks noChangeAspect="1" noChangeArrowheads="1"/>
                </p:cNvSpPr>
                <p:nvPr/>
              </p:nvSpPr>
              <p:spPr bwMode="auto">
                <a:xfrm>
                  <a:off x="331" y="2209"/>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632" name="Oval 1849"/>
                <p:cNvSpPr>
                  <a:spLocks noChangeAspect="1" noChangeArrowheads="1"/>
                </p:cNvSpPr>
                <p:nvPr/>
              </p:nvSpPr>
              <p:spPr bwMode="auto">
                <a:xfrm>
                  <a:off x="241" y="2237"/>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633" name="Oval 1850"/>
                <p:cNvSpPr>
                  <a:spLocks noChangeAspect="1" noChangeArrowheads="1"/>
                </p:cNvSpPr>
                <p:nvPr/>
              </p:nvSpPr>
              <p:spPr bwMode="auto">
                <a:xfrm>
                  <a:off x="149" y="2263"/>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634" name="Oval 1851"/>
                <p:cNvSpPr>
                  <a:spLocks noChangeAspect="1" noChangeArrowheads="1"/>
                </p:cNvSpPr>
                <p:nvPr/>
              </p:nvSpPr>
              <p:spPr bwMode="auto">
                <a:xfrm>
                  <a:off x="63" y="2297"/>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635" name="Oval 1852"/>
                <p:cNvSpPr>
                  <a:spLocks noChangeAspect="1" noChangeArrowheads="1"/>
                </p:cNvSpPr>
                <p:nvPr/>
              </p:nvSpPr>
              <p:spPr bwMode="auto">
                <a:xfrm>
                  <a:off x="-2" y="2325"/>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grpSp>
          <p:grpSp>
            <p:nvGrpSpPr>
              <p:cNvPr id="2381" name="Group 1725"/>
              <p:cNvGrpSpPr>
                <a:grpSpLocks/>
              </p:cNvGrpSpPr>
              <p:nvPr/>
            </p:nvGrpSpPr>
            <p:grpSpPr bwMode="auto">
              <a:xfrm>
                <a:off x="0" y="1387"/>
                <a:ext cx="6289" cy="728"/>
                <a:chOff x="-2" y="1713"/>
                <a:chExt cx="6240" cy="728"/>
              </a:xfrm>
            </p:grpSpPr>
            <p:sp>
              <p:nvSpPr>
                <p:cNvPr id="2510" name="Oval 1726"/>
                <p:cNvSpPr>
                  <a:spLocks noChangeAspect="1" noChangeArrowheads="1"/>
                </p:cNvSpPr>
                <p:nvPr/>
              </p:nvSpPr>
              <p:spPr bwMode="auto">
                <a:xfrm>
                  <a:off x="6033" y="2295"/>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511" name="Oval 1727"/>
                <p:cNvSpPr>
                  <a:spLocks noChangeAspect="1" noChangeArrowheads="1"/>
                </p:cNvSpPr>
                <p:nvPr/>
              </p:nvSpPr>
              <p:spPr bwMode="auto">
                <a:xfrm>
                  <a:off x="5935" y="2253"/>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512" name="Oval 1728"/>
                <p:cNvSpPr>
                  <a:spLocks noChangeAspect="1" noChangeArrowheads="1"/>
                </p:cNvSpPr>
                <p:nvPr/>
              </p:nvSpPr>
              <p:spPr bwMode="auto">
                <a:xfrm>
                  <a:off x="5833" y="2217"/>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513" name="Oval 1729"/>
                <p:cNvSpPr>
                  <a:spLocks noChangeAspect="1" noChangeArrowheads="1"/>
                </p:cNvSpPr>
                <p:nvPr/>
              </p:nvSpPr>
              <p:spPr bwMode="auto">
                <a:xfrm>
                  <a:off x="5733" y="2181"/>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514" name="Oval 1730"/>
                <p:cNvSpPr>
                  <a:spLocks noChangeAspect="1" noChangeArrowheads="1"/>
                </p:cNvSpPr>
                <p:nvPr/>
              </p:nvSpPr>
              <p:spPr bwMode="auto">
                <a:xfrm>
                  <a:off x="5629" y="2149"/>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515" name="Oval 1731"/>
                <p:cNvSpPr>
                  <a:spLocks noChangeAspect="1" noChangeArrowheads="1"/>
                </p:cNvSpPr>
                <p:nvPr/>
              </p:nvSpPr>
              <p:spPr bwMode="auto">
                <a:xfrm>
                  <a:off x="5525" y="2113"/>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516" name="Oval 1732"/>
                <p:cNvSpPr>
                  <a:spLocks noChangeAspect="1" noChangeArrowheads="1"/>
                </p:cNvSpPr>
                <p:nvPr/>
              </p:nvSpPr>
              <p:spPr bwMode="auto">
                <a:xfrm>
                  <a:off x="5417" y="2081"/>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517" name="Oval 1733"/>
                <p:cNvSpPr>
                  <a:spLocks noChangeAspect="1" noChangeArrowheads="1"/>
                </p:cNvSpPr>
                <p:nvPr/>
              </p:nvSpPr>
              <p:spPr bwMode="auto">
                <a:xfrm>
                  <a:off x="5313" y="2049"/>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518" name="Oval 1734"/>
                <p:cNvSpPr>
                  <a:spLocks noChangeAspect="1" noChangeArrowheads="1"/>
                </p:cNvSpPr>
                <p:nvPr/>
              </p:nvSpPr>
              <p:spPr bwMode="auto">
                <a:xfrm>
                  <a:off x="6129" y="2327"/>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519" name="Oval 1735"/>
                <p:cNvSpPr>
                  <a:spLocks noChangeAspect="1" noChangeArrowheads="1"/>
                </p:cNvSpPr>
                <p:nvPr/>
              </p:nvSpPr>
              <p:spPr bwMode="auto">
                <a:xfrm>
                  <a:off x="5209" y="2023"/>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520" name="Oval 1736"/>
                <p:cNvSpPr>
                  <a:spLocks noChangeAspect="1" noChangeArrowheads="1"/>
                </p:cNvSpPr>
                <p:nvPr/>
              </p:nvSpPr>
              <p:spPr bwMode="auto">
                <a:xfrm>
                  <a:off x="5115" y="1993"/>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521" name="Oval 1737"/>
                <p:cNvSpPr>
                  <a:spLocks noChangeAspect="1" noChangeArrowheads="1"/>
                </p:cNvSpPr>
                <p:nvPr/>
              </p:nvSpPr>
              <p:spPr bwMode="auto">
                <a:xfrm>
                  <a:off x="5013" y="1971"/>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522" name="Oval 1738"/>
                <p:cNvSpPr>
                  <a:spLocks noChangeAspect="1" noChangeArrowheads="1"/>
                </p:cNvSpPr>
                <p:nvPr/>
              </p:nvSpPr>
              <p:spPr bwMode="auto">
                <a:xfrm>
                  <a:off x="4909" y="1947"/>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523" name="Oval 1739"/>
                <p:cNvSpPr>
                  <a:spLocks noChangeAspect="1" noChangeArrowheads="1"/>
                </p:cNvSpPr>
                <p:nvPr/>
              </p:nvSpPr>
              <p:spPr bwMode="auto">
                <a:xfrm>
                  <a:off x="4809" y="1925"/>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524" name="Oval 1740"/>
                <p:cNvSpPr>
                  <a:spLocks noChangeAspect="1" noChangeArrowheads="1"/>
                </p:cNvSpPr>
                <p:nvPr/>
              </p:nvSpPr>
              <p:spPr bwMode="auto">
                <a:xfrm>
                  <a:off x="4707" y="1901"/>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525" name="Oval 1741"/>
                <p:cNvSpPr>
                  <a:spLocks noChangeAspect="1" noChangeArrowheads="1"/>
                </p:cNvSpPr>
                <p:nvPr/>
              </p:nvSpPr>
              <p:spPr bwMode="auto">
                <a:xfrm>
                  <a:off x="4609" y="1877"/>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526" name="Oval 1742"/>
                <p:cNvSpPr>
                  <a:spLocks noChangeAspect="1" noChangeArrowheads="1"/>
                </p:cNvSpPr>
                <p:nvPr/>
              </p:nvSpPr>
              <p:spPr bwMode="auto">
                <a:xfrm>
                  <a:off x="4509" y="1855"/>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527" name="Oval 1743"/>
                <p:cNvSpPr>
                  <a:spLocks noChangeAspect="1" noChangeArrowheads="1"/>
                </p:cNvSpPr>
                <p:nvPr/>
              </p:nvSpPr>
              <p:spPr bwMode="auto">
                <a:xfrm>
                  <a:off x="4409" y="1835"/>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528" name="Oval 1744"/>
                <p:cNvSpPr>
                  <a:spLocks noChangeAspect="1" noChangeArrowheads="1"/>
                </p:cNvSpPr>
                <p:nvPr/>
              </p:nvSpPr>
              <p:spPr bwMode="auto">
                <a:xfrm>
                  <a:off x="4307" y="1819"/>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529" name="Oval 1745"/>
                <p:cNvSpPr>
                  <a:spLocks noChangeAspect="1" noChangeArrowheads="1"/>
                </p:cNvSpPr>
                <p:nvPr/>
              </p:nvSpPr>
              <p:spPr bwMode="auto">
                <a:xfrm>
                  <a:off x="4209" y="1801"/>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530" name="Oval 1746"/>
                <p:cNvSpPr>
                  <a:spLocks noChangeAspect="1" noChangeArrowheads="1"/>
                </p:cNvSpPr>
                <p:nvPr/>
              </p:nvSpPr>
              <p:spPr bwMode="auto">
                <a:xfrm>
                  <a:off x="4107" y="1789"/>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531" name="Oval 1747"/>
                <p:cNvSpPr>
                  <a:spLocks noChangeAspect="1" noChangeArrowheads="1"/>
                </p:cNvSpPr>
                <p:nvPr/>
              </p:nvSpPr>
              <p:spPr bwMode="auto">
                <a:xfrm>
                  <a:off x="4003" y="1777"/>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532" name="Oval 1748"/>
                <p:cNvSpPr>
                  <a:spLocks noChangeAspect="1" noChangeArrowheads="1"/>
                </p:cNvSpPr>
                <p:nvPr/>
              </p:nvSpPr>
              <p:spPr bwMode="auto">
                <a:xfrm>
                  <a:off x="3901" y="1763"/>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533" name="Oval 1749"/>
                <p:cNvSpPr>
                  <a:spLocks noChangeAspect="1" noChangeArrowheads="1"/>
                </p:cNvSpPr>
                <p:nvPr/>
              </p:nvSpPr>
              <p:spPr bwMode="auto">
                <a:xfrm>
                  <a:off x="3797" y="1753"/>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534" name="Oval 1750"/>
                <p:cNvSpPr>
                  <a:spLocks noChangeAspect="1" noChangeArrowheads="1"/>
                </p:cNvSpPr>
                <p:nvPr/>
              </p:nvSpPr>
              <p:spPr bwMode="auto">
                <a:xfrm>
                  <a:off x="3693" y="1743"/>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535" name="Oval 1751"/>
                <p:cNvSpPr>
                  <a:spLocks noChangeAspect="1" noChangeArrowheads="1"/>
                </p:cNvSpPr>
                <p:nvPr/>
              </p:nvSpPr>
              <p:spPr bwMode="auto">
                <a:xfrm>
                  <a:off x="3589" y="1733"/>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536" name="Oval 1752"/>
                <p:cNvSpPr>
                  <a:spLocks noChangeAspect="1" noChangeArrowheads="1"/>
                </p:cNvSpPr>
                <p:nvPr/>
              </p:nvSpPr>
              <p:spPr bwMode="auto">
                <a:xfrm>
                  <a:off x="3487" y="1727"/>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537" name="Oval 1753"/>
                <p:cNvSpPr>
                  <a:spLocks noChangeAspect="1" noChangeArrowheads="1"/>
                </p:cNvSpPr>
                <p:nvPr/>
              </p:nvSpPr>
              <p:spPr bwMode="auto">
                <a:xfrm>
                  <a:off x="3383" y="1721"/>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538" name="Oval 1754"/>
                <p:cNvSpPr>
                  <a:spLocks noChangeAspect="1" noChangeArrowheads="1"/>
                </p:cNvSpPr>
                <p:nvPr/>
              </p:nvSpPr>
              <p:spPr bwMode="auto">
                <a:xfrm>
                  <a:off x="3285" y="1717"/>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539" name="Oval 1755"/>
                <p:cNvSpPr>
                  <a:spLocks noChangeAspect="1" noChangeArrowheads="1"/>
                </p:cNvSpPr>
                <p:nvPr/>
              </p:nvSpPr>
              <p:spPr bwMode="auto">
                <a:xfrm>
                  <a:off x="3181" y="1713"/>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540" name="Oval 1756"/>
                <p:cNvSpPr>
                  <a:spLocks noChangeAspect="1" noChangeArrowheads="1"/>
                </p:cNvSpPr>
                <p:nvPr/>
              </p:nvSpPr>
              <p:spPr bwMode="auto">
                <a:xfrm>
                  <a:off x="3079" y="1715"/>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541" name="Oval 1757"/>
                <p:cNvSpPr>
                  <a:spLocks noChangeAspect="1" noChangeArrowheads="1"/>
                </p:cNvSpPr>
                <p:nvPr/>
              </p:nvSpPr>
              <p:spPr bwMode="auto">
                <a:xfrm>
                  <a:off x="2977" y="1719"/>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542" name="Oval 1758"/>
                <p:cNvSpPr>
                  <a:spLocks noChangeAspect="1" noChangeArrowheads="1"/>
                </p:cNvSpPr>
                <p:nvPr/>
              </p:nvSpPr>
              <p:spPr bwMode="auto">
                <a:xfrm>
                  <a:off x="2875" y="1719"/>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543" name="Oval 1759"/>
                <p:cNvSpPr>
                  <a:spLocks noChangeAspect="1" noChangeArrowheads="1"/>
                </p:cNvSpPr>
                <p:nvPr/>
              </p:nvSpPr>
              <p:spPr bwMode="auto">
                <a:xfrm>
                  <a:off x="2771" y="1725"/>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544" name="Oval 1760"/>
                <p:cNvSpPr>
                  <a:spLocks noChangeAspect="1" noChangeArrowheads="1"/>
                </p:cNvSpPr>
                <p:nvPr/>
              </p:nvSpPr>
              <p:spPr bwMode="auto">
                <a:xfrm>
                  <a:off x="2667" y="1729"/>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545" name="Oval 1761"/>
                <p:cNvSpPr>
                  <a:spLocks noChangeAspect="1" noChangeArrowheads="1"/>
                </p:cNvSpPr>
                <p:nvPr/>
              </p:nvSpPr>
              <p:spPr bwMode="auto">
                <a:xfrm>
                  <a:off x="2565" y="1737"/>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546" name="Oval 1762"/>
                <p:cNvSpPr>
                  <a:spLocks noChangeAspect="1" noChangeArrowheads="1"/>
                </p:cNvSpPr>
                <p:nvPr/>
              </p:nvSpPr>
              <p:spPr bwMode="auto">
                <a:xfrm>
                  <a:off x="2461" y="1745"/>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547" name="Oval 1763"/>
                <p:cNvSpPr>
                  <a:spLocks noChangeAspect="1" noChangeArrowheads="1"/>
                </p:cNvSpPr>
                <p:nvPr/>
              </p:nvSpPr>
              <p:spPr bwMode="auto">
                <a:xfrm>
                  <a:off x="2359" y="1759"/>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548" name="Oval 1764"/>
                <p:cNvSpPr>
                  <a:spLocks noChangeAspect="1" noChangeArrowheads="1"/>
                </p:cNvSpPr>
                <p:nvPr/>
              </p:nvSpPr>
              <p:spPr bwMode="auto">
                <a:xfrm>
                  <a:off x="2257" y="1767"/>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549" name="Oval 1765"/>
                <p:cNvSpPr>
                  <a:spLocks noChangeAspect="1" noChangeArrowheads="1"/>
                </p:cNvSpPr>
                <p:nvPr/>
              </p:nvSpPr>
              <p:spPr bwMode="auto">
                <a:xfrm>
                  <a:off x="2155" y="1781"/>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550" name="Oval 1766"/>
                <p:cNvSpPr>
                  <a:spLocks noChangeAspect="1" noChangeArrowheads="1"/>
                </p:cNvSpPr>
                <p:nvPr/>
              </p:nvSpPr>
              <p:spPr bwMode="auto">
                <a:xfrm>
                  <a:off x="2057" y="1795"/>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551" name="Oval 1767"/>
                <p:cNvSpPr>
                  <a:spLocks noChangeAspect="1" noChangeArrowheads="1"/>
                </p:cNvSpPr>
                <p:nvPr/>
              </p:nvSpPr>
              <p:spPr bwMode="auto">
                <a:xfrm>
                  <a:off x="1957" y="1805"/>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552" name="Oval 1768"/>
                <p:cNvSpPr>
                  <a:spLocks noChangeAspect="1" noChangeArrowheads="1"/>
                </p:cNvSpPr>
                <p:nvPr/>
              </p:nvSpPr>
              <p:spPr bwMode="auto">
                <a:xfrm>
                  <a:off x="1861" y="1821"/>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553" name="Oval 1769"/>
                <p:cNvSpPr>
                  <a:spLocks noChangeAspect="1" noChangeArrowheads="1"/>
                </p:cNvSpPr>
                <p:nvPr/>
              </p:nvSpPr>
              <p:spPr bwMode="auto">
                <a:xfrm>
                  <a:off x="1765" y="1839"/>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554" name="Oval 1770"/>
                <p:cNvSpPr>
                  <a:spLocks noChangeAspect="1" noChangeArrowheads="1"/>
                </p:cNvSpPr>
                <p:nvPr/>
              </p:nvSpPr>
              <p:spPr bwMode="auto">
                <a:xfrm>
                  <a:off x="1665" y="1857"/>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555" name="Oval 1771"/>
                <p:cNvSpPr>
                  <a:spLocks noChangeAspect="1" noChangeArrowheads="1"/>
                </p:cNvSpPr>
                <p:nvPr/>
              </p:nvSpPr>
              <p:spPr bwMode="auto">
                <a:xfrm>
                  <a:off x="1565" y="1877"/>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556" name="Oval 1772"/>
                <p:cNvSpPr>
                  <a:spLocks noChangeAspect="1" noChangeArrowheads="1"/>
                </p:cNvSpPr>
                <p:nvPr/>
              </p:nvSpPr>
              <p:spPr bwMode="auto">
                <a:xfrm>
                  <a:off x="1465" y="1895"/>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557" name="Oval 1773"/>
                <p:cNvSpPr>
                  <a:spLocks noChangeAspect="1" noChangeArrowheads="1"/>
                </p:cNvSpPr>
                <p:nvPr/>
              </p:nvSpPr>
              <p:spPr bwMode="auto">
                <a:xfrm>
                  <a:off x="1369" y="1915"/>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558" name="Oval 1774"/>
                <p:cNvSpPr>
                  <a:spLocks noChangeAspect="1" noChangeArrowheads="1"/>
                </p:cNvSpPr>
                <p:nvPr/>
              </p:nvSpPr>
              <p:spPr bwMode="auto">
                <a:xfrm>
                  <a:off x="1275" y="1937"/>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559" name="Oval 1775"/>
                <p:cNvSpPr>
                  <a:spLocks noChangeAspect="1" noChangeArrowheads="1"/>
                </p:cNvSpPr>
                <p:nvPr/>
              </p:nvSpPr>
              <p:spPr bwMode="auto">
                <a:xfrm>
                  <a:off x="1179" y="1963"/>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560" name="Oval 1776"/>
                <p:cNvSpPr>
                  <a:spLocks noChangeAspect="1" noChangeArrowheads="1"/>
                </p:cNvSpPr>
                <p:nvPr/>
              </p:nvSpPr>
              <p:spPr bwMode="auto">
                <a:xfrm>
                  <a:off x="1083" y="1991"/>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561" name="Oval 1777"/>
                <p:cNvSpPr>
                  <a:spLocks noChangeAspect="1" noChangeArrowheads="1"/>
                </p:cNvSpPr>
                <p:nvPr/>
              </p:nvSpPr>
              <p:spPr bwMode="auto">
                <a:xfrm>
                  <a:off x="985" y="2015"/>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562" name="Oval 1778"/>
                <p:cNvSpPr>
                  <a:spLocks noChangeAspect="1" noChangeArrowheads="1"/>
                </p:cNvSpPr>
                <p:nvPr/>
              </p:nvSpPr>
              <p:spPr bwMode="auto">
                <a:xfrm>
                  <a:off x="889" y="2041"/>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563" name="Oval 1779"/>
                <p:cNvSpPr>
                  <a:spLocks noChangeAspect="1" noChangeArrowheads="1"/>
                </p:cNvSpPr>
                <p:nvPr/>
              </p:nvSpPr>
              <p:spPr bwMode="auto">
                <a:xfrm>
                  <a:off x="797" y="2071"/>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564" name="Oval 1780"/>
                <p:cNvSpPr>
                  <a:spLocks noChangeAspect="1" noChangeArrowheads="1"/>
                </p:cNvSpPr>
                <p:nvPr/>
              </p:nvSpPr>
              <p:spPr bwMode="auto">
                <a:xfrm>
                  <a:off x="699" y="2093"/>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565" name="Oval 1781"/>
                <p:cNvSpPr>
                  <a:spLocks noChangeAspect="1" noChangeArrowheads="1"/>
                </p:cNvSpPr>
                <p:nvPr/>
              </p:nvSpPr>
              <p:spPr bwMode="auto">
                <a:xfrm>
                  <a:off x="609" y="2121"/>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566" name="Oval 1782"/>
                <p:cNvSpPr>
                  <a:spLocks noChangeAspect="1" noChangeArrowheads="1"/>
                </p:cNvSpPr>
                <p:nvPr/>
              </p:nvSpPr>
              <p:spPr bwMode="auto">
                <a:xfrm>
                  <a:off x="515" y="2149"/>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567" name="Oval 1783"/>
                <p:cNvSpPr>
                  <a:spLocks noChangeAspect="1" noChangeArrowheads="1"/>
                </p:cNvSpPr>
                <p:nvPr/>
              </p:nvSpPr>
              <p:spPr bwMode="auto">
                <a:xfrm>
                  <a:off x="423" y="2181"/>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568" name="Oval 1784"/>
                <p:cNvSpPr>
                  <a:spLocks noChangeAspect="1" noChangeArrowheads="1"/>
                </p:cNvSpPr>
                <p:nvPr/>
              </p:nvSpPr>
              <p:spPr bwMode="auto">
                <a:xfrm>
                  <a:off x="331" y="2209"/>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569" name="Oval 1785"/>
                <p:cNvSpPr>
                  <a:spLocks noChangeAspect="1" noChangeArrowheads="1"/>
                </p:cNvSpPr>
                <p:nvPr/>
              </p:nvSpPr>
              <p:spPr bwMode="auto">
                <a:xfrm>
                  <a:off x="241" y="2237"/>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570" name="Oval 1786"/>
                <p:cNvSpPr>
                  <a:spLocks noChangeAspect="1" noChangeArrowheads="1"/>
                </p:cNvSpPr>
                <p:nvPr/>
              </p:nvSpPr>
              <p:spPr bwMode="auto">
                <a:xfrm>
                  <a:off x="149" y="2263"/>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571" name="Oval 1787"/>
                <p:cNvSpPr>
                  <a:spLocks noChangeAspect="1" noChangeArrowheads="1"/>
                </p:cNvSpPr>
                <p:nvPr/>
              </p:nvSpPr>
              <p:spPr bwMode="auto">
                <a:xfrm>
                  <a:off x="63" y="2297"/>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572" name="Oval 1788"/>
                <p:cNvSpPr>
                  <a:spLocks noChangeAspect="1" noChangeArrowheads="1"/>
                </p:cNvSpPr>
                <p:nvPr/>
              </p:nvSpPr>
              <p:spPr bwMode="auto">
                <a:xfrm>
                  <a:off x="-2" y="2325"/>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grpSp>
          <p:grpSp>
            <p:nvGrpSpPr>
              <p:cNvPr id="2382" name="Group 1661"/>
              <p:cNvGrpSpPr>
                <a:grpSpLocks/>
              </p:cNvGrpSpPr>
              <p:nvPr/>
            </p:nvGrpSpPr>
            <p:grpSpPr bwMode="auto">
              <a:xfrm>
                <a:off x="12" y="1329"/>
                <a:ext cx="6289" cy="728"/>
                <a:chOff x="-2" y="1713"/>
                <a:chExt cx="6240" cy="728"/>
              </a:xfrm>
            </p:grpSpPr>
            <p:sp>
              <p:nvSpPr>
                <p:cNvPr id="2447" name="Oval 1662"/>
                <p:cNvSpPr>
                  <a:spLocks noChangeAspect="1" noChangeArrowheads="1"/>
                </p:cNvSpPr>
                <p:nvPr/>
              </p:nvSpPr>
              <p:spPr bwMode="auto">
                <a:xfrm>
                  <a:off x="6033" y="2295"/>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448" name="Oval 1663"/>
                <p:cNvSpPr>
                  <a:spLocks noChangeAspect="1" noChangeArrowheads="1"/>
                </p:cNvSpPr>
                <p:nvPr/>
              </p:nvSpPr>
              <p:spPr bwMode="auto">
                <a:xfrm>
                  <a:off x="5935" y="2253"/>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449" name="Oval 1664"/>
                <p:cNvSpPr>
                  <a:spLocks noChangeAspect="1" noChangeArrowheads="1"/>
                </p:cNvSpPr>
                <p:nvPr/>
              </p:nvSpPr>
              <p:spPr bwMode="auto">
                <a:xfrm>
                  <a:off x="5833" y="2217"/>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450" name="Oval 1665"/>
                <p:cNvSpPr>
                  <a:spLocks noChangeAspect="1" noChangeArrowheads="1"/>
                </p:cNvSpPr>
                <p:nvPr/>
              </p:nvSpPr>
              <p:spPr bwMode="auto">
                <a:xfrm>
                  <a:off x="5733" y="2181"/>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451" name="Oval 1666"/>
                <p:cNvSpPr>
                  <a:spLocks noChangeAspect="1" noChangeArrowheads="1"/>
                </p:cNvSpPr>
                <p:nvPr/>
              </p:nvSpPr>
              <p:spPr bwMode="auto">
                <a:xfrm>
                  <a:off x="5629" y="2149"/>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452" name="Oval 1667"/>
                <p:cNvSpPr>
                  <a:spLocks noChangeAspect="1" noChangeArrowheads="1"/>
                </p:cNvSpPr>
                <p:nvPr/>
              </p:nvSpPr>
              <p:spPr bwMode="auto">
                <a:xfrm>
                  <a:off x="5525" y="2113"/>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453" name="Oval 1668"/>
                <p:cNvSpPr>
                  <a:spLocks noChangeAspect="1" noChangeArrowheads="1"/>
                </p:cNvSpPr>
                <p:nvPr/>
              </p:nvSpPr>
              <p:spPr bwMode="auto">
                <a:xfrm>
                  <a:off x="5417" y="2081"/>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454" name="Oval 1669"/>
                <p:cNvSpPr>
                  <a:spLocks noChangeAspect="1" noChangeArrowheads="1"/>
                </p:cNvSpPr>
                <p:nvPr/>
              </p:nvSpPr>
              <p:spPr bwMode="auto">
                <a:xfrm>
                  <a:off x="5313" y="2049"/>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455" name="Oval 1670"/>
                <p:cNvSpPr>
                  <a:spLocks noChangeAspect="1" noChangeArrowheads="1"/>
                </p:cNvSpPr>
                <p:nvPr/>
              </p:nvSpPr>
              <p:spPr bwMode="auto">
                <a:xfrm>
                  <a:off x="6129" y="2327"/>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456" name="Oval 1671"/>
                <p:cNvSpPr>
                  <a:spLocks noChangeAspect="1" noChangeArrowheads="1"/>
                </p:cNvSpPr>
                <p:nvPr/>
              </p:nvSpPr>
              <p:spPr bwMode="auto">
                <a:xfrm>
                  <a:off x="5209" y="2023"/>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457" name="Oval 1672"/>
                <p:cNvSpPr>
                  <a:spLocks noChangeAspect="1" noChangeArrowheads="1"/>
                </p:cNvSpPr>
                <p:nvPr/>
              </p:nvSpPr>
              <p:spPr bwMode="auto">
                <a:xfrm>
                  <a:off x="5115" y="1993"/>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458" name="Oval 1673"/>
                <p:cNvSpPr>
                  <a:spLocks noChangeAspect="1" noChangeArrowheads="1"/>
                </p:cNvSpPr>
                <p:nvPr/>
              </p:nvSpPr>
              <p:spPr bwMode="auto">
                <a:xfrm>
                  <a:off x="5013" y="1971"/>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459" name="Oval 1674"/>
                <p:cNvSpPr>
                  <a:spLocks noChangeAspect="1" noChangeArrowheads="1"/>
                </p:cNvSpPr>
                <p:nvPr/>
              </p:nvSpPr>
              <p:spPr bwMode="auto">
                <a:xfrm>
                  <a:off x="4909" y="1947"/>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460" name="Oval 1675"/>
                <p:cNvSpPr>
                  <a:spLocks noChangeAspect="1" noChangeArrowheads="1"/>
                </p:cNvSpPr>
                <p:nvPr/>
              </p:nvSpPr>
              <p:spPr bwMode="auto">
                <a:xfrm>
                  <a:off x="4809" y="1925"/>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461" name="Oval 1676"/>
                <p:cNvSpPr>
                  <a:spLocks noChangeAspect="1" noChangeArrowheads="1"/>
                </p:cNvSpPr>
                <p:nvPr/>
              </p:nvSpPr>
              <p:spPr bwMode="auto">
                <a:xfrm>
                  <a:off x="4707" y="1901"/>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462" name="Oval 1677"/>
                <p:cNvSpPr>
                  <a:spLocks noChangeAspect="1" noChangeArrowheads="1"/>
                </p:cNvSpPr>
                <p:nvPr/>
              </p:nvSpPr>
              <p:spPr bwMode="auto">
                <a:xfrm>
                  <a:off x="4609" y="1877"/>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463" name="Oval 1678"/>
                <p:cNvSpPr>
                  <a:spLocks noChangeAspect="1" noChangeArrowheads="1"/>
                </p:cNvSpPr>
                <p:nvPr/>
              </p:nvSpPr>
              <p:spPr bwMode="auto">
                <a:xfrm>
                  <a:off x="4509" y="1855"/>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464" name="Oval 1679"/>
                <p:cNvSpPr>
                  <a:spLocks noChangeAspect="1" noChangeArrowheads="1"/>
                </p:cNvSpPr>
                <p:nvPr/>
              </p:nvSpPr>
              <p:spPr bwMode="auto">
                <a:xfrm>
                  <a:off x="4409" y="1835"/>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465" name="Oval 1680"/>
                <p:cNvSpPr>
                  <a:spLocks noChangeAspect="1" noChangeArrowheads="1"/>
                </p:cNvSpPr>
                <p:nvPr/>
              </p:nvSpPr>
              <p:spPr bwMode="auto">
                <a:xfrm>
                  <a:off x="4307" y="1819"/>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466" name="Oval 1681"/>
                <p:cNvSpPr>
                  <a:spLocks noChangeAspect="1" noChangeArrowheads="1"/>
                </p:cNvSpPr>
                <p:nvPr/>
              </p:nvSpPr>
              <p:spPr bwMode="auto">
                <a:xfrm>
                  <a:off x="4209" y="1801"/>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467" name="Oval 1682"/>
                <p:cNvSpPr>
                  <a:spLocks noChangeAspect="1" noChangeArrowheads="1"/>
                </p:cNvSpPr>
                <p:nvPr/>
              </p:nvSpPr>
              <p:spPr bwMode="auto">
                <a:xfrm>
                  <a:off x="4107" y="1789"/>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468" name="Oval 1683"/>
                <p:cNvSpPr>
                  <a:spLocks noChangeAspect="1" noChangeArrowheads="1"/>
                </p:cNvSpPr>
                <p:nvPr/>
              </p:nvSpPr>
              <p:spPr bwMode="auto">
                <a:xfrm>
                  <a:off x="4003" y="1777"/>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469" name="Oval 1684"/>
                <p:cNvSpPr>
                  <a:spLocks noChangeAspect="1" noChangeArrowheads="1"/>
                </p:cNvSpPr>
                <p:nvPr/>
              </p:nvSpPr>
              <p:spPr bwMode="auto">
                <a:xfrm>
                  <a:off x="3901" y="1763"/>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470" name="Oval 1685"/>
                <p:cNvSpPr>
                  <a:spLocks noChangeAspect="1" noChangeArrowheads="1"/>
                </p:cNvSpPr>
                <p:nvPr/>
              </p:nvSpPr>
              <p:spPr bwMode="auto">
                <a:xfrm>
                  <a:off x="3797" y="1753"/>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471" name="Oval 1686"/>
                <p:cNvSpPr>
                  <a:spLocks noChangeAspect="1" noChangeArrowheads="1"/>
                </p:cNvSpPr>
                <p:nvPr/>
              </p:nvSpPr>
              <p:spPr bwMode="auto">
                <a:xfrm>
                  <a:off x="3693" y="1743"/>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472" name="Oval 1687"/>
                <p:cNvSpPr>
                  <a:spLocks noChangeAspect="1" noChangeArrowheads="1"/>
                </p:cNvSpPr>
                <p:nvPr/>
              </p:nvSpPr>
              <p:spPr bwMode="auto">
                <a:xfrm>
                  <a:off x="3589" y="1733"/>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473" name="Oval 1688"/>
                <p:cNvSpPr>
                  <a:spLocks noChangeAspect="1" noChangeArrowheads="1"/>
                </p:cNvSpPr>
                <p:nvPr/>
              </p:nvSpPr>
              <p:spPr bwMode="auto">
                <a:xfrm>
                  <a:off x="3487" y="1727"/>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474" name="Oval 1689"/>
                <p:cNvSpPr>
                  <a:spLocks noChangeAspect="1" noChangeArrowheads="1"/>
                </p:cNvSpPr>
                <p:nvPr/>
              </p:nvSpPr>
              <p:spPr bwMode="auto">
                <a:xfrm>
                  <a:off x="3383" y="1721"/>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475" name="Oval 1690"/>
                <p:cNvSpPr>
                  <a:spLocks noChangeAspect="1" noChangeArrowheads="1"/>
                </p:cNvSpPr>
                <p:nvPr/>
              </p:nvSpPr>
              <p:spPr bwMode="auto">
                <a:xfrm>
                  <a:off x="3285" y="1717"/>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476" name="Oval 1691"/>
                <p:cNvSpPr>
                  <a:spLocks noChangeAspect="1" noChangeArrowheads="1"/>
                </p:cNvSpPr>
                <p:nvPr/>
              </p:nvSpPr>
              <p:spPr bwMode="auto">
                <a:xfrm>
                  <a:off x="3181" y="1713"/>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477" name="Oval 1692"/>
                <p:cNvSpPr>
                  <a:spLocks noChangeAspect="1" noChangeArrowheads="1"/>
                </p:cNvSpPr>
                <p:nvPr/>
              </p:nvSpPr>
              <p:spPr bwMode="auto">
                <a:xfrm>
                  <a:off x="3079" y="1715"/>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478" name="Oval 1693"/>
                <p:cNvSpPr>
                  <a:spLocks noChangeAspect="1" noChangeArrowheads="1"/>
                </p:cNvSpPr>
                <p:nvPr/>
              </p:nvSpPr>
              <p:spPr bwMode="auto">
                <a:xfrm>
                  <a:off x="2977" y="1719"/>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479" name="Oval 1694"/>
                <p:cNvSpPr>
                  <a:spLocks noChangeAspect="1" noChangeArrowheads="1"/>
                </p:cNvSpPr>
                <p:nvPr/>
              </p:nvSpPr>
              <p:spPr bwMode="auto">
                <a:xfrm>
                  <a:off x="2875" y="1719"/>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480" name="Oval 1695"/>
                <p:cNvSpPr>
                  <a:spLocks noChangeAspect="1" noChangeArrowheads="1"/>
                </p:cNvSpPr>
                <p:nvPr/>
              </p:nvSpPr>
              <p:spPr bwMode="auto">
                <a:xfrm>
                  <a:off x="2771" y="1725"/>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481" name="Oval 1696"/>
                <p:cNvSpPr>
                  <a:spLocks noChangeAspect="1" noChangeArrowheads="1"/>
                </p:cNvSpPr>
                <p:nvPr/>
              </p:nvSpPr>
              <p:spPr bwMode="auto">
                <a:xfrm>
                  <a:off x="2667" y="1729"/>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482" name="Oval 1697"/>
                <p:cNvSpPr>
                  <a:spLocks noChangeAspect="1" noChangeArrowheads="1"/>
                </p:cNvSpPr>
                <p:nvPr/>
              </p:nvSpPr>
              <p:spPr bwMode="auto">
                <a:xfrm>
                  <a:off x="2565" y="1737"/>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483" name="Oval 1698"/>
                <p:cNvSpPr>
                  <a:spLocks noChangeAspect="1" noChangeArrowheads="1"/>
                </p:cNvSpPr>
                <p:nvPr/>
              </p:nvSpPr>
              <p:spPr bwMode="auto">
                <a:xfrm>
                  <a:off x="2461" y="1745"/>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484" name="Oval 1699"/>
                <p:cNvSpPr>
                  <a:spLocks noChangeAspect="1" noChangeArrowheads="1"/>
                </p:cNvSpPr>
                <p:nvPr/>
              </p:nvSpPr>
              <p:spPr bwMode="auto">
                <a:xfrm>
                  <a:off x="2359" y="1759"/>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485" name="Oval 1700"/>
                <p:cNvSpPr>
                  <a:spLocks noChangeAspect="1" noChangeArrowheads="1"/>
                </p:cNvSpPr>
                <p:nvPr/>
              </p:nvSpPr>
              <p:spPr bwMode="auto">
                <a:xfrm>
                  <a:off x="2257" y="1767"/>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486" name="Oval 1701"/>
                <p:cNvSpPr>
                  <a:spLocks noChangeAspect="1" noChangeArrowheads="1"/>
                </p:cNvSpPr>
                <p:nvPr/>
              </p:nvSpPr>
              <p:spPr bwMode="auto">
                <a:xfrm>
                  <a:off x="2155" y="1781"/>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487" name="Oval 1702"/>
                <p:cNvSpPr>
                  <a:spLocks noChangeAspect="1" noChangeArrowheads="1"/>
                </p:cNvSpPr>
                <p:nvPr/>
              </p:nvSpPr>
              <p:spPr bwMode="auto">
                <a:xfrm>
                  <a:off x="2057" y="1795"/>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488" name="Oval 1703"/>
                <p:cNvSpPr>
                  <a:spLocks noChangeAspect="1" noChangeArrowheads="1"/>
                </p:cNvSpPr>
                <p:nvPr/>
              </p:nvSpPr>
              <p:spPr bwMode="auto">
                <a:xfrm>
                  <a:off x="1957" y="1805"/>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489" name="Oval 1704"/>
                <p:cNvSpPr>
                  <a:spLocks noChangeAspect="1" noChangeArrowheads="1"/>
                </p:cNvSpPr>
                <p:nvPr/>
              </p:nvSpPr>
              <p:spPr bwMode="auto">
                <a:xfrm>
                  <a:off x="1861" y="1821"/>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490" name="Oval 1705"/>
                <p:cNvSpPr>
                  <a:spLocks noChangeAspect="1" noChangeArrowheads="1"/>
                </p:cNvSpPr>
                <p:nvPr/>
              </p:nvSpPr>
              <p:spPr bwMode="auto">
                <a:xfrm>
                  <a:off x="1765" y="1839"/>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491" name="Oval 1706"/>
                <p:cNvSpPr>
                  <a:spLocks noChangeAspect="1" noChangeArrowheads="1"/>
                </p:cNvSpPr>
                <p:nvPr/>
              </p:nvSpPr>
              <p:spPr bwMode="auto">
                <a:xfrm>
                  <a:off x="1665" y="1857"/>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492" name="Oval 1707"/>
                <p:cNvSpPr>
                  <a:spLocks noChangeAspect="1" noChangeArrowheads="1"/>
                </p:cNvSpPr>
                <p:nvPr/>
              </p:nvSpPr>
              <p:spPr bwMode="auto">
                <a:xfrm>
                  <a:off x="1565" y="1877"/>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493" name="Oval 1708"/>
                <p:cNvSpPr>
                  <a:spLocks noChangeAspect="1" noChangeArrowheads="1"/>
                </p:cNvSpPr>
                <p:nvPr/>
              </p:nvSpPr>
              <p:spPr bwMode="auto">
                <a:xfrm>
                  <a:off x="1465" y="1895"/>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494" name="Oval 1709"/>
                <p:cNvSpPr>
                  <a:spLocks noChangeAspect="1" noChangeArrowheads="1"/>
                </p:cNvSpPr>
                <p:nvPr/>
              </p:nvSpPr>
              <p:spPr bwMode="auto">
                <a:xfrm>
                  <a:off x="1369" y="1915"/>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495" name="Oval 1710"/>
                <p:cNvSpPr>
                  <a:spLocks noChangeAspect="1" noChangeArrowheads="1"/>
                </p:cNvSpPr>
                <p:nvPr/>
              </p:nvSpPr>
              <p:spPr bwMode="auto">
                <a:xfrm>
                  <a:off x="1275" y="1937"/>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496" name="Oval 1711"/>
                <p:cNvSpPr>
                  <a:spLocks noChangeAspect="1" noChangeArrowheads="1"/>
                </p:cNvSpPr>
                <p:nvPr/>
              </p:nvSpPr>
              <p:spPr bwMode="auto">
                <a:xfrm>
                  <a:off x="1179" y="1963"/>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497" name="Oval 1712"/>
                <p:cNvSpPr>
                  <a:spLocks noChangeAspect="1" noChangeArrowheads="1"/>
                </p:cNvSpPr>
                <p:nvPr/>
              </p:nvSpPr>
              <p:spPr bwMode="auto">
                <a:xfrm>
                  <a:off x="1083" y="1991"/>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498" name="Oval 1713"/>
                <p:cNvSpPr>
                  <a:spLocks noChangeAspect="1" noChangeArrowheads="1"/>
                </p:cNvSpPr>
                <p:nvPr/>
              </p:nvSpPr>
              <p:spPr bwMode="auto">
                <a:xfrm>
                  <a:off x="985" y="2015"/>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499" name="Oval 1714"/>
                <p:cNvSpPr>
                  <a:spLocks noChangeAspect="1" noChangeArrowheads="1"/>
                </p:cNvSpPr>
                <p:nvPr/>
              </p:nvSpPr>
              <p:spPr bwMode="auto">
                <a:xfrm>
                  <a:off x="889" y="2041"/>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500" name="Oval 1715"/>
                <p:cNvSpPr>
                  <a:spLocks noChangeAspect="1" noChangeArrowheads="1"/>
                </p:cNvSpPr>
                <p:nvPr/>
              </p:nvSpPr>
              <p:spPr bwMode="auto">
                <a:xfrm>
                  <a:off x="797" y="2071"/>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501" name="Oval 1716"/>
                <p:cNvSpPr>
                  <a:spLocks noChangeAspect="1" noChangeArrowheads="1"/>
                </p:cNvSpPr>
                <p:nvPr/>
              </p:nvSpPr>
              <p:spPr bwMode="auto">
                <a:xfrm>
                  <a:off x="699" y="2093"/>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502" name="Oval 1717"/>
                <p:cNvSpPr>
                  <a:spLocks noChangeAspect="1" noChangeArrowheads="1"/>
                </p:cNvSpPr>
                <p:nvPr/>
              </p:nvSpPr>
              <p:spPr bwMode="auto">
                <a:xfrm>
                  <a:off x="609" y="2121"/>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503" name="Oval 1718"/>
                <p:cNvSpPr>
                  <a:spLocks noChangeAspect="1" noChangeArrowheads="1"/>
                </p:cNvSpPr>
                <p:nvPr/>
              </p:nvSpPr>
              <p:spPr bwMode="auto">
                <a:xfrm>
                  <a:off x="515" y="2149"/>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504" name="Oval 1719"/>
                <p:cNvSpPr>
                  <a:spLocks noChangeAspect="1" noChangeArrowheads="1"/>
                </p:cNvSpPr>
                <p:nvPr/>
              </p:nvSpPr>
              <p:spPr bwMode="auto">
                <a:xfrm>
                  <a:off x="423" y="2181"/>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505" name="Oval 1720"/>
                <p:cNvSpPr>
                  <a:spLocks noChangeAspect="1" noChangeArrowheads="1"/>
                </p:cNvSpPr>
                <p:nvPr/>
              </p:nvSpPr>
              <p:spPr bwMode="auto">
                <a:xfrm>
                  <a:off x="331" y="2209"/>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506" name="Oval 1721"/>
                <p:cNvSpPr>
                  <a:spLocks noChangeAspect="1" noChangeArrowheads="1"/>
                </p:cNvSpPr>
                <p:nvPr/>
              </p:nvSpPr>
              <p:spPr bwMode="auto">
                <a:xfrm>
                  <a:off x="241" y="2237"/>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507" name="Oval 1722"/>
                <p:cNvSpPr>
                  <a:spLocks noChangeAspect="1" noChangeArrowheads="1"/>
                </p:cNvSpPr>
                <p:nvPr/>
              </p:nvSpPr>
              <p:spPr bwMode="auto">
                <a:xfrm>
                  <a:off x="149" y="2263"/>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508" name="Oval 1723"/>
                <p:cNvSpPr>
                  <a:spLocks noChangeAspect="1" noChangeArrowheads="1"/>
                </p:cNvSpPr>
                <p:nvPr/>
              </p:nvSpPr>
              <p:spPr bwMode="auto">
                <a:xfrm>
                  <a:off x="63" y="2297"/>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509" name="Oval 1724"/>
                <p:cNvSpPr>
                  <a:spLocks noChangeAspect="1" noChangeArrowheads="1"/>
                </p:cNvSpPr>
                <p:nvPr/>
              </p:nvSpPr>
              <p:spPr bwMode="auto">
                <a:xfrm>
                  <a:off x="-2" y="2325"/>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grpSp>
          <p:grpSp>
            <p:nvGrpSpPr>
              <p:cNvPr id="2383" name="Group 416"/>
              <p:cNvGrpSpPr>
                <a:grpSpLocks/>
              </p:cNvGrpSpPr>
              <p:nvPr/>
            </p:nvGrpSpPr>
            <p:grpSpPr bwMode="auto">
              <a:xfrm>
                <a:off x="-30" y="1264"/>
                <a:ext cx="6289" cy="728"/>
                <a:chOff x="-2" y="1713"/>
                <a:chExt cx="6240" cy="728"/>
              </a:xfrm>
            </p:grpSpPr>
            <p:sp>
              <p:nvSpPr>
                <p:cNvPr id="2384" name="Oval 417"/>
                <p:cNvSpPr>
                  <a:spLocks noChangeAspect="1" noChangeArrowheads="1"/>
                </p:cNvSpPr>
                <p:nvPr/>
              </p:nvSpPr>
              <p:spPr bwMode="auto">
                <a:xfrm>
                  <a:off x="6033" y="2295"/>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385" name="Oval 418"/>
                <p:cNvSpPr>
                  <a:spLocks noChangeAspect="1" noChangeArrowheads="1"/>
                </p:cNvSpPr>
                <p:nvPr/>
              </p:nvSpPr>
              <p:spPr bwMode="auto">
                <a:xfrm>
                  <a:off x="5935" y="2253"/>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386" name="Oval 419"/>
                <p:cNvSpPr>
                  <a:spLocks noChangeAspect="1" noChangeArrowheads="1"/>
                </p:cNvSpPr>
                <p:nvPr/>
              </p:nvSpPr>
              <p:spPr bwMode="auto">
                <a:xfrm>
                  <a:off x="5833" y="2217"/>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387" name="Oval 420"/>
                <p:cNvSpPr>
                  <a:spLocks noChangeAspect="1" noChangeArrowheads="1"/>
                </p:cNvSpPr>
                <p:nvPr/>
              </p:nvSpPr>
              <p:spPr bwMode="auto">
                <a:xfrm>
                  <a:off x="5733" y="2181"/>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388" name="Oval 421"/>
                <p:cNvSpPr>
                  <a:spLocks noChangeAspect="1" noChangeArrowheads="1"/>
                </p:cNvSpPr>
                <p:nvPr/>
              </p:nvSpPr>
              <p:spPr bwMode="auto">
                <a:xfrm>
                  <a:off x="5629" y="2149"/>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389" name="Oval 422"/>
                <p:cNvSpPr>
                  <a:spLocks noChangeAspect="1" noChangeArrowheads="1"/>
                </p:cNvSpPr>
                <p:nvPr/>
              </p:nvSpPr>
              <p:spPr bwMode="auto">
                <a:xfrm>
                  <a:off x="5525" y="2113"/>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390" name="Oval 423"/>
                <p:cNvSpPr>
                  <a:spLocks noChangeAspect="1" noChangeArrowheads="1"/>
                </p:cNvSpPr>
                <p:nvPr/>
              </p:nvSpPr>
              <p:spPr bwMode="auto">
                <a:xfrm>
                  <a:off x="5417" y="2081"/>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391" name="Oval 424"/>
                <p:cNvSpPr>
                  <a:spLocks noChangeAspect="1" noChangeArrowheads="1"/>
                </p:cNvSpPr>
                <p:nvPr/>
              </p:nvSpPr>
              <p:spPr bwMode="auto">
                <a:xfrm>
                  <a:off x="5313" y="2049"/>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392" name="Oval 425"/>
                <p:cNvSpPr>
                  <a:spLocks noChangeAspect="1" noChangeArrowheads="1"/>
                </p:cNvSpPr>
                <p:nvPr/>
              </p:nvSpPr>
              <p:spPr bwMode="auto">
                <a:xfrm>
                  <a:off x="6129" y="2327"/>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393" name="Oval 426"/>
                <p:cNvSpPr>
                  <a:spLocks noChangeAspect="1" noChangeArrowheads="1"/>
                </p:cNvSpPr>
                <p:nvPr/>
              </p:nvSpPr>
              <p:spPr bwMode="auto">
                <a:xfrm>
                  <a:off x="5209" y="2023"/>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394" name="Oval 427"/>
                <p:cNvSpPr>
                  <a:spLocks noChangeAspect="1" noChangeArrowheads="1"/>
                </p:cNvSpPr>
                <p:nvPr/>
              </p:nvSpPr>
              <p:spPr bwMode="auto">
                <a:xfrm>
                  <a:off x="5115" y="1993"/>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395" name="Oval 428"/>
                <p:cNvSpPr>
                  <a:spLocks noChangeAspect="1" noChangeArrowheads="1"/>
                </p:cNvSpPr>
                <p:nvPr/>
              </p:nvSpPr>
              <p:spPr bwMode="auto">
                <a:xfrm>
                  <a:off x="5013" y="1971"/>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396" name="Oval 429"/>
                <p:cNvSpPr>
                  <a:spLocks noChangeAspect="1" noChangeArrowheads="1"/>
                </p:cNvSpPr>
                <p:nvPr/>
              </p:nvSpPr>
              <p:spPr bwMode="auto">
                <a:xfrm>
                  <a:off x="4909" y="1947"/>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397" name="Oval 430"/>
                <p:cNvSpPr>
                  <a:spLocks noChangeAspect="1" noChangeArrowheads="1"/>
                </p:cNvSpPr>
                <p:nvPr/>
              </p:nvSpPr>
              <p:spPr bwMode="auto">
                <a:xfrm>
                  <a:off x="4809" y="1925"/>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398" name="Oval 431"/>
                <p:cNvSpPr>
                  <a:spLocks noChangeAspect="1" noChangeArrowheads="1"/>
                </p:cNvSpPr>
                <p:nvPr/>
              </p:nvSpPr>
              <p:spPr bwMode="auto">
                <a:xfrm>
                  <a:off x="4707" y="1901"/>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399" name="Oval 432"/>
                <p:cNvSpPr>
                  <a:spLocks noChangeAspect="1" noChangeArrowheads="1"/>
                </p:cNvSpPr>
                <p:nvPr/>
              </p:nvSpPr>
              <p:spPr bwMode="auto">
                <a:xfrm>
                  <a:off x="4609" y="1877"/>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400" name="Oval 433"/>
                <p:cNvSpPr>
                  <a:spLocks noChangeAspect="1" noChangeArrowheads="1"/>
                </p:cNvSpPr>
                <p:nvPr/>
              </p:nvSpPr>
              <p:spPr bwMode="auto">
                <a:xfrm>
                  <a:off x="4509" y="1855"/>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401" name="Oval 434"/>
                <p:cNvSpPr>
                  <a:spLocks noChangeAspect="1" noChangeArrowheads="1"/>
                </p:cNvSpPr>
                <p:nvPr/>
              </p:nvSpPr>
              <p:spPr bwMode="auto">
                <a:xfrm>
                  <a:off x="4409" y="1835"/>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402" name="Oval 435"/>
                <p:cNvSpPr>
                  <a:spLocks noChangeAspect="1" noChangeArrowheads="1"/>
                </p:cNvSpPr>
                <p:nvPr/>
              </p:nvSpPr>
              <p:spPr bwMode="auto">
                <a:xfrm>
                  <a:off x="4307" y="1819"/>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403" name="Oval 436"/>
                <p:cNvSpPr>
                  <a:spLocks noChangeAspect="1" noChangeArrowheads="1"/>
                </p:cNvSpPr>
                <p:nvPr/>
              </p:nvSpPr>
              <p:spPr bwMode="auto">
                <a:xfrm>
                  <a:off x="4209" y="1801"/>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404" name="Oval 437"/>
                <p:cNvSpPr>
                  <a:spLocks noChangeAspect="1" noChangeArrowheads="1"/>
                </p:cNvSpPr>
                <p:nvPr/>
              </p:nvSpPr>
              <p:spPr bwMode="auto">
                <a:xfrm>
                  <a:off x="4107" y="1789"/>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405" name="Oval 438"/>
                <p:cNvSpPr>
                  <a:spLocks noChangeAspect="1" noChangeArrowheads="1"/>
                </p:cNvSpPr>
                <p:nvPr/>
              </p:nvSpPr>
              <p:spPr bwMode="auto">
                <a:xfrm>
                  <a:off x="4003" y="1777"/>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406" name="Oval 439"/>
                <p:cNvSpPr>
                  <a:spLocks noChangeAspect="1" noChangeArrowheads="1"/>
                </p:cNvSpPr>
                <p:nvPr/>
              </p:nvSpPr>
              <p:spPr bwMode="auto">
                <a:xfrm>
                  <a:off x="3901" y="1763"/>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407" name="Oval 440"/>
                <p:cNvSpPr>
                  <a:spLocks noChangeAspect="1" noChangeArrowheads="1"/>
                </p:cNvSpPr>
                <p:nvPr/>
              </p:nvSpPr>
              <p:spPr bwMode="auto">
                <a:xfrm>
                  <a:off x="3797" y="1753"/>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408" name="Oval 441"/>
                <p:cNvSpPr>
                  <a:spLocks noChangeAspect="1" noChangeArrowheads="1"/>
                </p:cNvSpPr>
                <p:nvPr/>
              </p:nvSpPr>
              <p:spPr bwMode="auto">
                <a:xfrm>
                  <a:off x="3693" y="1743"/>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409" name="Oval 442"/>
                <p:cNvSpPr>
                  <a:spLocks noChangeAspect="1" noChangeArrowheads="1"/>
                </p:cNvSpPr>
                <p:nvPr/>
              </p:nvSpPr>
              <p:spPr bwMode="auto">
                <a:xfrm>
                  <a:off x="3589" y="1733"/>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410" name="Oval 443"/>
                <p:cNvSpPr>
                  <a:spLocks noChangeAspect="1" noChangeArrowheads="1"/>
                </p:cNvSpPr>
                <p:nvPr/>
              </p:nvSpPr>
              <p:spPr bwMode="auto">
                <a:xfrm>
                  <a:off x="3487" y="1727"/>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411" name="Oval 444"/>
                <p:cNvSpPr>
                  <a:spLocks noChangeAspect="1" noChangeArrowheads="1"/>
                </p:cNvSpPr>
                <p:nvPr/>
              </p:nvSpPr>
              <p:spPr bwMode="auto">
                <a:xfrm>
                  <a:off x="3383" y="1721"/>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412" name="Oval 445"/>
                <p:cNvSpPr>
                  <a:spLocks noChangeAspect="1" noChangeArrowheads="1"/>
                </p:cNvSpPr>
                <p:nvPr/>
              </p:nvSpPr>
              <p:spPr bwMode="auto">
                <a:xfrm>
                  <a:off x="3285" y="1717"/>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413" name="Oval 446"/>
                <p:cNvSpPr>
                  <a:spLocks noChangeAspect="1" noChangeArrowheads="1"/>
                </p:cNvSpPr>
                <p:nvPr/>
              </p:nvSpPr>
              <p:spPr bwMode="auto">
                <a:xfrm>
                  <a:off x="3181" y="1713"/>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414" name="Oval 447"/>
                <p:cNvSpPr>
                  <a:spLocks noChangeAspect="1" noChangeArrowheads="1"/>
                </p:cNvSpPr>
                <p:nvPr/>
              </p:nvSpPr>
              <p:spPr bwMode="auto">
                <a:xfrm>
                  <a:off x="3079" y="1715"/>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415" name="Oval 448"/>
                <p:cNvSpPr>
                  <a:spLocks noChangeAspect="1" noChangeArrowheads="1"/>
                </p:cNvSpPr>
                <p:nvPr/>
              </p:nvSpPr>
              <p:spPr bwMode="auto">
                <a:xfrm>
                  <a:off x="2977" y="1719"/>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416" name="Oval 449"/>
                <p:cNvSpPr>
                  <a:spLocks noChangeAspect="1" noChangeArrowheads="1"/>
                </p:cNvSpPr>
                <p:nvPr/>
              </p:nvSpPr>
              <p:spPr bwMode="auto">
                <a:xfrm>
                  <a:off x="2875" y="1719"/>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417" name="Oval 450"/>
                <p:cNvSpPr>
                  <a:spLocks noChangeAspect="1" noChangeArrowheads="1"/>
                </p:cNvSpPr>
                <p:nvPr/>
              </p:nvSpPr>
              <p:spPr bwMode="auto">
                <a:xfrm>
                  <a:off x="2771" y="1725"/>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418" name="Oval 451"/>
                <p:cNvSpPr>
                  <a:spLocks noChangeAspect="1" noChangeArrowheads="1"/>
                </p:cNvSpPr>
                <p:nvPr/>
              </p:nvSpPr>
              <p:spPr bwMode="auto">
                <a:xfrm>
                  <a:off x="2667" y="1729"/>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419" name="Oval 452"/>
                <p:cNvSpPr>
                  <a:spLocks noChangeAspect="1" noChangeArrowheads="1"/>
                </p:cNvSpPr>
                <p:nvPr/>
              </p:nvSpPr>
              <p:spPr bwMode="auto">
                <a:xfrm>
                  <a:off x="2565" y="1737"/>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420" name="Oval 453"/>
                <p:cNvSpPr>
                  <a:spLocks noChangeAspect="1" noChangeArrowheads="1"/>
                </p:cNvSpPr>
                <p:nvPr/>
              </p:nvSpPr>
              <p:spPr bwMode="auto">
                <a:xfrm>
                  <a:off x="2461" y="1745"/>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421" name="Oval 454"/>
                <p:cNvSpPr>
                  <a:spLocks noChangeAspect="1" noChangeArrowheads="1"/>
                </p:cNvSpPr>
                <p:nvPr/>
              </p:nvSpPr>
              <p:spPr bwMode="auto">
                <a:xfrm>
                  <a:off x="2359" y="1759"/>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422" name="Oval 455"/>
                <p:cNvSpPr>
                  <a:spLocks noChangeAspect="1" noChangeArrowheads="1"/>
                </p:cNvSpPr>
                <p:nvPr/>
              </p:nvSpPr>
              <p:spPr bwMode="auto">
                <a:xfrm>
                  <a:off x="2257" y="1767"/>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423" name="Oval 456"/>
                <p:cNvSpPr>
                  <a:spLocks noChangeAspect="1" noChangeArrowheads="1"/>
                </p:cNvSpPr>
                <p:nvPr/>
              </p:nvSpPr>
              <p:spPr bwMode="auto">
                <a:xfrm>
                  <a:off x="2155" y="1781"/>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424" name="Oval 457"/>
                <p:cNvSpPr>
                  <a:spLocks noChangeAspect="1" noChangeArrowheads="1"/>
                </p:cNvSpPr>
                <p:nvPr/>
              </p:nvSpPr>
              <p:spPr bwMode="auto">
                <a:xfrm>
                  <a:off x="2057" y="1795"/>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425" name="Oval 458"/>
                <p:cNvSpPr>
                  <a:spLocks noChangeAspect="1" noChangeArrowheads="1"/>
                </p:cNvSpPr>
                <p:nvPr/>
              </p:nvSpPr>
              <p:spPr bwMode="auto">
                <a:xfrm>
                  <a:off x="1957" y="1805"/>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426" name="Oval 459"/>
                <p:cNvSpPr>
                  <a:spLocks noChangeAspect="1" noChangeArrowheads="1"/>
                </p:cNvSpPr>
                <p:nvPr/>
              </p:nvSpPr>
              <p:spPr bwMode="auto">
                <a:xfrm>
                  <a:off x="1861" y="1821"/>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427" name="Oval 460"/>
                <p:cNvSpPr>
                  <a:spLocks noChangeAspect="1" noChangeArrowheads="1"/>
                </p:cNvSpPr>
                <p:nvPr/>
              </p:nvSpPr>
              <p:spPr bwMode="auto">
                <a:xfrm>
                  <a:off x="1765" y="1839"/>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428" name="Oval 461"/>
                <p:cNvSpPr>
                  <a:spLocks noChangeAspect="1" noChangeArrowheads="1"/>
                </p:cNvSpPr>
                <p:nvPr/>
              </p:nvSpPr>
              <p:spPr bwMode="auto">
                <a:xfrm>
                  <a:off x="1665" y="1857"/>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429" name="Oval 462"/>
                <p:cNvSpPr>
                  <a:spLocks noChangeAspect="1" noChangeArrowheads="1"/>
                </p:cNvSpPr>
                <p:nvPr/>
              </p:nvSpPr>
              <p:spPr bwMode="auto">
                <a:xfrm>
                  <a:off x="1565" y="1877"/>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430" name="Oval 463"/>
                <p:cNvSpPr>
                  <a:spLocks noChangeAspect="1" noChangeArrowheads="1"/>
                </p:cNvSpPr>
                <p:nvPr/>
              </p:nvSpPr>
              <p:spPr bwMode="auto">
                <a:xfrm>
                  <a:off x="1465" y="1895"/>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431" name="Oval 464"/>
                <p:cNvSpPr>
                  <a:spLocks noChangeAspect="1" noChangeArrowheads="1"/>
                </p:cNvSpPr>
                <p:nvPr/>
              </p:nvSpPr>
              <p:spPr bwMode="auto">
                <a:xfrm>
                  <a:off x="1369" y="1915"/>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432" name="Oval 465"/>
                <p:cNvSpPr>
                  <a:spLocks noChangeAspect="1" noChangeArrowheads="1"/>
                </p:cNvSpPr>
                <p:nvPr/>
              </p:nvSpPr>
              <p:spPr bwMode="auto">
                <a:xfrm>
                  <a:off x="1275" y="1937"/>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433" name="Oval 466"/>
                <p:cNvSpPr>
                  <a:spLocks noChangeAspect="1" noChangeArrowheads="1"/>
                </p:cNvSpPr>
                <p:nvPr/>
              </p:nvSpPr>
              <p:spPr bwMode="auto">
                <a:xfrm>
                  <a:off x="1179" y="1963"/>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434" name="Oval 467"/>
                <p:cNvSpPr>
                  <a:spLocks noChangeAspect="1" noChangeArrowheads="1"/>
                </p:cNvSpPr>
                <p:nvPr/>
              </p:nvSpPr>
              <p:spPr bwMode="auto">
                <a:xfrm>
                  <a:off x="1083" y="1991"/>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435" name="Oval 468"/>
                <p:cNvSpPr>
                  <a:spLocks noChangeAspect="1" noChangeArrowheads="1"/>
                </p:cNvSpPr>
                <p:nvPr/>
              </p:nvSpPr>
              <p:spPr bwMode="auto">
                <a:xfrm>
                  <a:off x="985" y="2015"/>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436" name="Oval 469"/>
                <p:cNvSpPr>
                  <a:spLocks noChangeAspect="1" noChangeArrowheads="1"/>
                </p:cNvSpPr>
                <p:nvPr/>
              </p:nvSpPr>
              <p:spPr bwMode="auto">
                <a:xfrm>
                  <a:off x="889" y="2041"/>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437" name="Oval 470"/>
                <p:cNvSpPr>
                  <a:spLocks noChangeAspect="1" noChangeArrowheads="1"/>
                </p:cNvSpPr>
                <p:nvPr/>
              </p:nvSpPr>
              <p:spPr bwMode="auto">
                <a:xfrm>
                  <a:off x="797" y="2071"/>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438" name="Oval 471"/>
                <p:cNvSpPr>
                  <a:spLocks noChangeAspect="1" noChangeArrowheads="1"/>
                </p:cNvSpPr>
                <p:nvPr/>
              </p:nvSpPr>
              <p:spPr bwMode="auto">
                <a:xfrm>
                  <a:off x="699" y="2093"/>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439" name="Oval 472"/>
                <p:cNvSpPr>
                  <a:spLocks noChangeAspect="1" noChangeArrowheads="1"/>
                </p:cNvSpPr>
                <p:nvPr/>
              </p:nvSpPr>
              <p:spPr bwMode="auto">
                <a:xfrm>
                  <a:off x="609" y="2121"/>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440" name="Oval 473"/>
                <p:cNvSpPr>
                  <a:spLocks noChangeAspect="1" noChangeArrowheads="1"/>
                </p:cNvSpPr>
                <p:nvPr/>
              </p:nvSpPr>
              <p:spPr bwMode="auto">
                <a:xfrm>
                  <a:off x="515" y="2149"/>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441" name="Oval 474"/>
                <p:cNvSpPr>
                  <a:spLocks noChangeAspect="1" noChangeArrowheads="1"/>
                </p:cNvSpPr>
                <p:nvPr/>
              </p:nvSpPr>
              <p:spPr bwMode="auto">
                <a:xfrm>
                  <a:off x="423" y="2181"/>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442" name="Oval 475"/>
                <p:cNvSpPr>
                  <a:spLocks noChangeAspect="1" noChangeArrowheads="1"/>
                </p:cNvSpPr>
                <p:nvPr/>
              </p:nvSpPr>
              <p:spPr bwMode="auto">
                <a:xfrm>
                  <a:off x="331" y="2209"/>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443" name="Oval 476"/>
                <p:cNvSpPr>
                  <a:spLocks noChangeAspect="1" noChangeArrowheads="1"/>
                </p:cNvSpPr>
                <p:nvPr/>
              </p:nvSpPr>
              <p:spPr bwMode="auto">
                <a:xfrm>
                  <a:off x="241" y="2237"/>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444" name="Oval 477"/>
                <p:cNvSpPr>
                  <a:spLocks noChangeAspect="1" noChangeArrowheads="1"/>
                </p:cNvSpPr>
                <p:nvPr/>
              </p:nvSpPr>
              <p:spPr bwMode="auto">
                <a:xfrm>
                  <a:off x="149" y="2263"/>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445" name="Oval 478"/>
                <p:cNvSpPr>
                  <a:spLocks noChangeAspect="1" noChangeArrowheads="1"/>
                </p:cNvSpPr>
                <p:nvPr/>
              </p:nvSpPr>
              <p:spPr bwMode="auto">
                <a:xfrm>
                  <a:off x="63" y="2297"/>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446" name="Oval 479"/>
                <p:cNvSpPr>
                  <a:spLocks noChangeAspect="1" noChangeArrowheads="1"/>
                </p:cNvSpPr>
                <p:nvPr/>
              </p:nvSpPr>
              <p:spPr bwMode="auto">
                <a:xfrm>
                  <a:off x="-2" y="2325"/>
                  <a:ext cx="109" cy="114"/>
                </a:xfrm>
                <a:prstGeom prst="ellipse">
                  <a:avLst/>
                </a:prstGeom>
                <a:gradFill rotWithShape="1">
                  <a:gsLst>
                    <a:gs pos="0">
                      <a:srgbClr val="37AEFF"/>
                    </a:gs>
                    <a:gs pos="100000">
                      <a:srgbClr val="0D2A3E"/>
                    </a:gs>
                  </a:gsLst>
                  <a:path path="shape">
                    <a:fillToRect l="50000" t="50000" r="50000" b="50000"/>
                  </a:path>
                </a:gradFill>
                <a:ln w="9525">
                  <a:solidFill>
                    <a:schemeClr val="tx1"/>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grpSp>
        </p:grpSp>
      </p:grpSp>
      <p:sp>
        <p:nvSpPr>
          <p:cNvPr id="2126" name="Freeform 1580"/>
          <p:cNvSpPr>
            <a:spLocks/>
          </p:cNvSpPr>
          <p:nvPr/>
        </p:nvSpPr>
        <p:spPr bwMode="auto">
          <a:xfrm>
            <a:off x="6279720" y="2368750"/>
            <a:ext cx="2022879" cy="700514"/>
          </a:xfrm>
          <a:custGeom>
            <a:avLst/>
            <a:gdLst>
              <a:gd name="T0" fmla="*/ 2147483647 w 1380"/>
              <a:gd name="T1" fmla="*/ 2147483647 h 776"/>
              <a:gd name="T2" fmla="*/ 0 w 1380"/>
              <a:gd name="T3" fmla="*/ 2147483647 h 776"/>
              <a:gd name="T4" fmla="*/ 0 60000 65536"/>
              <a:gd name="T5" fmla="*/ 0 60000 65536"/>
              <a:gd name="T6" fmla="*/ 0 w 1380"/>
              <a:gd name="T7" fmla="*/ 0 h 776"/>
              <a:gd name="T8" fmla="*/ 1380 w 1380"/>
              <a:gd name="T9" fmla="*/ 776 h 776"/>
            </a:gdLst>
            <a:ahLst/>
            <a:cxnLst>
              <a:cxn ang="T4">
                <a:pos x="T0" y="T1"/>
              </a:cxn>
              <a:cxn ang="T5">
                <a:pos x="T2" y="T3"/>
              </a:cxn>
            </a:cxnLst>
            <a:rect l="T6" t="T7" r="T8" b="T9"/>
            <a:pathLst>
              <a:path w="1380" h="776">
                <a:moveTo>
                  <a:pt x="1380" y="776"/>
                </a:moveTo>
                <a:cubicBezTo>
                  <a:pt x="1000" y="0"/>
                  <a:pt x="372" y="148"/>
                  <a:pt x="0" y="346"/>
                </a:cubicBezTo>
              </a:path>
            </a:pathLst>
          </a:custGeom>
          <a:noFill/>
          <a:ln w="31750">
            <a:solidFill>
              <a:srgbClr val="FFFF00"/>
            </a:solidFill>
            <a:round/>
            <a:headEnd/>
            <a:tailEnd type="triangle" w="med" len="lg"/>
          </a:ln>
          <a:extLst>
            <a:ext uri="{909E8E84-426E-40DD-AFC4-6F175D3DCCD1}">
              <a14:hiddenFill xmlns:a14="http://schemas.microsoft.com/office/drawing/2010/main">
                <a:solidFill>
                  <a:srgbClr val="FFFFFF"/>
                </a:solidFill>
              </a14:hiddenFill>
            </a:ext>
          </a:extLst>
        </p:spPr>
        <p:txBody>
          <a:bodyPr wrap="none" lIns="66605" tIns="33303" rIns="66605" bIns="33303" anchor="ctr"/>
          <a:lstStyle/>
          <a:p>
            <a:pPr algn="ctr" defTabSz="666140" fontAlgn="base">
              <a:spcBef>
                <a:spcPct val="0"/>
              </a:spcBef>
              <a:spcAft>
                <a:spcPct val="0"/>
              </a:spcAft>
            </a:pPr>
            <a:endParaRPr lang="hr-HR" sz="900">
              <a:solidFill>
                <a:srgbClr val="000000"/>
              </a:solidFill>
            </a:endParaRPr>
          </a:p>
        </p:txBody>
      </p:sp>
      <p:grpSp>
        <p:nvGrpSpPr>
          <p:cNvPr id="2127" name="Group 2020"/>
          <p:cNvGrpSpPr>
            <a:grpSpLocks/>
          </p:cNvGrpSpPr>
          <p:nvPr/>
        </p:nvGrpSpPr>
        <p:grpSpPr bwMode="auto">
          <a:xfrm rot="-1465921">
            <a:off x="745971" y="414381"/>
            <a:ext cx="867786" cy="333106"/>
            <a:chOff x="642" y="2449"/>
            <a:chExt cx="592" cy="369"/>
          </a:xfrm>
        </p:grpSpPr>
        <p:grpSp>
          <p:nvGrpSpPr>
            <p:cNvPr id="2373" name="Group 2016"/>
            <p:cNvGrpSpPr>
              <a:grpSpLocks/>
            </p:cNvGrpSpPr>
            <p:nvPr/>
          </p:nvGrpSpPr>
          <p:grpSpPr bwMode="auto">
            <a:xfrm flipV="1">
              <a:off x="671" y="2472"/>
              <a:ext cx="486" cy="346"/>
              <a:chOff x="3000" y="6834"/>
              <a:chExt cx="786" cy="540"/>
            </a:xfrm>
          </p:grpSpPr>
          <p:sp>
            <p:nvSpPr>
              <p:cNvPr id="2375" name="Freeform 2017"/>
              <p:cNvSpPr>
                <a:spLocks/>
              </p:cNvSpPr>
              <p:nvPr/>
            </p:nvSpPr>
            <p:spPr bwMode="auto">
              <a:xfrm>
                <a:off x="3000" y="6834"/>
                <a:ext cx="786" cy="540"/>
              </a:xfrm>
              <a:custGeom>
                <a:avLst/>
                <a:gdLst>
                  <a:gd name="T0" fmla="*/ 426 w 786"/>
                  <a:gd name="T1" fmla="*/ 108 h 540"/>
                  <a:gd name="T2" fmla="*/ 96 w 786"/>
                  <a:gd name="T3" fmla="*/ 48 h 540"/>
                  <a:gd name="T4" fmla="*/ 114 w 786"/>
                  <a:gd name="T5" fmla="*/ 330 h 540"/>
                  <a:gd name="T6" fmla="*/ 426 w 786"/>
                  <a:gd name="T7" fmla="*/ 540 h 540"/>
                  <a:gd name="T8" fmla="*/ 720 w 786"/>
                  <a:gd name="T9" fmla="*/ 312 h 540"/>
                  <a:gd name="T10" fmla="*/ 726 w 786"/>
                  <a:gd name="T11" fmla="*/ 48 h 540"/>
                  <a:gd name="T12" fmla="*/ 426 w 786"/>
                  <a:gd name="T13" fmla="*/ 108 h 540"/>
                  <a:gd name="T14" fmla="*/ 0 60000 65536"/>
                  <a:gd name="T15" fmla="*/ 0 60000 65536"/>
                  <a:gd name="T16" fmla="*/ 0 60000 65536"/>
                  <a:gd name="T17" fmla="*/ 0 60000 65536"/>
                  <a:gd name="T18" fmla="*/ 0 60000 65536"/>
                  <a:gd name="T19" fmla="*/ 0 60000 65536"/>
                  <a:gd name="T20" fmla="*/ 0 60000 65536"/>
                  <a:gd name="T21" fmla="*/ 0 w 786"/>
                  <a:gd name="T22" fmla="*/ 0 h 540"/>
                  <a:gd name="T23" fmla="*/ 786 w 786"/>
                  <a:gd name="T24" fmla="*/ 540 h 5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86" h="540">
                    <a:moveTo>
                      <a:pt x="426" y="108"/>
                    </a:moveTo>
                    <a:cubicBezTo>
                      <a:pt x="96" y="114"/>
                      <a:pt x="192" y="0"/>
                      <a:pt x="96" y="48"/>
                    </a:cubicBezTo>
                    <a:cubicBezTo>
                      <a:pt x="0" y="96"/>
                      <a:pt x="58" y="247"/>
                      <a:pt x="114" y="330"/>
                    </a:cubicBezTo>
                    <a:cubicBezTo>
                      <a:pt x="169" y="412"/>
                      <a:pt x="150" y="540"/>
                      <a:pt x="426" y="540"/>
                    </a:cubicBezTo>
                    <a:cubicBezTo>
                      <a:pt x="702" y="540"/>
                      <a:pt x="670" y="394"/>
                      <a:pt x="720" y="312"/>
                    </a:cubicBezTo>
                    <a:cubicBezTo>
                      <a:pt x="770" y="230"/>
                      <a:pt x="786" y="84"/>
                      <a:pt x="726" y="48"/>
                    </a:cubicBezTo>
                    <a:cubicBezTo>
                      <a:pt x="666" y="12"/>
                      <a:pt x="756" y="102"/>
                      <a:pt x="426" y="108"/>
                    </a:cubicBezTo>
                    <a:close/>
                  </a:path>
                </a:pathLst>
              </a:custGeom>
              <a:gradFill rotWithShape="1">
                <a:gsLst>
                  <a:gs pos="0">
                    <a:srgbClr val="A95EF4"/>
                  </a:gs>
                  <a:gs pos="100000">
                    <a:srgbClr val="DCBEFA"/>
                  </a:gs>
                </a:gsLst>
                <a:lin ang="2700000" scaled="1"/>
              </a:gradFill>
              <a:ln w="9525">
                <a:solidFill>
                  <a:schemeClr val="tx1"/>
                </a:solidFill>
                <a:round/>
                <a:headEnd/>
                <a:tailEnd/>
              </a:ln>
            </p:spPr>
            <p:txBody>
              <a:bodyPr wrap="none" anchor="ctr"/>
              <a:lstStyle/>
              <a:p>
                <a:pPr algn="ctr" defTabSz="666140" fontAlgn="base">
                  <a:spcBef>
                    <a:spcPct val="0"/>
                  </a:spcBef>
                  <a:spcAft>
                    <a:spcPct val="0"/>
                  </a:spcAft>
                </a:pPr>
                <a:endParaRPr lang="hr-HR" sz="900">
                  <a:solidFill>
                    <a:srgbClr val="000000"/>
                  </a:solidFill>
                </a:endParaRPr>
              </a:p>
            </p:txBody>
          </p:sp>
          <p:sp>
            <p:nvSpPr>
              <p:cNvPr id="2376" name="Oval 2018"/>
              <p:cNvSpPr>
                <a:spLocks noChangeArrowheads="1"/>
              </p:cNvSpPr>
              <p:nvPr/>
            </p:nvSpPr>
            <p:spPr bwMode="auto">
              <a:xfrm rot="-592639">
                <a:off x="3377" y="7212"/>
                <a:ext cx="243" cy="109"/>
              </a:xfrm>
              <a:prstGeom prst="ellipse">
                <a:avLst/>
              </a:prstGeom>
              <a:gradFill rotWithShape="1">
                <a:gsLst>
                  <a:gs pos="0">
                    <a:schemeClr val="bg1"/>
                  </a:gs>
                  <a:gs pos="100000">
                    <a:srgbClr val="484608">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defTabSz="666140" fontAlgn="base">
                  <a:spcBef>
                    <a:spcPct val="0"/>
                  </a:spcBef>
                  <a:spcAft>
                    <a:spcPct val="0"/>
                  </a:spcAft>
                </a:pPr>
                <a:endParaRPr lang="sr-Latn-RS" sz="900">
                  <a:solidFill>
                    <a:srgbClr val="000000"/>
                  </a:solidFill>
                </a:endParaRPr>
              </a:p>
            </p:txBody>
          </p:sp>
        </p:grpSp>
        <p:sp>
          <p:nvSpPr>
            <p:cNvPr id="2374" name="Text Box 2019"/>
            <p:cNvSpPr txBox="1">
              <a:spLocks noChangeArrowheads="1"/>
            </p:cNvSpPr>
            <p:nvPr/>
          </p:nvSpPr>
          <p:spPr bwMode="auto">
            <a:xfrm>
              <a:off x="642" y="2449"/>
              <a:ext cx="592"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1255713" eaLnBrk="0" hangingPunct="0">
                <a:defRPr sz="1200">
                  <a:solidFill>
                    <a:schemeClr val="tx1"/>
                  </a:solidFill>
                  <a:latin typeface="Arial" charset="0"/>
                </a:defRPr>
              </a:lvl1pPr>
              <a:lvl2pPr marL="742950" indent="-285750" defTabSz="1255713" eaLnBrk="0" hangingPunct="0">
                <a:defRPr sz="1200">
                  <a:solidFill>
                    <a:schemeClr val="tx1"/>
                  </a:solidFill>
                  <a:latin typeface="Arial" charset="0"/>
                </a:defRPr>
              </a:lvl2pPr>
              <a:lvl3pPr marL="1143000" indent="-228600" defTabSz="1255713" eaLnBrk="0" hangingPunct="0">
                <a:defRPr sz="1200">
                  <a:solidFill>
                    <a:schemeClr val="tx1"/>
                  </a:solidFill>
                  <a:latin typeface="Arial" charset="0"/>
                </a:defRPr>
              </a:lvl3pPr>
              <a:lvl4pPr marL="1600200" indent="-228600" defTabSz="1255713" eaLnBrk="0" hangingPunct="0">
                <a:defRPr sz="1200">
                  <a:solidFill>
                    <a:schemeClr val="tx1"/>
                  </a:solidFill>
                  <a:latin typeface="Arial" charset="0"/>
                </a:defRPr>
              </a:lvl4pPr>
              <a:lvl5pPr marL="2057400" indent="-228600" defTabSz="1255713" eaLnBrk="0" hangingPunct="0">
                <a:defRPr sz="1200">
                  <a:solidFill>
                    <a:schemeClr val="tx1"/>
                  </a:solidFill>
                  <a:latin typeface="Arial" charset="0"/>
                </a:defRPr>
              </a:lvl5pPr>
              <a:lvl6pPr marL="2514600" indent="-228600" algn="ctr" defTabSz="1255713" eaLnBrk="0" fontAlgn="base" hangingPunct="0">
                <a:spcBef>
                  <a:spcPct val="0"/>
                </a:spcBef>
                <a:spcAft>
                  <a:spcPct val="0"/>
                </a:spcAft>
                <a:defRPr sz="1200">
                  <a:solidFill>
                    <a:schemeClr val="tx1"/>
                  </a:solidFill>
                  <a:latin typeface="Arial" charset="0"/>
                </a:defRPr>
              </a:lvl6pPr>
              <a:lvl7pPr marL="2971800" indent="-228600" algn="ctr" defTabSz="1255713" eaLnBrk="0" fontAlgn="base" hangingPunct="0">
                <a:spcBef>
                  <a:spcPct val="0"/>
                </a:spcBef>
                <a:spcAft>
                  <a:spcPct val="0"/>
                </a:spcAft>
                <a:defRPr sz="1200">
                  <a:solidFill>
                    <a:schemeClr val="tx1"/>
                  </a:solidFill>
                  <a:latin typeface="Arial" charset="0"/>
                </a:defRPr>
              </a:lvl7pPr>
              <a:lvl8pPr marL="3429000" indent="-228600" algn="ctr" defTabSz="1255713" eaLnBrk="0" fontAlgn="base" hangingPunct="0">
                <a:spcBef>
                  <a:spcPct val="0"/>
                </a:spcBef>
                <a:spcAft>
                  <a:spcPct val="0"/>
                </a:spcAft>
                <a:defRPr sz="1200">
                  <a:solidFill>
                    <a:schemeClr val="tx1"/>
                  </a:solidFill>
                  <a:latin typeface="Arial" charset="0"/>
                </a:defRPr>
              </a:lvl8pPr>
              <a:lvl9pPr marL="3886200" indent="-228600" algn="ctr" defTabSz="1255713" eaLnBrk="0" fontAlgn="base" hangingPunct="0">
                <a:spcBef>
                  <a:spcPct val="0"/>
                </a:spcBef>
                <a:spcAft>
                  <a:spcPct val="0"/>
                </a:spcAft>
                <a:defRPr sz="1200">
                  <a:solidFill>
                    <a:schemeClr val="tx1"/>
                  </a:solidFill>
                  <a:latin typeface="Arial" charset="0"/>
                </a:defRPr>
              </a:lvl9pPr>
            </a:lstStyle>
            <a:p>
              <a:pPr algn="ctr" eaLnBrk="1" fontAlgn="base" hangingPunct="1">
                <a:spcBef>
                  <a:spcPct val="50000"/>
                </a:spcBef>
                <a:spcAft>
                  <a:spcPct val="0"/>
                </a:spcAft>
              </a:pPr>
              <a:r>
                <a:rPr lang="en-US" b="1">
                  <a:solidFill>
                    <a:srgbClr val="000000"/>
                  </a:solidFill>
                </a:rPr>
                <a:t>FasL</a:t>
              </a:r>
            </a:p>
          </p:txBody>
        </p:sp>
      </p:grpSp>
      <p:grpSp>
        <p:nvGrpSpPr>
          <p:cNvPr id="2128" name="Group 2022"/>
          <p:cNvGrpSpPr>
            <a:grpSpLocks/>
          </p:cNvGrpSpPr>
          <p:nvPr/>
        </p:nvGrpSpPr>
        <p:grpSpPr bwMode="auto">
          <a:xfrm>
            <a:off x="1084734" y="619270"/>
            <a:ext cx="735859" cy="1069729"/>
            <a:chOff x="740" y="686"/>
            <a:chExt cx="502" cy="1185"/>
          </a:xfrm>
        </p:grpSpPr>
        <p:sp>
          <p:nvSpPr>
            <p:cNvPr id="2371" name="Freeform 1967"/>
            <p:cNvSpPr>
              <a:spLocks/>
            </p:cNvSpPr>
            <p:nvPr/>
          </p:nvSpPr>
          <p:spPr bwMode="auto">
            <a:xfrm rot="-980743">
              <a:off x="740" y="686"/>
              <a:ext cx="502" cy="1185"/>
            </a:xfrm>
            <a:custGeom>
              <a:avLst/>
              <a:gdLst>
                <a:gd name="T0" fmla="*/ 139 w 640"/>
                <a:gd name="T1" fmla="*/ 447 h 1042"/>
                <a:gd name="T2" fmla="*/ 62 w 640"/>
                <a:gd name="T3" fmla="*/ 76 h 1042"/>
                <a:gd name="T4" fmla="*/ 13 w 640"/>
                <a:gd name="T5" fmla="*/ 197 h 1042"/>
                <a:gd name="T6" fmla="*/ 144 w 640"/>
                <a:gd name="T7" fmla="*/ 658 h 1042"/>
                <a:gd name="T8" fmla="*/ 138 w 640"/>
                <a:gd name="T9" fmla="*/ 1408 h 1042"/>
                <a:gd name="T10" fmla="*/ 220 w 640"/>
                <a:gd name="T11" fmla="*/ 1401 h 1042"/>
                <a:gd name="T12" fmla="*/ 198 w 640"/>
                <a:gd name="T13" fmla="*/ 671 h 1042"/>
                <a:gd name="T14" fmla="*/ 301 w 640"/>
                <a:gd name="T15" fmla="*/ 142 h 1042"/>
                <a:gd name="T16" fmla="*/ 245 w 640"/>
                <a:gd name="T17" fmla="*/ 64 h 1042"/>
                <a:gd name="T18" fmla="*/ 184 w 640"/>
                <a:gd name="T19" fmla="*/ 527 h 1042"/>
                <a:gd name="T20" fmla="*/ 139 w 640"/>
                <a:gd name="T21" fmla="*/ 447 h 10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40"/>
                <a:gd name="T34" fmla="*/ 0 h 1042"/>
                <a:gd name="T35" fmla="*/ 640 w 640"/>
                <a:gd name="T36" fmla="*/ 1042 h 10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40" h="1042">
                  <a:moveTo>
                    <a:pt x="288" y="304"/>
                  </a:moveTo>
                  <a:cubicBezTo>
                    <a:pt x="254" y="229"/>
                    <a:pt x="172" y="80"/>
                    <a:pt x="129" y="52"/>
                  </a:cubicBezTo>
                  <a:cubicBezTo>
                    <a:pt x="86" y="24"/>
                    <a:pt x="0" y="68"/>
                    <a:pt x="28" y="134"/>
                  </a:cubicBezTo>
                  <a:cubicBezTo>
                    <a:pt x="56" y="200"/>
                    <a:pt x="254" y="311"/>
                    <a:pt x="297" y="448"/>
                  </a:cubicBezTo>
                  <a:cubicBezTo>
                    <a:pt x="340" y="585"/>
                    <a:pt x="258" y="874"/>
                    <a:pt x="285" y="958"/>
                  </a:cubicBezTo>
                  <a:cubicBezTo>
                    <a:pt x="312" y="1042"/>
                    <a:pt x="436" y="1036"/>
                    <a:pt x="457" y="952"/>
                  </a:cubicBezTo>
                  <a:cubicBezTo>
                    <a:pt x="478" y="868"/>
                    <a:pt x="383" y="598"/>
                    <a:pt x="411" y="456"/>
                  </a:cubicBezTo>
                  <a:cubicBezTo>
                    <a:pt x="439" y="314"/>
                    <a:pt x="608" y="166"/>
                    <a:pt x="624" y="97"/>
                  </a:cubicBezTo>
                  <a:cubicBezTo>
                    <a:pt x="640" y="28"/>
                    <a:pt x="547" y="0"/>
                    <a:pt x="507" y="43"/>
                  </a:cubicBezTo>
                  <a:cubicBezTo>
                    <a:pt x="467" y="86"/>
                    <a:pt x="418" y="314"/>
                    <a:pt x="381" y="358"/>
                  </a:cubicBezTo>
                  <a:cubicBezTo>
                    <a:pt x="344" y="402"/>
                    <a:pt x="322" y="379"/>
                    <a:pt x="288" y="304"/>
                  </a:cubicBezTo>
                  <a:close/>
                </a:path>
              </a:pathLst>
            </a:custGeom>
            <a:gradFill rotWithShape="0">
              <a:gsLst>
                <a:gs pos="0">
                  <a:srgbClr val="FF9900"/>
                </a:gs>
                <a:gs pos="50000">
                  <a:srgbClr val="FF0000"/>
                </a:gs>
                <a:gs pos="100000">
                  <a:srgbClr val="FF9900"/>
                </a:gs>
              </a:gsLst>
              <a:lin ang="0" scaled="1"/>
            </a:gradFill>
            <a:ln>
              <a:noFill/>
            </a:ln>
            <a:effectLst>
              <a:prstShdw prst="shdw17" dist="17961" dir="2700000">
                <a:srgbClr val="995C00"/>
              </a:prstShdw>
            </a:effectLst>
            <a:extLst>
              <a:ext uri="{91240B29-F687-4F45-9708-019B960494DF}">
                <a14:hiddenLine xmlns:a14="http://schemas.microsoft.com/office/drawing/2010/main" w="9525">
                  <a:solidFill>
                    <a:srgbClr val="000000"/>
                  </a:solidFill>
                  <a:round/>
                  <a:headEnd/>
                  <a:tailEnd/>
                </a14:hiddenLine>
              </a:ext>
            </a:extLst>
          </p:spPr>
          <p:txBody>
            <a:bodyPr/>
            <a:lstStyle/>
            <a:p>
              <a:pPr algn="ctr" defTabSz="666140" fontAlgn="base">
                <a:spcBef>
                  <a:spcPct val="0"/>
                </a:spcBef>
                <a:spcAft>
                  <a:spcPct val="0"/>
                </a:spcAft>
              </a:pPr>
              <a:endParaRPr lang="hr-HR" sz="900">
                <a:solidFill>
                  <a:srgbClr val="000000"/>
                </a:solidFill>
              </a:endParaRPr>
            </a:p>
          </p:txBody>
        </p:sp>
        <p:sp>
          <p:nvSpPr>
            <p:cNvPr id="2372" name="Text Box 2021"/>
            <p:cNvSpPr txBox="1">
              <a:spLocks noChangeArrowheads="1"/>
            </p:cNvSpPr>
            <p:nvPr/>
          </p:nvSpPr>
          <p:spPr bwMode="auto">
            <a:xfrm rot="20706129">
              <a:off x="952" y="1026"/>
              <a:ext cx="210" cy="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1255713" eaLnBrk="0" hangingPunct="0">
                <a:defRPr sz="1200">
                  <a:solidFill>
                    <a:schemeClr val="tx1"/>
                  </a:solidFill>
                  <a:latin typeface="Arial" charset="0"/>
                </a:defRPr>
              </a:lvl1pPr>
              <a:lvl2pPr marL="742950" indent="-285750" defTabSz="1255713" eaLnBrk="0" hangingPunct="0">
                <a:defRPr sz="1200">
                  <a:solidFill>
                    <a:schemeClr val="tx1"/>
                  </a:solidFill>
                  <a:latin typeface="Arial" charset="0"/>
                </a:defRPr>
              </a:lvl2pPr>
              <a:lvl3pPr marL="1143000" indent="-228600" defTabSz="1255713" eaLnBrk="0" hangingPunct="0">
                <a:defRPr sz="1200">
                  <a:solidFill>
                    <a:schemeClr val="tx1"/>
                  </a:solidFill>
                  <a:latin typeface="Arial" charset="0"/>
                </a:defRPr>
              </a:lvl3pPr>
              <a:lvl4pPr marL="1600200" indent="-228600" defTabSz="1255713" eaLnBrk="0" hangingPunct="0">
                <a:defRPr sz="1200">
                  <a:solidFill>
                    <a:schemeClr val="tx1"/>
                  </a:solidFill>
                  <a:latin typeface="Arial" charset="0"/>
                </a:defRPr>
              </a:lvl4pPr>
              <a:lvl5pPr marL="2057400" indent="-228600" defTabSz="1255713" eaLnBrk="0" hangingPunct="0">
                <a:defRPr sz="1200">
                  <a:solidFill>
                    <a:schemeClr val="tx1"/>
                  </a:solidFill>
                  <a:latin typeface="Arial" charset="0"/>
                </a:defRPr>
              </a:lvl5pPr>
              <a:lvl6pPr marL="2514600" indent="-228600" algn="ctr" defTabSz="1255713" eaLnBrk="0" fontAlgn="base" hangingPunct="0">
                <a:spcBef>
                  <a:spcPct val="0"/>
                </a:spcBef>
                <a:spcAft>
                  <a:spcPct val="0"/>
                </a:spcAft>
                <a:defRPr sz="1200">
                  <a:solidFill>
                    <a:schemeClr val="tx1"/>
                  </a:solidFill>
                  <a:latin typeface="Arial" charset="0"/>
                </a:defRPr>
              </a:lvl6pPr>
              <a:lvl7pPr marL="2971800" indent="-228600" algn="ctr" defTabSz="1255713" eaLnBrk="0" fontAlgn="base" hangingPunct="0">
                <a:spcBef>
                  <a:spcPct val="0"/>
                </a:spcBef>
                <a:spcAft>
                  <a:spcPct val="0"/>
                </a:spcAft>
                <a:defRPr sz="1200">
                  <a:solidFill>
                    <a:schemeClr val="tx1"/>
                  </a:solidFill>
                  <a:latin typeface="Arial" charset="0"/>
                </a:defRPr>
              </a:lvl7pPr>
              <a:lvl8pPr marL="3429000" indent="-228600" algn="ctr" defTabSz="1255713" eaLnBrk="0" fontAlgn="base" hangingPunct="0">
                <a:spcBef>
                  <a:spcPct val="0"/>
                </a:spcBef>
                <a:spcAft>
                  <a:spcPct val="0"/>
                </a:spcAft>
                <a:defRPr sz="1200">
                  <a:solidFill>
                    <a:schemeClr val="tx1"/>
                  </a:solidFill>
                  <a:latin typeface="Arial" charset="0"/>
                </a:defRPr>
              </a:lvl8pPr>
              <a:lvl9pPr marL="3886200" indent="-228600" algn="ctr" defTabSz="1255713" eaLnBrk="0" fontAlgn="base" hangingPunct="0">
                <a:spcBef>
                  <a:spcPct val="0"/>
                </a:spcBef>
                <a:spcAft>
                  <a:spcPct val="0"/>
                </a:spcAft>
                <a:defRPr sz="1200">
                  <a:solidFill>
                    <a:schemeClr val="tx1"/>
                  </a:solidFill>
                  <a:latin typeface="Arial" charset="0"/>
                </a:defRPr>
              </a:lvl9pPr>
            </a:lstStyle>
            <a:p>
              <a:pPr algn="ctr" eaLnBrk="1" fontAlgn="base" hangingPunct="1">
                <a:spcBef>
                  <a:spcPct val="50000"/>
                </a:spcBef>
                <a:spcAft>
                  <a:spcPct val="0"/>
                </a:spcAft>
              </a:pPr>
              <a:r>
                <a:rPr lang="en-US" b="1">
                  <a:solidFill>
                    <a:srgbClr val="000000"/>
                  </a:solidFill>
                </a:rPr>
                <a:t>Fas</a:t>
              </a:r>
            </a:p>
          </p:txBody>
        </p:sp>
      </p:grpSp>
      <p:grpSp>
        <p:nvGrpSpPr>
          <p:cNvPr id="2129" name="Group 2041"/>
          <p:cNvGrpSpPr>
            <a:grpSpLocks/>
          </p:cNvGrpSpPr>
          <p:nvPr/>
        </p:nvGrpSpPr>
        <p:grpSpPr bwMode="auto">
          <a:xfrm>
            <a:off x="1672542" y="2900453"/>
            <a:ext cx="718269" cy="287969"/>
            <a:chOff x="1141" y="3213"/>
            <a:chExt cx="490" cy="319"/>
          </a:xfrm>
        </p:grpSpPr>
        <p:grpSp>
          <p:nvGrpSpPr>
            <p:cNvPr id="2367" name="Group 1991"/>
            <p:cNvGrpSpPr>
              <a:grpSpLocks/>
            </p:cNvGrpSpPr>
            <p:nvPr/>
          </p:nvGrpSpPr>
          <p:grpSpPr bwMode="auto">
            <a:xfrm>
              <a:off x="1141" y="3213"/>
              <a:ext cx="490" cy="319"/>
              <a:chOff x="4264" y="6050"/>
              <a:chExt cx="852" cy="518"/>
            </a:xfrm>
          </p:grpSpPr>
          <p:sp>
            <p:nvSpPr>
              <p:cNvPr id="2369" name="Freeform 1992"/>
              <p:cNvSpPr>
                <a:spLocks/>
              </p:cNvSpPr>
              <p:nvPr/>
            </p:nvSpPr>
            <p:spPr bwMode="auto">
              <a:xfrm>
                <a:off x="4264" y="6050"/>
                <a:ext cx="852" cy="518"/>
              </a:xfrm>
              <a:custGeom>
                <a:avLst/>
                <a:gdLst>
                  <a:gd name="T0" fmla="*/ 51 w 852"/>
                  <a:gd name="T1" fmla="*/ 34 h 518"/>
                  <a:gd name="T2" fmla="*/ 116 w 852"/>
                  <a:gd name="T3" fmla="*/ 258 h 518"/>
                  <a:gd name="T4" fmla="*/ 8 w 852"/>
                  <a:gd name="T5" fmla="*/ 442 h 518"/>
                  <a:gd name="T6" fmla="*/ 456 w 852"/>
                  <a:gd name="T7" fmla="*/ 422 h 518"/>
                  <a:gd name="T8" fmla="*/ 776 w 852"/>
                  <a:gd name="T9" fmla="*/ 482 h 518"/>
                  <a:gd name="T10" fmla="*/ 700 w 852"/>
                  <a:gd name="T11" fmla="*/ 254 h 518"/>
                  <a:gd name="T12" fmla="*/ 828 w 852"/>
                  <a:gd name="T13" fmla="*/ 30 h 518"/>
                  <a:gd name="T14" fmla="*/ 656 w 852"/>
                  <a:gd name="T15" fmla="*/ 50 h 518"/>
                  <a:gd name="T16" fmla="*/ 384 w 852"/>
                  <a:gd name="T17" fmla="*/ 82 h 518"/>
                  <a:gd name="T18" fmla="*/ 51 w 852"/>
                  <a:gd name="T19" fmla="*/ 34 h 5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52"/>
                  <a:gd name="T31" fmla="*/ 0 h 518"/>
                  <a:gd name="T32" fmla="*/ 852 w 852"/>
                  <a:gd name="T33" fmla="*/ 518 h 5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52" h="518">
                    <a:moveTo>
                      <a:pt x="51" y="34"/>
                    </a:moveTo>
                    <a:cubicBezTo>
                      <a:pt x="112" y="122"/>
                      <a:pt x="124" y="186"/>
                      <a:pt x="116" y="258"/>
                    </a:cubicBezTo>
                    <a:cubicBezTo>
                      <a:pt x="108" y="330"/>
                      <a:pt x="0" y="430"/>
                      <a:pt x="8" y="442"/>
                    </a:cubicBezTo>
                    <a:cubicBezTo>
                      <a:pt x="50" y="479"/>
                      <a:pt x="284" y="326"/>
                      <a:pt x="456" y="422"/>
                    </a:cubicBezTo>
                    <a:cubicBezTo>
                      <a:pt x="628" y="518"/>
                      <a:pt x="708" y="514"/>
                      <a:pt x="776" y="482"/>
                    </a:cubicBezTo>
                    <a:cubicBezTo>
                      <a:pt x="852" y="422"/>
                      <a:pt x="688" y="402"/>
                      <a:pt x="700" y="254"/>
                    </a:cubicBezTo>
                    <a:cubicBezTo>
                      <a:pt x="712" y="106"/>
                      <a:pt x="844" y="54"/>
                      <a:pt x="828" y="30"/>
                    </a:cubicBezTo>
                    <a:cubicBezTo>
                      <a:pt x="812" y="6"/>
                      <a:pt x="712" y="22"/>
                      <a:pt x="656" y="50"/>
                    </a:cubicBezTo>
                    <a:cubicBezTo>
                      <a:pt x="600" y="78"/>
                      <a:pt x="504" y="146"/>
                      <a:pt x="384" y="82"/>
                    </a:cubicBezTo>
                    <a:cubicBezTo>
                      <a:pt x="264" y="18"/>
                      <a:pt x="121" y="0"/>
                      <a:pt x="51" y="34"/>
                    </a:cubicBezTo>
                    <a:close/>
                  </a:path>
                </a:pathLst>
              </a:custGeom>
              <a:gradFill rotWithShape="1">
                <a:gsLst>
                  <a:gs pos="0">
                    <a:srgbClr val="FBFF4B"/>
                  </a:gs>
                  <a:gs pos="100000">
                    <a:srgbClr val="838600"/>
                  </a:gs>
                </a:gsLst>
                <a:lin ang="2700000" scaled="1"/>
              </a:gradFill>
              <a:ln w="9525">
                <a:solidFill>
                  <a:schemeClr val="tx1"/>
                </a:solidFill>
                <a:round/>
                <a:headEnd/>
                <a:tailEnd/>
              </a:ln>
            </p:spPr>
            <p:txBody>
              <a:bodyPr wrap="none" anchor="ctr"/>
              <a:lstStyle/>
              <a:p>
                <a:pPr algn="ctr" defTabSz="666140" fontAlgn="base">
                  <a:spcBef>
                    <a:spcPct val="0"/>
                  </a:spcBef>
                  <a:spcAft>
                    <a:spcPct val="0"/>
                  </a:spcAft>
                </a:pPr>
                <a:endParaRPr lang="hr-HR" sz="900">
                  <a:solidFill>
                    <a:srgbClr val="000000"/>
                  </a:solidFill>
                </a:endParaRPr>
              </a:p>
            </p:txBody>
          </p:sp>
          <p:sp>
            <p:nvSpPr>
              <p:cNvPr id="2370" name="Oval 1993"/>
              <p:cNvSpPr>
                <a:spLocks noChangeArrowheads="1"/>
              </p:cNvSpPr>
              <p:nvPr/>
            </p:nvSpPr>
            <p:spPr bwMode="auto">
              <a:xfrm rot="557454">
                <a:off x="4739" y="6382"/>
                <a:ext cx="243" cy="109"/>
              </a:xfrm>
              <a:prstGeom prst="ellipse">
                <a:avLst/>
              </a:prstGeom>
              <a:gradFill rotWithShape="1">
                <a:gsLst>
                  <a:gs pos="0">
                    <a:schemeClr val="bg1"/>
                  </a:gs>
                  <a:gs pos="100000">
                    <a:srgbClr val="484608">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defTabSz="666140" fontAlgn="base">
                  <a:spcBef>
                    <a:spcPct val="0"/>
                  </a:spcBef>
                  <a:spcAft>
                    <a:spcPct val="0"/>
                  </a:spcAft>
                </a:pPr>
                <a:endParaRPr lang="sr-Latn-RS" sz="900">
                  <a:solidFill>
                    <a:srgbClr val="000000"/>
                  </a:solidFill>
                </a:endParaRPr>
              </a:p>
            </p:txBody>
          </p:sp>
        </p:grpSp>
        <p:sp>
          <p:nvSpPr>
            <p:cNvPr id="2368" name="Text Box 2040"/>
            <p:cNvSpPr txBox="1">
              <a:spLocks noChangeArrowheads="1"/>
            </p:cNvSpPr>
            <p:nvPr/>
          </p:nvSpPr>
          <p:spPr bwMode="auto">
            <a:xfrm>
              <a:off x="1164" y="3240"/>
              <a:ext cx="420"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1255713" eaLnBrk="0" hangingPunct="0">
                <a:defRPr sz="1200">
                  <a:solidFill>
                    <a:schemeClr val="tx1"/>
                  </a:solidFill>
                  <a:latin typeface="Arial" charset="0"/>
                </a:defRPr>
              </a:lvl1pPr>
              <a:lvl2pPr marL="742950" indent="-285750" defTabSz="1255713" eaLnBrk="0" hangingPunct="0">
                <a:defRPr sz="1200">
                  <a:solidFill>
                    <a:schemeClr val="tx1"/>
                  </a:solidFill>
                  <a:latin typeface="Arial" charset="0"/>
                </a:defRPr>
              </a:lvl2pPr>
              <a:lvl3pPr marL="1143000" indent="-228600" defTabSz="1255713" eaLnBrk="0" hangingPunct="0">
                <a:defRPr sz="1200">
                  <a:solidFill>
                    <a:schemeClr val="tx1"/>
                  </a:solidFill>
                  <a:latin typeface="Arial" charset="0"/>
                </a:defRPr>
              </a:lvl3pPr>
              <a:lvl4pPr marL="1600200" indent="-228600" defTabSz="1255713" eaLnBrk="0" hangingPunct="0">
                <a:defRPr sz="1200">
                  <a:solidFill>
                    <a:schemeClr val="tx1"/>
                  </a:solidFill>
                  <a:latin typeface="Arial" charset="0"/>
                </a:defRPr>
              </a:lvl4pPr>
              <a:lvl5pPr marL="2057400" indent="-228600" defTabSz="1255713" eaLnBrk="0" hangingPunct="0">
                <a:defRPr sz="1200">
                  <a:solidFill>
                    <a:schemeClr val="tx1"/>
                  </a:solidFill>
                  <a:latin typeface="Arial" charset="0"/>
                </a:defRPr>
              </a:lvl5pPr>
              <a:lvl6pPr marL="2514600" indent="-228600" algn="ctr" defTabSz="1255713" eaLnBrk="0" fontAlgn="base" hangingPunct="0">
                <a:spcBef>
                  <a:spcPct val="0"/>
                </a:spcBef>
                <a:spcAft>
                  <a:spcPct val="0"/>
                </a:spcAft>
                <a:defRPr sz="1200">
                  <a:solidFill>
                    <a:schemeClr val="tx1"/>
                  </a:solidFill>
                  <a:latin typeface="Arial" charset="0"/>
                </a:defRPr>
              </a:lvl6pPr>
              <a:lvl7pPr marL="2971800" indent="-228600" algn="ctr" defTabSz="1255713" eaLnBrk="0" fontAlgn="base" hangingPunct="0">
                <a:spcBef>
                  <a:spcPct val="0"/>
                </a:spcBef>
                <a:spcAft>
                  <a:spcPct val="0"/>
                </a:spcAft>
                <a:defRPr sz="1200">
                  <a:solidFill>
                    <a:schemeClr val="tx1"/>
                  </a:solidFill>
                  <a:latin typeface="Arial" charset="0"/>
                </a:defRPr>
              </a:lvl7pPr>
              <a:lvl8pPr marL="3429000" indent="-228600" algn="ctr" defTabSz="1255713" eaLnBrk="0" fontAlgn="base" hangingPunct="0">
                <a:spcBef>
                  <a:spcPct val="0"/>
                </a:spcBef>
                <a:spcAft>
                  <a:spcPct val="0"/>
                </a:spcAft>
                <a:defRPr sz="1200">
                  <a:solidFill>
                    <a:schemeClr val="tx1"/>
                  </a:solidFill>
                  <a:latin typeface="Arial" charset="0"/>
                </a:defRPr>
              </a:lvl8pPr>
              <a:lvl9pPr marL="3886200" indent="-228600" algn="ctr" defTabSz="1255713" eaLnBrk="0" fontAlgn="base" hangingPunct="0">
                <a:spcBef>
                  <a:spcPct val="0"/>
                </a:spcBef>
                <a:spcAft>
                  <a:spcPct val="0"/>
                </a:spcAft>
                <a:defRPr sz="1200">
                  <a:solidFill>
                    <a:schemeClr val="tx1"/>
                  </a:solidFill>
                  <a:latin typeface="Arial" charset="0"/>
                </a:defRPr>
              </a:lvl9pPr>
            </a:lstStyle>
            <a:p>
              <a:pPr algn="ctr" eaLnBrk="1" fontAlgn="base" hangingPunct="1">
                <a:spcBef>
                  <a:spcPct val="50000"/>
                </a:spcBef>
                <a:spcAft>
                  <a:spcPct val="0"/>
                </a:spcAft>
              </a:pPr>
              <a:r>
                <a:rPr lang="en-US" sz="800" b="1" dirty="0">
                  <a:solidFill>
                    <a:srgbClr val="000000"/>
                  </a:solidFill>
                </a:rPr>
                <a:t>CIAP1</a:t>
              </a:r>
            </a:p>
          </p:txBody>
        </p:sp>
      </p:grpSp>
      <p:grpSp>
        <p:nvGrpSpPr>
          <p:cNvPr id="2130" name="Group 2051"/>
          <p:cNvGrpSpPr>
            <a:grpSpLocks/>
          </p:cNvGrpSpPr>
          <p:nvPr/>
        </p:nvGrpSpPr>
        <p:grpSpPr bwMode="auto">
          <a:xfrm>
            <a:off x="1741436" y="4016231"/>
            <a:ext cx="1046620" cy="290678"/>
            <a:chOff x="1764" y="4233"/>
            <a:chExt cx="714" cy="322"/>
          </a:xfrm>
        </p:grpSpPr>
        <p:grpSp>
          <p:nvGrpSpPr>
            <p:cNvPr id="2363" name="Group 2047"/>
            <p:cNvGrpSpPr>
              <a:grpSpLocks/>
            </p:cNvGrpSpPr>
            <p:nvPr/>
          </p:nvGrpSpPr>
          <p:grpSpPr bwMode="auto">
            <a:xfrm rot="203243">
              <a:off x="1874" y="4248"/>
              <a:ext cx="490" cy="307"/>
              <a:chOff x="4489" y="2452"/>
              <a:chExt cx="539" cy="338"/>
            </a:xfrm>
          </p:grpSpPr>
          <p:sp>
            <p:nvSpPr>
              <p:cNvPr id="2365" name="Freeform 2048"/>
              <p:cNvSpPr>
                <a:spLocks/>
              </p:cNvSpPr>
              <p:nvPr/>
            </p:nvSpPr>
            <p:spPr bwMode="auto">
              <a:xfrm rot="328195">
                <a:off x="4489" y="2452"/>
                <a:ext cx="539" cy="338"/>
              </a:xfrm>
              <a:custGeom>
                <a:avLst/>
                <a:gdLst>
                  <a:gd name="T0" fmla="*/ 96 w 537"/>
                  <a:gd name="T1" fmla="*/ 91 h 314"/>
                  <a:gd name="T2" fmla="*/ 255 w 537"/>
                  <a:gd name="T3" fmla="*/ 5 h 314"/>
                  <a:gd name="T4" fmla="*/ 450 w 537"/>
                  <a:gd name="T5" fmla="*/ 51 h 314"/>
                  <a:gd name="T6" fmla="*/ 538 w 537"/>
                  <a:gd name="T7" fmla="*/ 185 h 314"/>
                  <a:gd name="T8" fmla="*/ 422 w 537"/>
                  <a:gd name="T9" fmla="*/ 336 h 314"/>
                  <a:gd name="T10" fmla="*/ 155 w 537"/>
                  <a:gd name="T11" fmla="*/ 376 h 314"/>
                  <a:gd name="T12" fmla="*/ 9 w 537"/>
                  <a:gd name="T13" fmla="*/ 236 h 314"/>
                  <a:gd name="T14" fmla="*/ 96 w 537"/>
                  <a:gd name="T15" fmla="*/ 91 h 314"/>
                  <a:gd name="T16" fmla="*/ 0 60000 65536"/>
                  <a:gd name="T17" fmla="*/ 0 60000 65536"/>
                  <a:gd name="T18" fmla="*/ 0 60000 65536"/>
                  <a:gd name="T19" fmla="*/ 0 60000 65536"/>
                  <a:gd name="T20" fmla="*/ 0 60000 65536"/>
                  <a:gd name="T21" fmla="*/ 0 60000 65536"/>
                  <a:gd name="T22" fmla="*/ 0 60000 65536"/>
                  <a:gd name="T23" fmla="*/ 0 60000 65536"/>
                  <a:gd name="T24" fmla="*/ 0 w 537"/>
                  <a:gd name="T25" fmla="*/ 0 h 314"/>
                  <a:gd name="T26" fmla="*/ 537 w 537"/>
                  <a:gd name="T27" fmla="*/ 314 h 3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7" h="314">
                    <a:moveTo>
                      <a:pt x="96" y="73"/>
                    </a:moveTo>
                    <a:cubicBezTo>
                      <a:pt x="141" y="47"/>
                      <a:pt x="194" y="10"/>
                      <a:pt x="252" y="5"/>
                    </a:cubicBezTo>
                    <a:cubicBezTo>
                      <a:pt x="310" y="0"/>
                      <a:pt x="398" y="17"/>
                      <a:pt x="444" y="41"/>
                    </a:cubicBezTo>
                    <a:cubicBezTo>
                      <a:pt x="490" y="65"/>
                      <a:pt x="537" y="111"/>
                      <a:pt x="532" y="149"/>
                    </a:cubicBezTo>
                    <a:cubicBezTo>
                      <a:pt x="532" y="229"/>
                      <a:pt x="477" y="246"/>
                      <a:pt x="416" y="269"/>
                    </a:cubicBezTo>
                    <a:cubicBezTo>
                      <a:pt x="353" y="294"/>
                      <a:pt x="220" y="314"/>
                      <a:pt x="152" y="301"/>
                    </a:cubicBezTo>
                    <a:cubicBezTo>
                      <a:pt x="84" y="288"/>
                      <a:pt x="18" y="227"/>
                      <a:pt x="9" y="189"/>
                    </a:cubicBezTo>
                    <a:cubicBezTo>
                      <a:pt x="0" y="151"/>
                      <a:pt x="52" y="99"/>
                      <a:pt x="96" y="73"/>
                    </a:cubicBezTo>
                    <a:close/>
                  </a:path>
                </a:pathLst>
              </a:custGeom>
              <a:gradFill rotWithShape="1">
                <a:gsLst>
                  <a:gs pos="0">
                    <a:srgbClr val="8747AB"/>
                  </a:gs>
                  <a:gs pos="100000">
                    <a:srgbClr val="CCEC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defTabSz="666140" fontAlgn="base">
                  <a:spcBef>
                    <a:spcPct val="0"/>
                  </a:spcBef>
                  <a:spcAft>
                    <a:spcPct val="0"/>
                  </a:spcAft>
                </a:pPr>
                <a:endParaRPr lang="hr-HR" sz="900">
                  <a:solidFill>
                    <a:srgbClr val="000000"/>
                  </a:solidFill>
                </a:endParaRPr>
              </a:p>
            </p:txBody>
          </p:sp>
          <p:sp>
            <p:nvSpPr>
              <p:cNvPr id="2366" name="Oval 2049"/>
              <p:cNvSpPr>
                <a:spLocks noChangeArrowheads="1"/>
              </p:cNvSpPr>
              <p:nvPr/>
            </p:nvSpPr>
            <p:spPr bwMode="auto">
              <a:xfrm rot="-171191">
                <a:off x="4696" y="2606"/>
                <a:ext cx="307" cy="157"/>
              </a:xfrm>
              <a:prstGeom prst="ellipse">
                <a:avLst/>
              </a:prstGeom>
              <a:gradFill rotWithShape="1">
                <a:gsLst>
                  <a:gs pos="0">
                    <a:schemeClr val="bg1"/>
                  </a:gs>
                  <a:gs pos="100000">
                    <a:srgbClr val="C029FD">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defTabSz="666140" fontAlgn="base">
                  <a:spcBef>
                    <a:spcPct val="0"/>
                  </a:spcBef>
                  <a:spcAft>
                    <a:spcPct val="0"/>
                  </a:spcAft>
                </a:pPr>
                <a:endParaRPr lang="sr-Latn-RS" sz="1200">
                  <a:solidFill>
                    <a:srgbClr val="8B8B8B"/>
                  </a:solidFill>
                </a:endParaRPr>
              </a:p>
            </p:txBody>
          </p:sp>
        </p:grpSp>
        <p:sp>
          <p:nvSpPr>
            <p:cNvPr id="2364" name="Text Box 2050"/>
            <p:cNvSpPr txBox="1">
              <a:spLocks noChangeArrowheads="1"/>
            </p:cNvSpPr>
            <p:nvPr/>
          </p:nvSpPr>
          <p:spPr bwMode="auto">
            <a:xfrm>
              <a:off x="1764" y="4233"/>
              <a:ext cx="714"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1255713" eaLnBrk="0" hangingPunct="0">
                <a:defRPr sz="1200">
                  <a:solidFill>
                    <a:schemeClr val="tx1"/>
                  </a:solidFill>
                  <a:latin typeface="Arial" charset="0"/>
                </a:defRPr>
              </a:lvl1pPr>
              <a:lvl2pPr marL="742950" indent="-285750" defTabSz="1255713" eaLnBrk="0" hangingPunct="0">
                <a:defRPr sz="1200">
                  <a:solidFill>
                    <a:schemeClr val="tx1"/>
                  </a:solidFill>
                  <a:latin typeface="Arial" charset="0"/>
                </a:defRPr>
              </a:lvl2pPr>
              <a:lvl3pPr marL="1143000" indent="-228600" defTabSz="1255713" eaLnBrk="0" hangingPunct="0">
                <a:defRPr sz="1200">
                  <a:solidFill>
                    <a:schemeClr val="tx1"/>
                  </a:solidFill>
                  <a:latin typeface="Arial" charset="0"/>
                </a:defRPr>
              </a:lvl3pPr>
              <a:lvl4pPr marL="1600200" indent="-228600" defTabSz="1255713" eaLnBrk="0" hangingPunct="0">
                <a:defRPr sz="1200">
                  <a:solidFill>
                    <a:schemeClr val="tx1"/>
                  </a:solidFill>
                  <a:latin typeface="Arial" charset="0"/>
                </a:defRPr>
              </a:lvl4pPr>
              <a:lvl5pPr marL="2057400" indent="-228600" defTabSz="1255713" eaLnBrk="0" hangingPunct="0">
                <a:defRPr sz="1200">
                  <a:solidFill>
                    <a:schemeClr val="tx1"/>
                  </a:solidFill>
                  <a:latin typeface="Arial" charset="0"/>
                </a:defRPr>
              </a:lvl5pPr>
              <a:lvl6pPr marL="2514600" indent="-228600" algn="ctr" defTabSz="1255713" eaLnBrk="0" fontAlgn="base" hangingPunct="0">
                <a:spcBef>
                  <a:spcPct val="0"/>
                </a:spcBef>
                <a:spcAft>
                  <a:spcPct val="0"/>
                </a:spcAft>
                <a:defRPr sz="1200">
                  <a:solidFill>
                    <a:schemeClr val="tx1"/>
                  </a:solidFill>
                  <a:latin typeface="Arial" charset="0"/>
                </a:defRPr>
              </a:lvl6pPr>
              <a:lvl7pPr marL="2971800" indent="-228600" algn="ctr" defTabSz="1255713" eaLnBrk="0" fontAlgn="base" hangingPunct="0">
                <a:spcBef>
                  <a:spcPct val="0"/>
                </a:spcBef>
                <a:spcAft>
                  <a:spcPct val="0"/>
                </a:spcAft>
                <a:defRPr sz="1200">
                  <a:solidFill>
                    <a:schemeClr val="tx1"/>
                  </a:solidFill>
                  <a:latin typeface="Arial" charset="0"/>
                </a:defRPr>
              </a:lvl7pPr>
              <a:lvl8pPr marL="3429000" indent="-228600" algn="ctr" defTabSz="1255713" eaLnBrk="0" fontAlgn="base" hangingPunct="0">
                <a:spcBef>
                  <a:spcPct val="0"/>
                </a:spcBef>
                <a:spcAft>
                  <a:spcPct val="0"/>
                </a:spcAft>
                <a:defRPr sz="1200">
                  <a:solidFill>
                    <a:schemeClr val="tx1"/>
                  </a:solidFill>
                  <a:latin typeface="Arial" charset="0"/>
                </a:defRPr>
              </a:lvl8pPr>
              <a:lvl9pPr marL="3886200" indent="-228600" algn="ctr" defTabSz="1255713" eaLnBrk="0" fontAlgn="base" hangingPunct="0">
                <a:spcBef>
                  <a:spcPct val="0"/>
                </a:spcBef>
                <a:spcAft>
                  <a:spcPct val="0"/>
                </a:spcAft>
                <a:defRPr sz="1200">
                  <a:solidFill>
                    <a:schemeClr val="tx1"/>
                  </a:solidFill>
                  <a:latin typeface="Arial" charset="0"/>
                </a:defRPr>
              </a:lvl9pPr>
            </a:lstStyle>
            <a:p>
              <a:pPr algn="ctr" eaLnBrk="1" fontAlgn="base" hangingPunct="1">
                <a:spcBef>
                  <a:spcPct val="50000"/>
                </a:spcBef>
                <a:spcAft>
                  <a:spcPct val="0"/>
                </a:spcAft>
              </a:pPr>
              <a:r>
                <a:rPr lang="en-US" b="1" dirty="0">
                  <a:solidFill>
                    <a:srgbClr val="000000"/>
                  </a:solidFill>
                </a:rPr>
                <a:t>APAF1</a:t>
              </a:r>
            </a:p>
          </p:txBody>
        </p:sp>
      </p:grpSp>
      <p:grpSp>
        <p:nvGrpSpPr>
          <p:cNvPr id="2131" name="Group 2052"/>
          <p:cNvGrpSpPr>
            <a:grpSpLocks/>
          </p:cNvGrpSpPr>
          <p:nvPr/>
        </p:nvGrpSpPr>
        <p:grpSpPr bwMode="auto">
          <a:xfrm>
            <a:off x="3043114" y="4016222"/>
            <a:ext cx="1046620" cy="285261"/>
            <a:chOff x="1764" y="4239"/>
            <a:chExt cx="714" cy="316"/>
          </a:xfrm>
        </p:grpSpPr>
        <p:grpSp>
          <p:nvGrpSpPr>
            <p:cNvPr id="2359" name="Group 2053"/>
            <p:cNvGrpSpPr>
              <a:grpSpLocks/>
            </p:cNvGrpSpPr>
            <p:nvPr/>
          </p:nvGrpSpPr>
          <p:grpSpPr bwMode="auto">
            <a:xfrm rot="203243">
              <a:off x="1874" y="4248"/>
              <a:ext cx="490" cy="307"/>
              <a:chOff x="4489" y="2452"/>
              <a:chExt cx="539" cy="338"/>
            </a:xfrm>
          </p:grpSpPr>
          <p:sp>
            <p:nvSpPr>
              <p:cNvPr id="2361" name="Freeform 2054"/>
              <p:cNvSpPr>
                <a:spLocks/>
              </p:cNvSpPr>
              <p:nvPr/>
            </p:nvSpPr>
            <p:spPr bwMode="auto">
              <a:xfrm rot="328195">
                <a:off x="4489" y="2452"/>
                <a:ext cx="539" cy="338"/>
              </a:xfrm>
              <a:custGeom>
                <a:avLst/>
                <a:gdLst>
                  <a:gd name="T0" fmla="*/ 96 w 537"/>
                  <a:gd name="T1" fmla="*/ 91 h 314"/>
                  <a:gd name="T2" fmla="*/ 255 w 537"/>
                  <a:gd name="T3" fmla="*/ 5 h 314"/>
                  <a:gd name="T4" fmla="*/ 450 w 537"/>
                  <a:gd name="T5" fmla="*/ 51 h 314"/>
                  <a:gd name="T6" fmla="*/ 538 w 537"/>
                  <a:gd name="T7" fmla="*/ 185 h 314"/>
                  <a:gd name="T8" fmla="*/ 422 w 537"/>
                  <a:gd name="T9" fmla="*/ 336 h 314"/>
                  <a:gd name="T10" fmla="*/ 155 w 537"/>
                  <a:gd name="T11" fmla="*/ 376 h 314"/>
                  <a:gd name="T12" fmla="*/ 9 w 537"/>
                  <a:gd name="T13" fmla="*/ 236 h 314"/>
                  <a:gd name="T14" fmla="*/ 96 w 537"/>
                  <a:gd name="T15" fmla="*/ 91 h 314"/>
                  <a:gd name="T16" fmla="*/ 0 60000 65536"/>
                  <a:gd name="T17" fmla="*/ 0 60000 65536"/>
                  <a:gd name="T18" fmla="*/ 0 60000 65536"/>
                  <a:gd name="T19" fmla="*/ 0 60000 65536"/>
                  <a:gd name="T20" fmla="*/ 0 60000 65536"/>
                  <a:gd name="T21" fmla="*/ 0 60000 65536"/>
                  <a:gd name="T22" fmla="*/ 0 60000 65536"/>
                  <a:gd name="T23" fmla="*/ 0 60000 65536"/>
                  <a:gd name="T24" fmla="*/ 0 w 537"/>
                  <a:gd name="T25" fmla="*/ 0 h 314"/>
                  <a:gd name="T26" fmla="*/ 537 w 537"/>
                  <a:gd name="T27" fmla="*/ 314 h 3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7" h="314">
                    <a:moveTo>
                      <a:pt x="96" y="73"/>
                    </a:moveTo>
                    <a:cubicBezTo>
                      <a:pt x="141" y="47"/>
                      <a:pt x="194" y="10"/>
                      <a:pt x="252" y="5"/>
                    </a:cubicBezTo>
                    <a:cubicBezTo>
                      <a:pt x="310" y="0"/>
                      <a:pt x="398" y="17"/>
                      <a:pt x="444" y="41"/>
                    </a:cubicBezTo>
                    <a:cubicBezTo>
                      <a:pt x="490" y="65"/>
                      <a:pt x="537" y="111"/>
                      <a:pt x="532" y="149"/>
                    </a:cubicBezTo>
                    <a:cubicBezTo>
                      <a:pt x="532" y="229"/>
                      <a:pt x="477" y="246"/>
                      <a:pt x="416" y="269"/>
                    </a:cubicBezTo>
                    <a:cubicBezTo>
                      <a:pt x="353" y="294"/>
                      <a:pt x="220" y="314"/>
                      <a:pt x="152" y="301"/>
                    </a:cubicBezTo>
                    <a:cubicBezTo>
                      <a:pt x="84" y="288"/>
                      <a:pt x="18" y="227"/>
                      <a:pt x="9" y="189"/>
                    </a:cubicBezTo>
                    <a:cubicBezTo>
                      <a:pt x="0" y="151"/>
                      <a:pt x="52" y="99"/>
                      <a:pt x="96" y="73"/>
                    </a:cubicBezTo>
                    <a:close/>
                  </a:path>
                </a:pathLst>
              </a:custGeom>
              <a:gradFill rotWithShape="1">
                <a:gsLst>
                  <a:gs pos="0">
                    <a:srgbClr val="444B01"/>
                  </a:gs>
                  <a:gs pos="100000">
                    <a:srgbClr val="FFD253"/>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defTabSz="666140" fontAlgn="base">
                  <a:spcBef>
                    <a:spcPct val="0"/>
                  </a:spcBef>
                  <a:spcAft>
                    <a:spcPct val="0"/>
                  </a:spcAft>
                </a:pPr>
                <a:endParaRPr lang="hr-HR" sz="900">
                  <a:solidFill>
                    <a:srgbClr val="000000"/>
                  </a:solidFill>
                </a:endParaRPr>
              </a:p>
            </p:txBody>
          </p:sp>
          <p:sp>
            <p:nvSpPr>
              <p:cNvPr id="2362" name="Oval 2055"/>
              <p:cNvSpPr>
                <a:spLocks noChangeArrowheads="1"/>
              </p:cNvSpPr>
              <p:nvPr/>
            </p:nvSpPr>
            <p:spPr bwMode="auto">
              <a:xfrm rot="-171191">
                <a:off x="4696" y="2606"/>
                <a:ext cx="307" cy="157"/>
              </a:xfrm>
              <a:prstGeom prst="ellipse">
                <a:avLst/>
              </a:prstGeom>
              <a:gradFill rotWithShape="1">
                <a:gsLst>
                  <a:gs pos="0">
                    <a:schemeClr val="bg1"/>
                  </a:gs>
                  <a:gs pos="100000">
                    <a:srgbClr val="C029FD">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defTabSz="666140" fontAlgn="base">
                  <a:spcBef>
                    <a:spcPct val="0"/>
                  </a:spcBef>
                  <a:spcAft>
                    <a:spcPct val="0"/>
                  </a:spcAft>
                </a:pPr>
                <a:endParaRPr lang="sr-Latn-RS" sz="1200">
                  <a:solidFill>
                    <a:srgbClr val="8B8B8B"/>
                  </a:solidFill>
                </a:endParaRPr>
              </a:p>
            </p:txBody>
          </p:sp>
        </p:grpSp>
        <p:sp>
          <p:nvSpPr>
            <p:cNvPr id="2360" name="Text Box 2056"/>
            <p:cNvSpPr txBox="1">
              <a:spLocks noChangeArrowheads="1"/>
            </p:cNvSpPr>
            <p:nvPr/>
          </p:nvSpPr>
          <p:spPr bwMode="auto">
            <a:xfrm>
              <a:off x="1764" y="4239"/>
              <a:ext cx="714"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1255713" eaLnBrk="0" hangingPunct="0">
                <a:defRPr sz="1200">
                  <a:solidFill>
                    <a:schemeClr val="tx1"/>
                  </a:solidFill>
                  <a:latin typeface="Arial" charset="0"/>
                </a:defRPr>
              </a:lvl1pPr>
              <a:lvl2pPr marL="742950" indent="-285750" defTabSz="1255713" eaLnBrk="0" hangingPunct="0">
                <a:defRPr sz="1200">
                  <a:solidFill>
                    <a:schemeClr val="tx1"/>
                  </a:solidFill>
                  <a:latin typeface="Arial" charset="0"/>
                </a:defRPr>
              </a:lvl2pPr>
              <a:lvl3pPr marL="1143000" indent="-228600" defTabSz="1255713" eaLnBrk="0" hangingPunct="0">
                <a:defRPr sz="1200">
                  <a:solidFill>
                    <a:schemeClr val="tx1"/>
                  </a:solidFill>
                  <a:latin typeface="Arial" charset="0"/>
                </a:defRPr>
              </a:lvl3pPr>
              <a:lvl4pPr marL="1600200" indent="-228600" defTabSz="1255713" eaLnBrk="0" hangingPunct="0">
                <a:defRPr sz="1200">
                  <a:solidFill>
                    <a:schemeClr val="tx1"/>
                  </a:solidFill>
                  <a:latin typeface="Arial" charset="0"/>
                </a:defRPr>
              </a:lvl4pPr>
              <a:lvl5pPr marL="2057400" indent="-228600" defTabSz="1255713" eaLnBrk="0" hangingPunct="0">
                <a:defRPr sz="1200">
                  <a:solidFill>
                    <a:schemeClr val="tx1"/>
                  </a:solidFill>
                  <a:latin typeface="Arial" charset="0"/>
                </a:defRPr>
              </a:lvl5pPr>
              <a:lvl6pPr marL="2514600" indent="-228600" algn="ctr" defTabSz="1255713" eaLnBrk="0" fontAlgn="base" hangingPunct="0">
                <a:spcBef>
                  <a:spcPct val="0"/>
                </a:spcBef>
                <a:spcAft>
                  <a:spcPct val="0"/>
                </a:spcAft>
                <a:defRPr sz="1200">
                  <a:solidFill>
                    <a:schemeClr val="tx1"/>
                  </a:solidFill>
                  <a:latin typeface="Arial" charset="0"/>
                </a:defRPr>
              </a:lvl6pPr>
              <a:lvl7pPr marL="2971800" indent="-228600" algn="ctr" defTabSz="1255713" eaLnBrk="0" fontAlgn="base" hangingPunct="0">
                <a:spcBef>
                  <a:spcPct val="0"/>
                </a:spcBef>
                <a:spcAft>
                  <a:spcPct val="0"/>
                </a:spcAft>
                <a:defRPr sz="1200">
                  <a:solidFill>
                    <a:schemeClr val="tx1"/>
                  </a:solidFill>
                  <a:latin typeface="Arial" charset="0"/>
                </a:defRPr>
              </a:lvl7pPr>
              <a:lvl8pPr marL="3429000" indent="-228600" algn="ctr" defTabSz="1255713" eaLnBrk="0" fontAlgn="base" hangingPunct="0">
                <a:spcBef>
                  <a:spcPct val="0"/>
                </a:spcBef>
                <a:spcAft>
                  <a:spcPct val="0"/>
                </a:spcAft>
                <a:defRPr sz="1200">
                  <a:solidFill>
                    <a:schemeClr val="tx1"/>
                  </a:solidFill>
                  <a:latin typeface="Arial" charset="0"/>
                </a:defRPr>
              </a:lvl8pPr>
              <a:lvl9pPr marL="3886200" indent="-228600" algn="ctr" defTabSz="1255713" eaLnBrk="0" fontAlgn="base" hangingPunct="0">
                <a:spcBef>
                  <a:spcPct val="0"/>
                </a:spcBef>
                <a:spcAft>
                  <a:spcPct val="0"/>
                </a:spcAft>
                <a:defRPr sz="1200">
                  <a:solidFill>
                    <a:schemeClr val="tx1"/>
                  </a:solidFill>
                  <a:latin typeface="Arial" charset="0"/>
                </a:defRPr>
              </a:lvl9pPr>
            </a:lstStyle>
            <a:p>
              <a:pPr algn="ctr" eaLnBrk="1" fontAlgn="base" hangingPunct="1">
                <a:spcBef>
                  <a:spcPct val="50000"/>
                </a:spcBef>
                <a:spcAft>
                  <a:spcPct val="0"/>
                </a:spcAft>
              </a:pPr>
              <a:r>
                <a:rPr lang="en-US" b="1" dirty="0" err="1">
                  <a:solidFill>
                    <a:srgbClr val="000000"/>
                  </a:solidFill>
                </a:rPr>
                <a:t>CytoC</a:t>
              </a:r>
              <a:endParaRPr lang="en-US" b="1" dirty="0">
                <a:solidFill>
                  <a:srgbClr val="000000"/>
                </a:solidFill>
              </a:endParaRPr>
            </a:p>
          </p:txBody>
        </p:sp>
      </p:grpSp>
      <p:grpSp>
        <p:nvGrpSpPr>
          <p:cNvPr id="2132" name="Group 2066"/>
          <p:cNvGrpSpPr>
            <a:grpSpLocks/>
          </p:cNvGrpSpPr>
          <p:nvPr/>
        </p:nvGrpSpPr>
        <p:grpSpPr bwMode="auto">
          <a:xfrm>
            <a:off x="3754055" y="1626712"/>
            <a:ext cx="630317" cy="497402"/>
            <a:chOff x="2615" y="1682"/>
            <a:chExt cx="430" cy="551"/>
          </a:xfrm>
        </p:grpSpPr>
        <p:grpSp>
          <p:nvGrpSpPr>
            <p:cNvPr id="2355" name="Group 2065"/>
            <p:cNvGrpSpPr>
              <a:grpSpLocks/>
            </p:cNvGrpSpPr>
            <p:nvPr/>
          </p:nvGrpSpPr>
          <p:grpSpPr bwMode="auto">
            <a:xfrm>
              <a:off x="2615" y="1682"/>
              <a:ext cx="430" cy="251"/>
              <a:chOff x="2051" y="1856"/>
              <a:chExt cx="430" cy="251"/>
            </a:xfrm>
          </p:grpSpPr>
          <p:sp>
            <p:nvSpPr>
              <p:cNvPr id="19471" name="AutoShape 2063"/>
              <p:cNvSpPr>
                <a:spLocks noChangeArrowheads="1"/>
              </p:cNvSpPr>
              <p:nvPr/>
            </p:nvSpPr>
            <p:spPr bwMode="auto">
              <a:xfrm>
                <a:off x="2051" y="1856"/>
                <a:ext cx="430" cy="251"/>
              </a:xfrm>
              <a:prstGeom prst="octagon">
                <a:avLst>
                  <a:gd name="adj" fmla="val 30806"/>
                </a:avLst>
              </a:prstGeom>
              <a:gradFill rotWithShape="1">
                <a:gsLst>
                  <a:gs pos="0">
                    <a:schemeClr val="folHlink"/>
                  </a:gs>
                  <a:gs pos="50000">
                    <a:srgbClr val="E7FFA3"/>
                  </a:gs>
                  <a:gs pos="100000">
                    <a:schemeClr val="folHlink"/>
                  </a:gs>
                </a:gsLst>
                <a:lin ang="5400000" scaled="1"/>
              </a:gradFill>
              <a:ln w="9525" algn="ctr">
                <a:noFill/>
                <a:miter lim="800000"/>
                <a:headEnd/>
                <a:tailEnd/>
              </a:ln>
              <a:effectLst/>
            </p:spPr>
            <p:txBody>
              <a:bodyPr wrap="none" anchor="ctr"/>
              <a:lstStyle/>
              <a:p>
                <a:pPr algn="ctr" defTabSz="666140" fontAlgn="base">
                  <a:spcBef>
                    <a:spcPct val="0"/>
                  </a:spcBef>
                  <a:spcAft>
                    <a:spcPct val="0"/>
                  </a:spcAft>
                  <a:defRPr/>
                </a:pPr>
                <a:endParaRPr lang="en-US" sz="900">
                  <a:solidFill>
                    <a:srgbClr val="000000"/>
                  </a:solidFill>
                </a:endParaRPr>
              </a:p>
            </p:txBody>
          </p:sp>
          <p:sp>
            <p:nvSpPr>
              <p:cNvPr id="2358" name="Oval 2064"/>
              <p:cNvSpPr>
                <a:spLocks noChangeArrowheads="1"/>
              </p:cNvSpPr>
              <p:nvPr/>
            </p:nvSpPr>
            <p:spPr bwMode="auto">
              <a:xfrm rot="-123334">
                <a:off x="2281" y="1965"/>
                <a:ext cx="174" cy="92"/>
              </a:xfrm>
              <a:prstGeom prst="ellipse">
                <a:avLst/>
              </a:prstGeom>
              <a:gradFill rotWithShape="1">
                <a:gsLst>
                  <a:gs pos="0">
                    <a:schemeClr val="bg1"/>
                  </a:gs>
                  <a:gs pos="100000">
                    <a:srgbClr val="484608">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defTabSz="666140" fontAlgn="base">
                  <a:spcBef>
                    <a:spcPct val="0"/>
                  </a:spcBef>
                  <a:spcAft>
                    <a:spcPct val="0"/>
                  </a:spcAft>
                </a:pPr>
                <a:endParaRPr lang="sr-Latn-RS" sz="900">
                  <a:solidFill>
                    <a:srgbClr val="000000"/>
                  </a:solidFill>
                </a:endParaRPr>
              </a:p>
            </p:txBody>
          </p:sp>
        </p:grpSp>
        <p:sp>
          <p:nvSpPr>
            <p:cNvPr id="2356" name="Text Box 2026"/>
            <p:cNvSpPr txBox="1">
              <a:spLocks noChangeArrowheads="1"/>
            </p:cNvSpPr>
            <p:nvPr/>
          </p:nvSpPr>
          <p:spPr bwMode="auto">
            <a:xfrm>
              <a:off x="2670" y="1722"/>
              <a:ext cx="336" cy="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1255713" eaLnBrk="0" hangingPunct="0">
                <a:defRPr sz="1200">
                  <a:solidFill>
                    <a:schemeClr val="tx1"/>
                  </a:solidFill>
                  <a:latin typeface="Arial" charset="0"/>
                </a:defRPr>
              </a:lvl1pPr>
              <a:lvl2pPr marL="742950" indent="-285750" defTabSz="1255713" eaLnBrk="0" hangingPunct="0">
                <a:defRPr sz="1200">
                  <a:solidFill>
                    <a:schemeClr val="tx1"/>
                  </a:solidFill>
                  <a:latin typeface="Arial" charset="0"/>
                </a:defRPr>
              </a:lvl2pPr>
              <a:lvl3pPr marL="1143000" indent="-228600" defTabSz="1255713" eaLnBrk="0" hangingPunct="0">
                <a:defRPr sz="1200">
                  <a:solidFill>
                    <a:schemeClr val="tx1"/>
                  </a:solidFill>
                  <a:latin typeface="Arial" charset="0"/>
                </a:defRPr>
              </a:lvl3pPr>
              <a:lvl4pPr marL="1600200" indent="-228600" defTabSz="1255713" eaLnBrk="0" hangingPunct="0">
                <a:defRPr sz="1200">
                  <a:solidFill>
                    <a:schemeClr val="tx1"/>
                  </a:solidFill>
                  <a:latin typeface="Arial" charset="0"/>
                </a:defRPr>
              </a:lvl4pPr>
              <a:lvl5pPr marL="2057400" indent="-228600" defTabSz="1255713" eaLnBrk="0" hangingPunct="0">
                <a:defRPr sz="1200">
                  <a:solidFill>
                    <a:schemeClr val="tx1"/>
                  </a:solidFill>
                  <a:latin typeface="Arial" charset="0"/>
                </a:defRPr>
              </a:lvl5pPr>
              <a:lvl6pPr marL="2514600" indent="-228600" algn="ctr" defTabSz="1255713" eaLnBrk="0" fontAlgn="base" hangingPunct="0">
                <a:spcBef>
                  <a:spcPct val="0"/>
                </a:spcBef>
                <a:spcAft>
                  <a:spcPct val="0"/>
                </a:spcAft>
                <a:defRPr sz="1200">
                  <a:solidFill>
                    <a:schemeClr val="tx1"/>
                  </a:solidFill>
                  <a:latin typeface="Arial" charset="0"/>
                </a:defRPr>
              </a:lvl6pPr>
              <a:lvl7pPr marL="2971800" indent="-228600" algn="ctr" defTabSz="1255713" eaLnBrk="0" fontAlgn="base" hangingPunct="0">
                <a:spcBef>
                  <a:spcPct val="0"/>
                </a:spcBef>
                <a:spcAft>
                  <a:spcPct val="0"/>
                </a:spcAft>
                <a:defRPr sz="1200">
                  <a:solidFill>
                    <a:schemeClr val="tx1"/>
                  </a:solidFill>
                  <a:latin typeface="Arial" charset="0"/>
                </a:defRPr>
              </a:lvl7pPr>
              <a:lvl8pPr marL="3429000" indent="-228600" algn="ctr" defTabSz="1255713" eaLnBrk="0" fontAlgn="base" hangingPunct="0">
                <a:spcBef>
                  <a:spcPct val="0"/>
                </a:spcBef>
                <a:spcAft>
                  <a:spcPct val="0"/>
                </a:spcAft>
                <a:defRPr sz="1200">
                  <a:solidFill>
                    <a:schemeClr val="tx1"/>
                  </a:solidFill>
                  <a:latin typeface="Arial" charset="0"/>
                </a:defRPr>
              </a:lvl8pPr>
              <a:lvl9pPr marL="3886200" indent="-228600" algn="ctr" defTabSz="1255713" eaLnBrk="0" fontAlgn="base" hangingPunct="0">
                <a:spcBef>
                  <a:spcPct val="0"/>
                </a:spcBef>
                <a:spcAft>
                  <a:spcPct val="0"/>
                </a:spcAft>
                <a:defRPr sz="1200">
                  <a:solidFill>
                    <a:schemeClr val="tx1"/>
                  </a:solidFill>
                  <a:latin typeface="Arial" charset="0"/>
                </a:defRPr>
              </a:lvl9pPr>
            </a:lstStyle>
            <a:p>
              <a:pPr algn="ctr" eaLnBrk="1" fontAlgn="base" hangingPunct="1">
                <a:spcBef>
                  <a:spcPct val="50000"/>
                </a:spcBef>
                <a:spcAft>
                  <a:spcPct val="0"/>
                </a:spcAft>
              </a:pPr>
              <a:r>
                <a:rPr lang="en-US" b="1">
                  <a:solidFill>
                    <a:srgbClr val="000000"/>
                  </a:solidFill>
                </a:rPr>
                <a:t>PKC</a:t>
              </a:r>
            </a:p>
          </p:txBody>
        </p:sp>
      </p:grpSp>
      <p:grpSp>
        <p:nvGrpSpPr>
          <p:cNvPr id="2133" name="Group 2072"/>
          <p:cNvGrpSpPr>
            <a:grpSpLocks/>
          </p:cNvGrpSpPr>
          <p:nvPr/>
        </p:nvGrpSpPr>
        <p:grpSpPr bwMode="auto">
          <a:xfrm>
            <a:off x="3438894" y="1940866"/>
            <a:ext cx="756381" cy="251861"/>
            <a:chOff x="2346" y="2150"/>
            <a:chExt cx="516" cy="279"/>
          </a:xfrm>
        </p:grpSpPr>
        <p:grpSp>
          <p:nvGrpSpPr>
            <p:cNvPr id="2351" name="Group 2068"/>
            <p:cNvGrpSpPr>
              <a:grpSpLocks/>
            </p:cNvGrpSpPr>
            <p:nvPr/>
          </p:nvGrpSpPr>
          <p:grpSpPr bwMode="auto">
            <a:xfrm>
              <a:off x="2393" y="2150"/>
              <a:ext cx="430" cy="251"/>
              <a:chOff x="2051" y="1856"/>
              <a:chExt cx="430" cy="251"/>
            </a:xfrm>
          </p:grpSpPr>
          <p:sp>
            <p:nvSpPr>
              <p:cNvPr id="2353" name="AutoShape 2069"/>
              <p:cNvSpPr>
                <a:spLocks noChangeArrowheads="1"/>
              </p:cNvSpPr>
              <p:nvPr/>
            </p:nvSpPr>
            <p:spPr bwMode="auto">
              <a:xfrm>
                <a:off x="2051" y="1856"/>
                <a:ext cx="430" cy="251"/>
              </a:xfrm>
              <a:prstGeom prst="octagon">
                <a:avLst>
                  <a:gd name="adj" fmla="val 30806"/>
                </a:avLst>
              </a:prstGeom>
              <a:gradFill rotWithShape="1">
                <a:gsLst>
                  <a:gs pos="0">
                    <a:srgbClr val="78A200"/>
                  </a:gs>
                  <a:gs pos="50000">
                    <a:srgbClr val="9DFF5B"/>
                  </a:gs>
                  <a:gs pos="100000">
                    <a:srgbClr val="78A200"/>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354" name="Oval 2070"/>
              <p:cNvSpPr>
                <a:spLocks noChangeArrowheads="1"/>
              </p:cNvSpPr>
              <p:nvPr/>
            </p:nvSpPr>
            <p:spPr bwMode="auto">
              <a:xfrm rot="-123334">
                <a:off x="2281" y="1965"/>
                <a:ext cx="174" cy="92"/>
              </a:xfrm>
              <a:prstGeom prst="ellipse">
                <a:avLst/>
              </a:prstGeom>
              <a:gradFill rotWithShape="1">
                <a:gsLst>
                  <a:gs pos="0">
                    <a:schemeClr val="bg1"/>
                  </a:gs>
                  <a:gs pos="100000">
                    <a:srgbClr val="484608">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defTabSz="666140" fontAlgn="base">
                  <a:spcBef>
                    <a:spcPct val="0"/>
                  </a:spcBef>
                  <a:spcAft>
                    <a:spcPct val="0"/>
                  </a:spcAft>
                </a:pPr>
                <a:endParaRPr lang="sr-Latn-RS" sz="900">
                  <a:solidFill>
                    <a:srgbClr val="000000"/>
                  </a:solidFill>
                </a:endParaRPr>
              </a:p>
            </p:txBody>
          </p:sp>
        </p:grpSp>
        <p:sp>
          <p:nvSpPr>
            <p:cNvPr id="2352" name="Text Box 2071"/>
            <p:cNvSpPr txBox="1">
              <a:spLocks noChangeArrowheads="1"/>
            </p:cNvSpPr>
            <p:nvPr/>
          </p:nvSpPr>
          <p:spPr bwMode="auto">
            <a:xfrm>
              <a:off x="2346" y="2190"/>
              <a:ext cx="516"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1255713" eaLnBrk="0" hangingPunct="0">
                <a:defRPr sz="1200">
                  <a:solidFill>
                    <a:schemeClr val="tx1"/>
                  </a:solidFill>
                  <a:latin typeface="Arial" charset="0"/>
                </a:defRPr>
              </a:lvl1pPr>
              <a:lvl2pPr marL="742950" indent="-285750" defTabSz="1255713" eaLnBrk="0" hangingPunct="0">
                <a:defRPr sz="1200">
                  <a:solidFill>
                    <a:schemeClr val="tx1"/>
                  </a:solidFill>
                  <a:latin typeface="Arial" charset="0"/>
                </a:defRPr>
              </a:lvl2pPr>
              <a:lvl3pPr marL="1143000" indent="-228600" defTabSz="1255713" eaLnBrk="0" hangingPunct="0">
                <a:defRPr sz="1200">
                  <a:solidFill>
                    <a:schemeClr val="tx1"/>
                  </a:solidFill>
                  <a:latin typeface="Arial" charset="0"/>
                </a:defRPr>
              </a:lvl3pPr>
              <a:lvl4pPr marL="1600200" indent="-228600" defTabSz="1255713" eaLnBrk="0" hangingPunct="0">
                <a:defRPr sz="1200">
                  <a:solidFill>
                    <a:schemeClr val="tx1"/>
                  </a:solidFill>
                  <a:latin typeface="Arial" charset="0"/>
                </a:defRPr>
              </a:lvl4pPr>
              <a:lvl5pPr marL="2057400" indent="-228600" defTabSz="1255713" eaLnBrk="0" hangingPunct="0">
                <a:defRPr sz="1200">
                  <a:solidFill>
                    <a:schemeClr val="tx1"/>
                  </a:solidFill>
                  <a:latin typeface="Arial" charset="0"/>
                </a:defRPr>
              </a:lvl5pPr>
              <a:lvl6pPr marL="2514600" indent="-228600" algn="ctr" defTabSz="1255713" eaLnBrk="0" fontAlgn="base" hangingPunct="0">
                <a:spcBef>
                  <a:spcPct val="0"/>
                </a:spcBef>
                <a:spcAft>
                  <a:spcPct val="0"/>
                </a:spcAft>
                <a:defRPr sz="1200">
                  <a:solidFill>
                    <a:schemeClr val="tx1"/>
                  </a:solidFill>
                  <a:latin typeface="Arial" charset="0"/>
                </a:defRPr>
              </a:lvl6pPr>
              <a:lvl7pPr marL="2971800" indent="-228600" algn="ctr" defTabSz="1255713" eaLnBrk="0" fontAlgn="base" hangingPunct="0">
                <a:spcBef>
                  <a:spcPct val="0"/>
                </a:spcBef>
                <a:spcAft>
                  <a:spcPct val="0"/>
                </a:spcAft>
                <a:defRPr sz="1200">
                  <a:solidFill>
                    <a:schemeClr val="tx1"/>
                  </a:solidFill>
                  <a:latin typeface="Arial" charset="0"/>
                </a:defRPr>
              </a:lvl7pPr>
              <a:lvl8pPr marL="3429000" indent="-228600" algn="ctr" defTabSz="1255713" eaLnBrk="0" fontAlgn="base" hangingPunct="0">
                <a:spcBef>
                  <a:spcPct val="0"/>
                </a:spcBef>
                <a:spcAft>
                  <a:spcPct val="0"/>
                </a:spcAft>
                <a:defRPr sz="1200">
                  <a:solidFill>
                    <a:schemeClr val="tx1"/>
                  </a:solidFill>
                  <a:latin typeface="Arial" charset="0"/>
                </a:defRPr>
              </a:lvl8pPr>
              <a:lvl9pPr marL="3886200" indent="-228600" algn="ctr" defTabSz="1255713" eaLnBrk="0" fontAlgn="base" hangingPunct="0">
                <a:spcBef>
                  <a:spcPct val="0"/>
                </a:spcBef>
                <a:spcAft>
                  <a:spcPct val="0"/>
                </a:spcAft>
                <a:defRPr sz="1200">
                  <a:solidFill>
                    <a:schemeClr val="tx1"/>
                  </a:solidFill>
                  <a:latin typeface="Arial" charset="0"/>
                </a:defRPr>
              </a:lvl9pPr>
            </a:lstStyle>
            <a:p>
              <a:pPr algn="ctr" eaLnBrk="1" fontAlgn="base" hangingPunct="1">
                <a:spcBef>
                  <a:spcPct val="50000"/>
                </a:spcBef>
                <a:spcAft>
                  <a:spcPct val="0"/>
                </a:spcAft>
              </a:pPr>
              <a:r>
                <a:rPr lang="en-US" sz="800" b="1" dirty="0">
                  <a:solidFill>
                    <a:srgbClr val="000000"/>
                  </a:solidFill>
                </a:rPr>
                <a:t>p90RSK</a:t>
              </a:r>
            </a:p>
          </p:txBody>
        </p:sp>
      </p:grpSp>
      <p:grpSp>
        <p:nvGrpSpPr>
          <p:cNvPr id="2134" name="Group 2187"/>
          <p:cNvGrpSpPr>
            <a:grpSpLocks/>
          </p:cNvGrpSpPr>
          <p:nvPr/>
        </p:nvGrpSpPr>
        <p:grpSpPr bwMode="auto">
          <a:xfrm>
            <a:off x="4573467" y="2069050"/>
            <a:ext cx="853127" cy="318662"/>
            <a:chOff x="3060" y="2304"/>
            <a:chExt cx="582" cy="353"/>
          </a:xfrm>
        </p:grpSpPr>
        <p:grpSp>
          <p:nvGrpSpPr>
            <p:cNvPr id="2347" name="Group 2074"/>
            <p:cNvGrpSpPr>
              <a:grpSpLocks/>
            </p:cNvGrpSpPr>
            <p:nvPr/>
          </p:nvGrpSpPr>
          <p:grpSpPr bwMode="auto">
            <a:xfrm rot="203243">
              <a:off x="3144" y="2304"/>
              <a:ext cx="399" cy="250"/>
              <a:chOff x="4489" y="2452"/>
              <a:chExt cx="539" cy="338"/>
            </a:xfrm>
          </p:grpSpPr>
          <p:sp>
            <p:nvSpPr>
              <p:cNvPr id="2349" name="Freeform 2075"/>
              <p:cNvSpPr>
                <a:spLocks/>
              </p:cNvSpPr>
              <p:nvPr/>
            </p:nvSpPr>
            <p:spPr bwMode="auto">
              <a:xfrm rot="328195">
                <a:off x="4489" y="2452"/>
                <a:ext cx="539" cy="338"/>
              </a:xfrm>
              <a:custGeom>
                <a:avLst/>
                <a:gdLst>
                  <a:gd name="T0" fmla="*/ 96 w 537"/>
                  <a:gd name="T1" fmla="*/ 91 h 314"/>
                  <a:gd name="T2" fmla="*/ 255 w 537"/>
                  <a:gd name="T3" fmla="*/ 5 h 314"/>
                  <a:gd name="T4" fmla="*/ 450 w 537"/>
                  <a:gd name="T5" fmla="*/ 51 h 314"/>
                  <a:gd name="T6" fmla="*/ 538 w 537"/>
                  <a:gd name="T7" fmla="*/ 185 h 314"/>
                  <a:gd name="T8" fmla="*/ 422 w 537"/>
                  <a:gd name="T9" fmla="*/ 336 h 314"/>
                  <a:gd name="T10" fmla="*/ 155 w 537"/>
                  <a:gd name="T11" fmla="*/ 376 h 314"/>
                  <a:gd name="T12" fmla="*/ 9 w 537"/>
                  <a:gd name="T13" fmla="*/ 236 h 314"/>
                  <a:gd name="T14" fmla="*/ 96 w 537"/>
                  <a:gd name="T15" fmla="*/ 91 h 314"/>
                  <a:gd name="T16" fmla="*/ 0 60000 65536"/>
                  <a:gd name="T17" fmla="*/ 0 60000 65536"/>
                  <a:gd name="T18" fmla="*/ 0 60000 65536"/>
                  <a:gd name="T19" fmla="*/ 0 60000 65536"/>
                  <a:gd name="T20" fmla="*/ 0 60000 65536"/>
                  <a:gd name="T21" fmla="*/ 0 60000 65536"/>
                  <a:gd name="T22" fmla="*/ 0 60000 65536"/>
                  <a:gd name="T23" fmla="*/ 0 60000 65536"/>
                  <a:gd name="T24" fmla="*/ 0 w 537"/>
                  <a:gd name="T25" fmla="*/ 0 h 314"/>
                  <a:gd name="T26" fmla="*/ 537 w 537"/>
                  <a:gd name="T27" fmla="*/ 314 h 3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7" h="314">
                    <a:moveTo>
                      <a:pt x="96" y="73"/>
                    </a:moveTo>
                    <a:cubicBezTo>
                      <a:pt x="141" y="47"/>
                      <a:pt x="194" y="10"/>
                      <a:pt x="252" y="5"/>
                    </a:cubicBezTo>
                    <a:cubicBezTo>
                      <a:pt x="310" y="0"/>
                      <a:pt x="398" y="17"/>
                      <a:pt x="444" y="41"/>
                    </a:cubicBezTo>
                    <a:cubicBezTo>
                      <a:pt x="490" y="65"/>
                      <a:pt x="537" y="111"/>
                      <a:pt x="532" y="149"/>
                    </a:cubicBezTo>
                    <a:cubicBezTo>
                      <a:pt x="532" y="229"/>
                      <a:pt x="477" y="246"/>
                      <a:pt x="416" y="269"/>
                    </a:cubicBezTo>
                    <a:cubicBezTo>
                      <a:pt x="353" y="294"/>
                      <a:pt x="220" y="314"/>
                      <a:pt x="152" y="301"/>
                    </a:cubicBezTo>
                    <a:cubicBezTo>
                      <a:pt x="84" y="288"/>
                      <a:pt x="18" y="227"/>
                      <a:pt x="9" y="189"/>
                    </a:cubicBezTo>
                    <a:cubicBezTo>
                      <a:pt x="0" y="151"/>
                      <a:pt x="52" y="99"/>
                      <a:pt x="96" y="73"/>
                    </a:cubicBezTo>
                    <a:close/>
                  </a:path>
                </a:pathLst>
              </a:custGeom>
              <a:gradFill rotWithShape="1">
                <a:gsLst>
                  <a:gs pos="0">
                    <a:srgbClr val="8747AB"/>
                  </a:gs>
                  <a:gs pos="100000">
                    <a:srgbClr val="B78BC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defTabSz="666140" fontAlgn="base">
                  <a:spcBef>
                    <a:spcPct val="0"/>
                  </a:spcBef>
                  <a:spcAft>
                    <a:spcPct val="0"/>
                  </a:spcAft>
                </a:pPr>
                <a:endParaRPr lang="hr-HR" sz="900">
                  <a:solidFill>
                    <a:srgbClr val="000000"/>
                  </a:solidFill>
                </a:endParaRPr>
              </a:p>
            </p:txBody>
          </p:sp>
          <p:sp>
            <p:nvSpPr>
              <p:cNvPr id="2350" name="Oval 2076"/>
              <p:cNvSpPr>
                <a:spLocks noChangeArrowheads="1"/>
              </p:cNvSpPr>
              <p:nvPr/>
            </p:nvSpPr>
            <p:spPr bwMode="auto">
              <a:xfrm rot="-171191">
                <a:off x="4696" y="2606"/>
                <a:ext cx="307" cy="157"/>
              </a:xfrm>
              <a:prstGeom prst="ellipse">
                <a:avLst/>
              </a:prstGeom>
              <a:gradFill rotWithShape="1">
                <a:gsLst>
                  <a:gs pos="0">
                    <a:schemeClr val="bg1"/>
                  </a:gs>
                  <a:gs pos="100000">
                    <a:srgbClr val="C029FD">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defTabSz="666140" fontAlgn="base">
                  <a:spcBef>
                    <a:spcPct val="0"/>
                  </a:spcBef>
                  <a:spcAft>
                    <a:spcPct val="0"/>
                  </a:spcAft>
                </a:pPr>
                <a:endParaRPr lang="sr-Latn-RS" sz="1200">
                  <a:solidFill>
                    <a:srgbClr val="8B8B8B"/>
                  </a:solidFill>
                </a:endParaRPr>
              </a:p>
            </p:txBody>
          </p:sp>
        </p:grpSp>
        <p:sp>
          <p:nvSpPr>
            <p:cNvPr id="2348" name="Text Box 2077"/>
            <p:cNvSpPr txBox="1">
              <a:spLocks noChangeArrowheads="1"/>
            </p:cNvSpPr>
            <p:nvPr/>
          </p:nvSpPr>
          <p:spPr bwMode="auto">
            <a:xfrm>
              <a:off x="3060" y="2350"/>
              <a:ext cx="582"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1255713" eaLnBrk="0" hangingPunct="0">
                <a:defRPr sz="1200">
                  <a:solidFill>
                    <a:schemeClr val="tx1"/>
                  </a:solidFill>
                  <a:latin typeface="Arial" charset="0"/>
                </a:defRPr>
              </a:lvl1pPr>
              <a:lvl2pPr marL="742950" indent="-285750" defTabSz="1255713" eaLnBrk="0" hangingPunct="0">
                <a:defRPr sz="1200">
                  <a:solidFill>
                    <a:schemeClr val="tx1"/>
                  </a:solidFill>
                  <a:latin typeface="Arial" charset="0"/>
                </a:defRPr>
              </a:lvl2pPr>
              <a:lvl3pPr marL="1143000" indent="-228600" defTabSz="1255713" eaLnBrk="0" hangingPunct="0">
                <a:defRPr sz="1200">
                  <a:solidFill>
                    <a:schemeClr val="tx1"/>
                  </a:solidFill>
                  <a:latin typeface="Arial" charset="0"/>
                </a:defRPr>
              </a:lvl3pPr>
              <a:lvl4pPr marL="1600200" indent="-228600" defTabSz="1255713" eaLnBrk="0" hangingPunct="0">
                <a:defRPr sz="1200">
                  <a:solidFill>
                    <a:schemeClr val="tx1"/>
                  </a:solidFill>
                  <a:latin typeface="Arial" charset="0"/>
                </a:defRPr>
              </a:lvl4pPr>
              <a:lvl5pPr marL="2057400" indent="-228600" defTabSz="1255713" eaLnBrk="0" hangingPunct="0">
                <a:defRPr sz="1200">
                  <a:solidFill>
                    <a:schemeClr val="tx1"/>
                  </a:solidFill>
                  <a:latin typeface="Arial" charset="0"/>
                </a:defRPr>
              </a:lvl5pPr>
              <a:lvl6pPr marL="2514600" indent="-228600" algn="ctr" defTabSz="1255713" eaLnBrk="0" fontAlgn="base" hangingPunct="0">
                <a:spcBef>
                  <a:spcPct val="0"/>
                </a:spcBef>
                <a:spcAft>
                  <a:spcPct val="0"/>
                </a:spcAft>
                <a:defRPr sz="1200">
                  <a:solidFill>
                    <a:schemeClr val="tx1"/>
                  </a:solidFill>
                  <a:latin typeface="Arial" charset="0"/>
                </a:defRPr>
              </a:lvl6pPr>
              <a:lvl7pPr marL="2971800" indent="-228600" algn="ctr" defTabSz="1255713" eaLnBrk="0" fontAlgn="base" hangingPunct="0">
                <a:spcBef>
                  <a:spcPct val="0"/>
                </a:spcBef>
                <a:spcAft>
                  <a:spcPct val="0"/>
                </a:spcAft>
                <a:defRPr sz="1200">
                  <a:solidFill>
                    <a:schemeClr val="tx1"/>
                  </a:solidFill>
                  <a:latin typeface="Arial" charset="0"/>
                </a:defRPr>
              </a:lvl7pPr>
              <a:lvl8pPr marL="3429000" indent="-228600" algn="ctr" defTabSz="1255713" eaLnBrk="0" fontAlgn="base" hangingPunct="0">
                <a:spcBef>
                  <a:spcPct val="0"/>
                </a:spcBef>
                <a:spcAft>
                  <a:spcPct val="0"/>
                </a:spcAft>
                <a:defRPr sz="1200">
                  <a:solidFill>
                    <a:schemeClr val="tx1"/>
                  </a:solidFill>
                  <a:latin typeface="Arial" charset="0"/>
                </a:defRPr>
              </a:lvl8pPr>
              <a:lvl9pPr marL="3886200" indent="-228600" algn="ctr" defTabSz="1255713" eaLnBrk="0" fontAlgn="base" hangingPunct="0">
                <a:spcBef>
                  <a:spcPct val="0"/>
                </a:spcBef>
                <a:spcAft>
                  <a:spcPct val="0"/>
                </a:spcAft>
                <a:defRPr sz="1200">
                  <a:solidFill>
                    <a:schemeClr val="tx1"/>
                  </a:solidFill>
                  <a:latin typeface="Arial" charset="0"/>
                </a:defRPr>
              </a:lvl9pPr>
            </a:lstStyle>
            <a:p>
              <a:pPr algn="ctr" eaLnBrk="1" fontAlgn="base" hangingPunct="1">
                <a:spcBef>
                  <a:spcPct val="50000"/>
                </a:spcBef>
                <a:spcAft>
                  <a:spcPct val="0"/>
                </a:spcAft>
              </a:pPr>
              <a:r>
                <a:rPr lang="en-US" b="1">
                  <a:solidFill>
                    <a:srgbClr val="000000"/>
                  </a:solidFill>
                </a:rPr>
                <a:t>BAD</a:t>
              </a:r>
            </a:p>
          </p:txBody>
        </p:sp>
      </p:grpSp>
      <p:grpSp>
        <p:nvGrpSpPr>
          <p:cNvPr id="2135" name="Group 2080"/>
          <p:cNvGrpSpPr>
            <a:grpSpLocks/>
          </p:cNvGrpSpPr>
          <p:nvPr/>
        </p:nvGrpSpPr>
        <p:grpSpPr bwMode="auto">
          <a:xfrm>
            <a:off x="4309612" y="537122"/>
            <a:ext cx="1292884" cy="1180764"/>
            <a:chOff x="2940" y="595"/>
            <a:chExt cx="882" cy="1308"/>
          </a:xfrm>
        </p:grpSpPr>
        <p:sp>
          <p:nvSpPr>
            <p:cNvPr id="19486" name="Freeform 2078"/>
            <p:cNvSpPr>
              <a:spLocks/>
            </p:cNvSpPr>
            <p:nvPr/>
          </p:nvSpPr>
          <p:spPr bwMode="auto">
            <a:xfrm>
              <a:off x="3151" y="595"/>
              <a:ext cx="457" cy="1218"/>
            </a:xfrm>
            <a:custGeom>
              <a:avLst/>
              <a:gdLst/>
              <a:ahLst/>
              <a:cxnLst>
                <a:cxn ang="0">
                  <a:pos x="221" y="283"/>
                </a:cxn>
                <a:cxn ang="0">
                  <a:pos x="0" y="110"/>
                </a:cxn>
                <a:cxn ang="0">
                  <a:pos x="221" y="483"/>
                </a:cxn>
                <a:cxn ang="0">
                  <a:pos x="232" y="734"/>
                </a:cxn>
                <a:cxn ang="0">
                  <a:pos x="158" y="938"/>
                </a:cxn>
                <a:cxn ang="0">
                  <a:pos x="315" y="1112"/>
                </a:cxn>
                <a:cxn ang="0">
                  <a:pos x="461" y="926"/>
                </a:cxn>
                <a:cxn ang="0">
                  <a:pos x="389" y="739"/>
                </a:cxn>
                <a:cxn ang="0">
                  <a:pos x="405" y="485"/>
                </a:cxn>
                <a:cxn ang="0">
                  <a:pos x="650" y="176"/>
                </a:cxn>
                <a:cxn ang="0">
                  <a:pos x="423" y="291"/>
                </a:cxn>
                <a:cxn ang="0">
                  <a:pos x="335" y="1"/>
                </a:cxn>
                <a:cxn ang="0">
                  <a:pos x="221" y="283"/>
                </a:cxn>
              </a:cxnLst>
              <a:rect l="0" t="0" r="r" b="b"/>
              <a:pathLst>
                <a:path w="653" h="1114">
                  <a:moveTo>
                    <a:pt x="221" y="283"/>
                  </a:moveTo>
                  <a:cubicBezTo>
                    <a:pt x="165" y="302"/>
                    <a:pt x="0" y="77"/>
                    <a:pt x="0" y="110"/>
                  </a:cubicBezTo>
                  <a:cubicBezTo>
                    <a:pt x="0" y="143"/>
                    <a:pt x="183" y="379"/>
                    <a:pt x="221" y="483"/>
                  </a:cubicBezTo>
                  <a:cubicBezTo>
                    <a:pt x="260" y="587"/>
                    <a:pt x="242" y="658"/>
                    <a:pt x="232" y="734"/>
                  </a:cubicBezTo>
                  <a:cubicBezTo>
                    <a:pt x="222" y="810"/>
                    <a:pt x="144" y="875"/>
                    <a:pt x="158" y="938"/>
                  </a:cubicBezTo>
                  <a:cubicBezTo>
                    <a:pt x="172" y="1001"/>
                    <a:pt x="265" y="1114"/>
                    <a:pt x="315" y="1112"/>
                  </a:cubicBezTo>
                  <a:cubicBezTo>
                    <a:pt x="365" y="1110"/>
                    <a:pt x="449" y="988"/>
                    <a:pt x="461" y="926"/>
                  </a:cubicBezTo>
                  <a:cubicBezTo>
                    <a:pt x="473" y="864"/>
                    <a:pt x="398" y="812"/>
                    <a:pt x="389" y="739"/>
                  </a:cubicBezTo>
                  <a:cubicBezTo>
                    <a:pt x="380" y="666"/>
                    <a:pt x="361" y="579"/>
                    <a:pt x="405" y="485"/>
                  </a:cubicBezTo>
                  <a:cubicBezTo>
                    <a:pt x="449" y="391"/>
                    <a:pt x="647" y="208"/>
                    <a:pt x="650" y="176"/>
                  </a:cubicBezTo>
                  <a:cubicBezTo>
                    <a:pt x="653" y="144"/>
                    <a:pt x="475" y="320"/>
                    <a:pt x="423" y="291"/>
                  </a:cubicBezTo>
                  <a:cubicBezTo>
                    <a:pt x="370" y="262"/>
                    <a:pt x="369" y="2"/>
                    <a:pt x="335" y="1"/>
                  </a:cubicBezTo>
                  <a:cubicBezTo>
                    <a:pt x="301" y="0"/>
                    <a:pt x="276" y="265"/>
                    <a:pt x="221" y="283"/>
                  </a:cubicBezTo>
                  <a:close/>
                </a:path>
              </a:pathLst>
            </a:custGeom>
            <a:gradFill rotWithShape="1">
              <a:gsLst>
                <a:gs pos="0">
                  <a:schemeClr val="bg1"/>
                </a:gs>
                <a:gs pos="100000">
                  <a:srgbClr val="FF3300"/>
                </a:gs>
              </a:gsLst>
              <a:lin ang="5400000" scaled="1"/>
            </a:gradFill>
            <a:ln w="9525">
              <a:noFill/>
              <a:round/>
              <a:headEnd/>
              <a:tailEnd/>
            </a:ln>
            <a:effectLst>
              <a:prstShdw prst="shdw17" dist="17961" dir="2700000">
                <a:schemeClr val="bg1">
                  <a:gamma/>
                  <a:shade val="60000"/>
                  <a:invGamma/>
                </a:schemeClr>
              </a:prstShdw>
            </a:effectLst>
          </p:spPr>
          <p:txBody>
            <a:bodyPr/>
            <a:lstStyle/>
            <a:p>
              <a:pPr algn="ctr" defTabSz="666140" fontAlgn="base">
                <a:spcBef>
                  <a:spcPct val="0"/>
                </a:spcBef>
                <a:spcAft>
                  <a:spcPct val="0"/>
                </a:spcAft>
                <a:defRPr/>
              </a:pPr>
              <a:endParaRPr lang="en-US" sz="900">
                <a:solidFill>
                  <a:srgbClr val="000000"/>
                </a:solidFill>
              </a:endParaRPr>
            </a:p>
          </p:txBody>
        </p:sp>
        <p:sp>
          <p:nvSpPr>
            <p:cNvPr id="2346" name="Text Box 2079"/>
            <p:cNvSpPr txBox="1">
              <a:spLocks noChangeArrowheads="1"/>
            </p:cNvSpPr>
            <p:nvPr/>
          </p:nvSpPr>
          <p:spPr bwMode="auto">
            <a:xfrm>
              <a:off x="2940" y="1392"/>
              <a:ext cx="882" cy="511"/>
            </a:xfrm>
            <a:prstGeom prst="rect">
              <a:avLst/>
            </a:prstGeom>
            <a:noFill/>
            <a:ln>
              <a:noFill/>
            </a:ln>
            <a:effectLst>
              <a:outerShdw dist="17961" dir="2700000" algn="ctr" rotWithShape="0">
                <a:schemeClr val="tx1">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1255713" eaLnBrk="0" hangingPunct="0">
                <a:defRPr sz="1200">
                  <a:solidFill>
                    <a:schemeClr val="tx1"/>
                  </a:solidFill>
                  <a:latin typeface="Arial" charset="0"/>
                </a:defRPr>
              </a:lvl1pPr>
              <a:lvl2pPr marL="742950" indent="-285750" defTabSz="1255713" eaLnBrk="0" hangingPunct="0">
                <a:defRPr sz="1200">
                  <a:solidFill>
                    <a:schemeClr val="tx1"/>
                  </a:solidFill>
                  <a:latin typeface="Arial" charset="0"/>
                </a:defRPr>
              </a:lvl2pPr>
              <a:lvl3pPr marL="1143000" indent="-228600" defTabSz="1255713" eaLnBrk="0" hangingPunct="0">
                <a:defRPr sz="1200">
                  <a:solidFill>
                    <a:schemeClr val="tx1"/>
                  </a:solidFill>
                  <a:latin typeface="Arial" charset="0"/>
                </a:defRPr>
              </a:lvl3pPr>
              <a:lvl4pPr marL="1600200" indent="-228600" defTabSz="1255713" eaLnBrk="0" hangingPunct="0">
                <a:defRPr sz="1200">
                  <a:solidFill>
                    <a:schemeClr val="tx1"/>
                  </a:solidFill>
                  <a:latin typeface="Arial" charset="0"/>
                </a:defRPr>
              </a:lvl4pPr>
              <a:lvl5pPr marL="2057400" indent="-228600" defTabSz="1255713" eaLnBrk="0" hangingPunct="0">
                <a:defRPr sz="1200">
                  <a:solidFill>
                    <a:schemeClr val="tx1"/>
                  </a:solidFill>
                  <a:latin typeface="Arial" charset="0"/>
                </a:defRPr>
              </a:lvl5pPr>
              <a:lvl6pPr marL="2514600" indent="-228600" algn="ctr" defTabSz="1255713" eaLnBrk="0" fontAlgn="base" hangingPunct="0">
                <a:spcBef>
                  <a:spcPct val="0"/>
                </a:spcBef>
                <a:spcAft>
                  <a:spcPct val="0"/>
                </a:spcAft>
                <a:defRPr sz="1200">
                  <a:solidFill>
                    <a:schemeClr val="tx1"/>
                  </a:solidFill>
                  <a:latin typeface="Arial" charset="0"/>
                </a:defRPr>
              </a:lvl6pPr>
              <a:lvl7pPr marL="2971800" indent="-228600" algn="ctr" defTabSz="1255713" eaLnBrk="0" fontAlgn="base" hangingPunct="0">
                <a:spcBef>
                  <a:spcPct val="0"/>
                </a:spcBef>
                <a:spcAft>
                  <a:spcPct val="0"/>
                </a:spcAft>
                <a:defRPr sz="1200">
                  <a:solidFill>
                    <a:schemeClr val="tx1"/>
                  </a:solidFill>
                  <a:latin typeface="Arial" charset="0"/>
                </a:defRPr>
              </a:lvl7pPr>
              <a:lvl8pPr marL="3429000" indent="-228600" algn="ctr" defTabSz="1255713" eaLnBrk="0" fontAlgn="base" hangingPunct="0">
                <a:spcBef>
                  <a:spcPct val="0"/>
                </a:spcBef>
                <a:spcAft>
                  <a:spcPct val="0"/>
                </a:spcAft>
                <a:defRPr sz="1200">
                  <a:solidFill>
                    <a:schemeClr val="tx1"/>
                  </a:solidFill>
                  <a:latin typeface="Arial" charset="0"/>
                </a:defRPr>
              </a:lvl8pPr>
              <a:lvl9pPr marL="3886200" indent="-228600" algn="ctr" defTabSz="1255713" eaLnBrk="0" fontAlgn="base" hangingPunct="0">
                <a:spcBef>
                  <a:spcPct val="0"/>
                </a:spcBef>
                <a:spcAft>
                  <a:spcPct val="0"/>
                </a:spcAft>
                <a:defRPr sz="1200">
                  <a:solidFill>
                    <a:schemeClr val="tx1"/>
                  </a:solidFill>
                  <a:latin typeface="Arial" charset="0"/>
                </a:defRPr>
              </a:lvl9pPr>
            </a:lstStyle>
            <a:p>
              <a:pPr algn="ctr" eaLnBrk="1" fontAlgn="base" hangingPunct="1">
                <a:spcBef>
                  <a:spcPct val="50000"/>
                </a:spcBef>
                <a:spcAft>
                  <a:spcPct val="0"/>
                </a:spcAft>
              </a:pPr>
              <a:r>
                <a:rPr lang="en-US" b="1">
                  <a:solidFill>
                    <a:srgbClr val="FFFFFF"/>
                  </a:solidFill>
                </a:rPr>
                <a:t>Growth Factor Receptor</a:t>
              </a:r>
            </a:p>
          </p:txBody>
        </p:sp>
      </p:grpSp>
      <p:grpSp>
        <p:nvGrpSpPr>
          <p:cNvPr id="2136" name="Group 2094"/>
          <p:cNvGrpSpPr>
            <a:grpSpLocks/>
          </p:cNvGrpSpPr>
          <p:nvPr/>
        </p:nvGrpSpPr>
        <p:grpSpPr bwMode="auto">
          <a:xfrm>
            <a:off x="5706573" y="1935447"/>
            <a:ext cx="630317" cy="313246"/>
            <a:chOff x="2615" y="1682"/>
            <a:chExt cx="430" cy="347"/>
          </a:xfrm>
        </p:grpSpPr>
        <p:grpSp>
          <p:nvGrpSpPr>
            <p:cNvPr id="2341" name="Group 2095"/>
            <p:cNvGrpSpPr>
              <a:grpSpLocks/>
            </p:cNvGrpSpPr>
            <p:nvPr/>
          </p:nvGrpSpPr>
          <p:grpSpPr bwMode="auto">
            <a:xfrm>
              <a:off x="2615" y="1682"/>
              <a:ext cx="430" cy="251"/>
              <a:chOff x="2051" y="1856"/>
              <a:chExt cx="430" cy="251"/>
            </a:xfrm>
          </p:grpSpPr>
          <p:sp>
            <p:nvSpPr>
              <p:cNvPr id="2343" name="AutoShape 2096"/>
              <p:cNvSpPr>
                <a:spLocks noChangeArrowheads="1"/>
              </p:cNvSpPr>
              <p:nvPr/>
            </p:nvSpPr>
            <p:spPr bwMode="auto">
              <a:xfrm>
                <a:off x="2051" y="1856"/>
                <a:ext cx="430" cy="251"/>
              </a:xfrm>
              <a:prstGeom prst="octagon">
                <a:avLst>
                  <a:gd name="adj" fmla="val 30806"/>
                </a:avLst>
              </a:prstGeom>
              <a:gradFill rotWithShape="1">
                <a:gsLst>
                  <a:gs pos="0">
                    <a:srgbClr val="03AD6C"/>
                  </a:gs>
                  <a:gs pos="50000">
                    <a:srgbClr val="A5FDCF"/>
                  </a:gs>
                  <a:gs pos="100000">
                    <a:srgbClr val="03AD6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344" name="Oval 2097"/>
              <p:cNvSpPr>
                <a:spLocks noChangeArrowheads="1"/>
              </p:cNvSpPr>
              <p:nvPr/>
            </p:nvSpPr>
            <p:spPr bwMode="auto">
              <a:xfrm rot="-123334">
                <a:off x="2281" y="1965"/>
                <a:ext cx="174" cy="92"/>
              </a:xfrm>
              <a:prstGeom prst="ellipse">
                <a:avLst/>
              </a:prstGeom>
              <a:gradFill rotWithShape="1">
                <a:gsLst>
                  <a:gs pos="0">
                    <a:schemeClr val="bg1"/>
                  </a:gs>
                  <a:gs pos="100000">
                    <a:srgbClr val="484608">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defTabSz="666140" fontAlgn="base">
                  <a:spcBef>
                    <a:spcPct val="0"/>
                  </a:spcBef>
                  <a:spcAft>
                    <a:spcPct val="0"/>
                  </a:spcAft>
                </a:pPr>
                <a:endParaRPr lang="sr-Latn-RS" sz="900">
                  <a:solidFill>
                    <a:srgbClr val="000000"/>
                  </a:solidFill>
                </a:endParaRPr>
              </a:p>
            </p:txBody>
          </p:sp>
        </p:grpSp>
        <p:sp>
          <p:nvSpPr>
            <p:cNvPr id="2342" name="Text Box 2098"/>
            <p:cNvSpPr txBox="1">
              <a:spLocks noChangeArrowheads="1"/>
            </p:cNvSpPr>
            <p:nvPr/>
          </p:nvSpPr>
          <p:spPr bwMode="auto">
            <a:xfrm>
              <a:off x="2670" y="1722"/>
              <a:ext cx="336"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1255713" eaLnBrk="0" hangingPunct="0">
                <a:defRPr sz="1200">
                  <a:solidFill>
                    <a:schemeClr val="tx1"/>
                  </a:solidFill>
                  <a:latin typeface="Arial" charset="0"/>
                </a:defRPr>
              </a:lvl1pPr>
              <a:lvl2pPr marL="742950" indent="-285750" defTabSz="1255713" eaLnBrk="0" hangingPunct="0">
                <a:defRPr sz="1200">
                  <a:solidFill>
                    <a:schemeClr val="tx1"/>
                  </a:solidFill>
                  <a:latin typeface="Arial" charset="0"/>
                </a:defRPr>
              </a:lvl2pPr>
              <a:lvl3pPr marL="1143000" indent="-228600" defTabSz="1255713" eaLnBrk="0" hangingPunct="0">
                <a:defRPr sz="1200">
                  <a:solidFill>
                    <a:schemeClr val="tx1"/>
                  </a:solidFill>
                  <a:latin typeface="Arial" charset="0"/>
                </a:defRPr>
              </a:lvl3pPr>
              <a:lvl4pPr marL="1600200" indent="-228600" defTabSz="1255713" eaLnBrk="0" hangingPunct="0">
                <a:defRPr sz="1200">
                  <a:solidFill>
                    <a:schemeClr val="tx1"/>
                  </a:solidFill>
                  <a:latin typeface="Arial" charset="0"/>
                </a:defRPr>
              </a:lvl4pPr>
              <a:lvl5pPr marL="2057400" indent="-228600" defTabSz="1255713" eaLnBrk="0" hangingPunct="0">
                <a:defRPr sz="1200">
                  <a:solidFill>
                    <a:schemeClr val="tx1"/>
                  </a:solidFill>
                  <a:latin typeface="Arial" charset="0"/>
                </a:defRPr>
              </a:lvl5pPr>
              <a:lvl6pPr marL="2514600" indent="-228600" algn="ctr" defTabSz="1255713" eaLnBrk="0" fontAlgn="base" hangingPunct="0">
                <a:spcBef>
                  <a:spcPct val="0"/>
                </a:spcBef>
                <a:spcAft>
                  <a:spcPct val="0"/>
                </a:spcAft>
                <a:defRPr sz="1200">
                  <a:solidFill>
                    <a:schemeClr val="tx1"/>
                  </a:solidFill>
                  <a:latin typeface="Arial" charset="0"/>
                </a:defRPr>
              </a:lvl6pPr>
              <a:lvl7pPr marL="2971800" indent="-228600" algn="ctr" defTabSz="1255713" eaLnBrk="0" fontAlgn="base" hangingPunct="0">
                <a:spcBef>
                  <a:spcPct val="0"/>
                </a:spcBef>
                <a:spcAft>
                  <a:spcPct val="0"/>
                </a:spcAft>
                <a:defRPr sz="1200">
                  <a:solidFill>
                    <a:schemeClr val="tx1"/>
                  </a:solidFill>
                  <a:latin typeface="Arial" charset="0"/>
                </a:defRPr>
              </a:lvl7pPr>
              <a:lvl8pPr marL="3429000" indent="-228600" algn="ctr" defTabSz="1255713" eaLnBrk="0" fontAlgn="base" hangingPunct="0">
                <a:spcBef>
                  <a:spcPct val="0"/>
                </a:spcBef>
                <a:spcAft>
                  <a:spcPct val="0"/>
                </a:spcAft>
                <a:defRPr sz="1200">
                  <a:solidFill>
                    <a:schemeClr val="tx1"/>
                  </a:solidFill>
                  <a:latin typeface="Arial" charset="0"/>
                </a:defRPr>
              </a:lvl8pPr>
              <a:lvl9pPr marL="3886200" indent="-228600" algn="ctr" defTabSz="1255713" eaLnBrk="0" fontAlgn="base" hangingPunct="0">
                <a:spcBef>
                  <a:spcPct val="0"/>
                </a:spcBef>
                <a:spcAft>
                  <a:spcPct val="0"/>
                </a:spcAft>
                <a:defRPr sz="1200">
                  <a:solidFill>
                    <a:schemeClr val="tx1"/>
                  </a:solidFill>
                  <a:latin typeface="Arial" charset="0"/>
                </a:defRPr>
              </a:lvl9pPr>
            </a:lstStyle>
            <a:p>
              <a:pPr algn="ctr" eaLnBrk="1" fontAlgn="base" hangingPunct="1">
                <a:spcBef>
                  <a:spcPct val="50000"/>
                </a:spcBef>
                <a:spcAft>
                  <a:spcPct val="0"/>
                </a:spcAft>
              </a:pPr>
              <a:r>
                <a:rPr lang="en-US" b="1">
                  <a:solidFill>
                    <a:srgbClr val="000000"/>
                  </a:solidFill>
                </a:rPr>
                <a:t>Akt</a:t>
              </a:r>
            </a:p>
          </p:txBody>
        </p:sp>
      </p:grpSp>
      <p:grpSp>
        <p:nvGrpSpPr>
          <p:cNvPr id="2137" name="Group 2266"/>
          <p:cNvGrpSpPr>
            <a:grpSpLocks/>
          </p:cNvGrpSpPr>
          <p:nvPr/>
        </p:nvGrpSpPr>
        <p:grpSpPr bwMode="auto">
          <a:xfrm>
            <a:off x="3018195" y="2997019"/>
            <a:ext cx="834072" cy="278037"/>
            <a:chOff x="2059" y="3320"/>
            <a:chExt cx="569" cy="308"/>
          </a:xfrm>
        </p:grpSpPr>
        <p:grpSp>
          <p:nvGrpSpPr>
            <p:cNvPr id="2337" name="Group 2100"/>
            <p:cNvGrpSpPr>
              <a:grpSpLocks/>
            </p:cNvGrpSpPr>
            <p:nvPr/>
          </p:nvGrpSpPr>
          <p:grpSpPr bwMode="auto">
            <a:xfrm rot="203243">
              <a:off x="2116" y="3384"/>
              <a:ext cx="390" cy="244"/>
              <a:chOff x="4489" y="2452"/>
              <a:chExt cx="539" cy="338"/>
            </a:xfrm>
          </p:grpSpPr>
          <p:sp>
            <p:nvSpPr>
              <p:cNvPr id="2339" name="Freeform 2101"/>
              <p:cNvSpPr>
                <a:spLocks/>
              </p:cNvSpPr>
              <p:nvPr/>
            </p:nvSpPr>
            <p:spPr bwMode="auto">
              <a:xfrm rot="328195">
                <a:off x="4489" y="2452"/>
                <a:ext cx="539" cy="338"/>
              </a:xfrm>
              <a:custGeom>
                <a:avLst/>
                <a:gdLst>
                  <a:gd name="T0" fmla="*/ 96 w 537"/>
                  <a:gd name="T1" fmla="*/ 91 h 314"/>
                  <a:gd name="T2" fmla="*/ 255 w 537"/>
                  <a:gd name="T3" fmla="*/ 5 h 314"/>
                  <a:gd name="T4" fmla="*/ 450 w 537"/>
                  <a:gd name="T5" fmla="*/ 51 h 314"/>
                  <a:gd name="T6" fmla="*/ 538 w 537"/>
                  <a:gd name="T7" fmla="*/ 185 h 314"/>
                  <a:gd name="T8" fmla="*/ 422 w 537"/>
                  <a:gd name="T9" fmla="*/ 336 h 314"/>
                  <a:gd name="T10" fmla="*/ 155 w 537"/>
                  <a:gd name="T11" fmla="*/ 376 h 314"/>
                  <a:gd name="T12" fmla="*/ 9 w 537"/>
                  <a:gd name="T13" fmla="*/ 236 h 314"/>
                  <a:gd name="T14" fmla="*/ 96 w 537"/>
                  <a:gd name="T15" fmla="*/ 91 h 314"/>
                  <a:gd name="T16" fmla="*/ 0 60000 65536"/>
                  <a:gd name="T17" fmla="*/ 0 60000 65536"/>
                  <a:gd name="T18" fmla="*/ 0 60000 65536"/>
                  <a:gd name="T19" fmla="*/ 0 60000 65536"/>
                  <a:gd name="T20" fmla="*/ 0 60000 65536"/>
                  <a:gd name="T21" fmla="*/ 0 60000 65536"/>
                  <a:gd name="T22" fmla="*/ 0 60000 65536"/>
                  <a:gd name="T23" fmla="*/ 0 60000 65536"/>
                  <a:gd name="T24" fmla="*/ 0 w 537"/>
                  <a:gd name="T25" fmla="*/ 0 h 314"/>
                  <a:gd name="T26" fmla="*/ 537 w 537"/>
                  <a:gd name="T27" fmla="*/ 314 h 3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7" h="314">
                    <a:moveTo>
                      <a:pt x="96" y="73"/>
                    </a:moveTo>
                    <a:cubicBezTo>
                      <a:pt x="141" y="47"/>
                      <a:pt x="194" y="10"/>
                      <a:pt x="252" y="5"/>
                    </a:cubicBezTo>
                    <a:cubicBezTo>
                      <a:pt x="310" y="0"/>
                      <a:pt x="398" y="17"/>
                      <a:pt x="444" y="41"/>
                    </a:cubicBezTo>
                    <a:cubicBezTo>
                      <a:pt x="490" y="65"/>
                      <a:pt x="537" y="111"/>
                      <a:pt x="532" y="149"/>
                    </a:cubicBezTo>
                    <a:cubicBezTo>
                      <a:pt x="532" y="229"/>
                      <a:pt x="477" y="246"/>
                      <a:pt x="416" y="269"/>
                    </a:cubicBezTo>
                    <a:cubicBezTo>
                      <a:pt x="353" y="294"/>
                      <a:pt x="220" y="314"/>
                      <a:pt x="152" y="301"/>
                    </a:cubicBezTo>
                    <a:cubicBezTo>
                      <a:pt x="84" y="288"/>
                      <a:pt x="18" y="227"/>
                      <a:pt x="9" y="189"/>
                    </a:cubicBezTo>
                    <a:cubicBezTo>
                      <a:pt x="0" y="151"/>
                      <a:pt x="52" y="99"/>
                      <a:pt x="96" y="73"/>
                    </a:cubicBezTo>
                    <a:close/>
                  </a:path>
                </a:pathLst>
              </a:custGeom>
              <a:gradFill rotWithShape="1">
                <a:gsLst>
                  <a:gs pos="0">
                    <a:srgbClr val="A08D04"/>
                  </a:gs>
                  <a:gs pos="100000">
                    <a:srgbClr val="FDF3A5"/>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defTabSz="666140" fontAlgn="base">
                  <a:spcBef>
                    <a:spcPct val="0"/>
                  </a:spcBef>
                  <a:spcAft>
                    <a:spcPct val="0"/>
                  </a:spcAft>
                </a:pPr>
                <a:endParaRPr lang="hr-HR" sz="900">
                  <a:solidFill>
                    <a:srgbClr val="000000"/>
                  </a:solidFill>
                </a:endParaRPr>
              </a:p>
            </p:txBody>
          </p:sp>
          <p:sp>
            <p:nvSpPr>
              <p:cNvPr id="2340" name="Oval 2102"/>
              <p:cNvSpPr>
                <a:spLocks noChangeArrowheads="1"/>
              </p:cNvSpPr>
              <p:nvPr/>
            </p:nvSpPr>
            <p:spPr bwMode="auto">
              <a:xfrm rot="-171191">
                <a:off x="4696" y="2606"/>
                <a:ext cx="307" cy="157"/>
              </a:xfrm>
              <a:prstGeom prst="ellipse">
                <a:avLst/>
              </a:prstGeom>
              <a:gradFill rotWithShape="1">
                <a:gsLst>
                  <a:gs pos="0">
                    <a:schemeClr val="bg1"/>
                  </a:gs>
                  <a:gs pos="100000">
                    <a:srgbClr val="C029FD">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defTabSz="666140" fontAlgn="base">
                  <a:spcBef>
                    <a:spcPct val="0"/>
                  </a:spcBef>
                  <a:spcAft>
                    <a:spcPct val="0"/>
                  </a:spcAft>
                </a:pPr>
                <a:endParaRPr lang="sr-Latn-RS" sz="1200">
                  <a:solidFill>
                    <a:srgbClr val="8B8B8B"/>
                  </a:solidFill>
                </a:endParaRPr>
              </a:p>
            </p:txBody>
          </p:sp>
        </p:grpSp>
        <p:sp>
          <p:nvSpPr>
            <p:cNvPr id="2338" name="Text Box 2103"/>
            <p:cNvSpPr txBox="1">
              <a:spLocks noChangeArrowheads="1"/>
            </p:cNvSpPr>
            <p:nvPr/>
          </p:nvSpPr>
          <p:spPr bwMode="auto">
            <a:xfrm>
              <a:off x="2059" y="3320"/>
              <a:ext cx="569"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1255713" eaLnBrk="0" hangingPunct="0">
                <a:defRPr sz="1200">
                  <a:solidFill>
                    <a:schemeClr val="tx1"/>
                  </a:solidFill>
                  <a:latin typeface="Arial" charset="0"/>
                </a:defRPr>
              </a:lvl1pPr>
              <a:lvl2pPr marL="742950" indent="-285750" defTabSz="1255713" eaLnBrk="0" hangingPunct="0">
                <a:defRPr sz="1200">
                  <a:solidFill>
                    <a:schemeClr val="tx1"/>
                  </a:solidFill>
                  <a:latin typeface="Arial" charset="0"/>
                </a:defRPr>
              </a:lvl2pPr>
              <a:lvl3pPr marL="1143000" indent="-228600" defTabSz="1255713" eaLnBrk="0" hangingPunct="0">
                <a:defRPr sz="1200">
                  <a:solidFill>
                    <a:schemeClr val="tx1"/>
                  </a:solidFill>
                  <a:latin typeface="Arial" charset="0"/>
                </a:defRPr>
              </a:lvl3pPr>
              <a:lvl4pPr marL="1600200" indent="-228600" defTabSz="1255713" eaLnBrk="0" hangingPunct="0">
                <a:defRPr sz="1200">
                  <a:solidFill>
                    <a:schemeClr val="tx1"/>
                  </a:solidFill>
                  <a:latin typeface="Arial" charset="0"/>
                </a:defRPr>
              </a:lvl4pPr>
              <a:lvl5pPr marL="2057400" indent="-228600" defTabSz="1255713" eaLnBrk="0" hangingPunct="0">
                <a:defRPr sz="1200">
                  <a:solidFill>
                    <a:schemeClr val="tx1"/>
                  </a:solidFill>
                  <a:latin typeface="Arial" charset="0"/>
                </a:defRPr>
              </a:lvl5pPr>
              <a:lvl6pPr marL="2514600" indent="-228600" algn="ctr" defTabSz="1255713" eaLnBrk="0" fontAlgn="base" hangingPunct="0">
                <a:spcBef>
                  <a:spcPct val="0"/>
                </a:spcBef>
                <a:spcAft>
                  <a:spcPct val="0"/>
                </a:spcAft>
                <a:defRPr sz="1200">
                  <a:solidFill>
                    <a:schemeClr val="tx1"/>
                  </a:solidFill>
                  <a:latin typeface="Arial" charset="0"/>
                </a:defRPr>
              </a:lvl6pPr>
              <a:lvl7pPr marL="2971800" indent="-228600" algn="ctr" defTabSz="1255713" eaLnBrk="0" fontAlgn="base" hangingPunct="0">
                <a:spcBef>
                  <a:spcPct val="0"/>
                </a:spcBef>
                <a:spcAft>
                  <a:spcPct val="0"/>
                </a:spcAft>
                <a:defRPr sz="1200">
                  <a:solidFill>
                    <a:schemeClr val="tx1"/>
                  </a:solidFill>
                  <a:latin typeface="Arial" charset="0"/>
                </a:defRPr>
              </a:lvl7pPr>
              <a:lvl8pPr marL="3429000" indent="-228600" algn="ctr" defTabSz="1255713" eaLnBrk="0" fontAlgn="base" hangingPunct="0">
                <a:spcBef>
                  <a:spcPct val="0"/>
                </a:spcBef>
                <a:spcAft>
                  <a:spcPct val="0"/>
                </a:spcAft>
                <a:defRPr sz="1200">
                  <a:solidFill>
                    <a:schemeClr val="tx1"/>
                  </a:solidFill>
                  <a:latin typeface="Arial" charset="0"/>
                </a:defRPr>
              </a:lvl8pPr>
              <a:lvl9pPr marL="3886200" indent="-228600" algn="ctr" defTabSz="1255713" eaLnBrk="0" fontAlgn="base" hangingPunct="0">
                <a:spcBef>
                  <a:spcPct val="0"/>
                </a:spcBef>
                <a:spcAft>
                  <a:spcPct val="0"/>
                </a:spcAft>
                <a:defRPr sz="1200">
                  <a:solidFill>
                    <a:schemeClr val="tx1"/>
                  </a:solidFill>
                  <a:latin typeface="Arial" charset="0"/>
                </a:defRPr>
              </a:lvl9pPr>
            </a:lstStyle>
            <a:p>
              <a:pPr algn="ctr" eaLnBrk="1" fontAlgn="base" hangingPunct="1">
                <a:spcBef>
                  <a:spcPct val="50000"/>
                </a:spcBef>
                <a:spcAft>
                  <a:spcPct val="0"/>
                </a:spcAft>
              </a:pPr>
              <a:r>
                <a:rPr lang="en-US" b="1" dirty="0">
                  <a:solidFill>
                    <a:srgbClr val="000000"/>
                  </a:solidFill>
                </a:rPr>
                <a:t>SMAC</a:t>
              </a:r>
            </a:p>
          </p:txBody>
        </p:sp>
      </p:grpSp>
      <p:grpSp>
        <p:nvGrpSpPr>
          <p:cNvPr id="2138" name="Group 2157"/>
          <p:cNvGrpSpPr>
            <a:grpSpLocks/>
          </p:cNvGrpSpPr>
          <p:nvPr/>
        </p:nvGrpSpPr>
        <p:grpSpPr bwMode="auto">
          <a:xfrm>
            <a:off x="2928777" y="3357235"/>
            <a:ext cx="886842" cy="277137"/>
            <a:chOff x="1998" y="3719"/>
            <a:chExt cx="605" cy="307"/>
          </a:xfrm>
        </p:grpSpPr>
        <p:grpSp>
          <p:nvGrpSpPr>
            <p:cNvPr id="2333" name="Group 2105"/>
            <p:cNvGrpSpPr>
              <a:grpSpLocks/>
            </p:cNvGrpSpPr>
            <p:nvPr/>
          </p:nvGrpSpPr>
          <p:grpSpPr bwMode="auto">
            <a:xfrm rot="203243">
              <a:off x="2079" y="3720"/>
              <a:ext cx="415" cy="259"/>
              <a:chOff x="4489" y="2452"/>
              <a:chExt cx="539" cy="338"/>
            </a:xfrm>
          </p:grpSpPr>
          <p:sp>
            <p:nvSpPr>
              <p:cNvPr id="2335" name="Freeform 2106"/>
              <p:cNvSpPr>
                <a:spLocks/>
              </p:cNvSpPr>
              <p:nvPr/>
            </p:nvSpPr>
            <p:spPr bwMode="auto">
              <a:xfrm rot="328195">
                <a:off x="4489" y="2452"/>
                <a:ext cx="539" cy="338"/>
              </a:xfrm>
              <a:custGeom>
                <a:avLst/>
                <a:gdLst>
                  <a:gd name="T0" fmla="*/ 96 w 537"/>
                  <a:gd name="T1" fmla="*/ 91 h 314"/>
                  <a:gd name="T2" fmla="*/ 255 w 537"/>
                  <a:gd name="T3" fmla="*/ 5 h 314"/>
                  <a:gd name="T4" fmla="*/ 450 w 537"/>
                  <a:gd name="T5" fmla="*/ 51 h 314"/>
                  <a:gd name="T6" fmla="*/ 538 w 537"/>
                  <a:gd name="T7" fmla="*/ 185 h 314"/>
                  <a:gd name="T8" fmla="*/ 422 w 537"/>
                  <a:gd name="T9" fmla="*/ 336 h 314"/>
                  <a:gd name="T10" fmla="*/ 155 w 537"/>
                  <a:gd name="T11" fmla="*/ 376 h 314"/>
                  <a:gd name="T12" fmla="*/ 9 w 537"/>
                  <a:gd name="T13" fmla="*/ 236 h 314"/>
                  <a:gd name="T14" fmla="*/ 96 w 537"/>
                  <a:gd name="T15" fmla="*/ 91 h 314"/>
                  <a:gd name="T16" fmla="*/ 0 60000 65536"/>
                  <a:gd name="T17" fmla="*/ 0 60000 65536"/>
                  <a:gd name="T18" fmla="*/ 0 60000 65536"/>
                  <a:gd name="T19" fmla="*/ 0 60000 65536"/>
                  <a:gd name="T20" fmla="*/ 0 60000 65536"/>
                  <a:gd name="T21" fmla="*/ 0 60000 65536"/>
                  <a:gd name="T22" fmla="*/ 0 60000 65536"/>
                  <a:gd name="T23" fmla="*/ 0 60000 65536"/>
                  <a:gd name="T24" fmla="*/ 0 w 537"/>
                  <a:gd name="T25" fmla="*/ 0 h 314"/>
                  <a:gd name="T26" fmla="*/ 537 w 537"/>
                  <a:gd name="T27" fmla="*/ 314 h 3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7" h="314">
                    <a:moveTo>
                      <a:pt x="96" y="73"/>
                    </a:moveTo>
                    <a:cubicBezTo>
                      <a:pt x="141" y="47"/>
                      <a:pt x="194" y="10"/>
                      <a:pt x="252" y="5"/>
                    </a:cubicBezTo>
                    <a:cubicBezTo>
                      <a:pt x="310" y="0"/>
                      <a:pt x="398" y="17"/>
                      <a:pt x="444" y="41"/>
                    </a:cubicBezTo>
                    <a:cubicBezTo>
                      <a:pt x="490" y="65"/>
                      <a:pt x="537" y="111"/>
                      <a:pt x="532" y="149"/>
                    </a:cubicBezTo>
                    <a:cubicBezTo>
                      <a:pt x="532" y="229"/>
                      <a:pt x="477" y="246"/>
                      <a:pt x="416" y="269"/>
                    </a:cubicBezTo>
                    <a:cubicBezTo>
                      <a:pt x="353" y="294"/>
                      <a:pt x="220" y="314"/>
                      <a:pt x="152" y="301"/>
                    </a:cubicBezTo>
                    <a:cubicBezTo>
                      <a:pt x="84" y="288"/>
                      <a:pt x="18" y="227"/>
                      <a:pt x="9" y="189"/>
                    </a:cubicBezTo>
                    <a:cubicBezTo>
                      <a:pt x="0" y="151"/>
                      <a:pt x="52" y="99"/>
                      <a:pt x="96" y="73"/>
                    </a:cubicBezTo>
                    <a:close/>
                  </a:path>
                </a:pathLst>
              </a:custGeom>
              <a:gradFill rotWithShape="1">
                <a:gsLst>
                  <a:gs pos="0">
                    <a:srgbClr val="993300"/>
                  </a:gs>
                  <a:gs pos="100000">
                    <a:srgbClr val="FF681D"/>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defTabSz="666140" fontAlgn="base">
                  <a:spcBef>
                    <a:spcPct val="0"/>
                  </a:spcBef>
                  <a:spcAft>
                    <a:spcPct val="0"/>
                  </a:spcAft>
                </a:pPr>
                <a:endParaRPr lang="hr-HR" sz="900">
                  <a:solidFill>
                    <a:srgbClr val="000000"/>
                  </a:solidFill>
                </a:endParaRPr>
              </a:p>
            </p:txBody>
          </p:sp>
          <p:sp>
            <p:nvSpPr>
              <p:cNvPr id="2336" name="Oval 2107"/>
              <p:cNvSpPr>
                <a:spLocks noChangeArrowheads="1"/>
              </p:cNvSpPr>
              <p:nvPr/>
            </p:nvSpPr>
            <p:spPr bwMode="auto">
              <a:xfrm rot="-171191">
                <a:off x="4696" y="2606"/>
                <a:ext cx="307" cy="157"/>
              </a:xfrm>
              <a:prstGeom prst="ellipse">
                <a:avLst/>
              </a:prstGeom>
              <a:gradFill rotWithShape="1">
                <a:gsLst>
                  <a:gs pos="0">
                    <a:schemeClr val="bg1"/>
                  </a:gs>
                  <a:gs pos="100000">
                    <a:srgbClr val="C029FD">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defTabSz="666140" fontAlgn="base">
                  <a:spcBef>
                    <a:spcPct val="0"/>
                  </a:spcBef>
                  <a:spcAft>
                    <a:spcPct val="0"/>
                  </a:spcAft>
                </a:pPr>
                <a:endParaRPr lang="sr-Latn-RS" sz="1200">
                  <a:solidFill>
                    <a:srgbClr val="8B8B8B"/>
                  </a:solidFill>
                </a:endParaRPr>
              </a:p>
            </p:txBody>
          </p:sp>
        </p:grpSp>
        <p:sp>
          <p:nvSpPr>
            <p:cNvPr id="2334" name="Text Box 2108"/>
            <p:cNvSpPr txBox="1">
              <a:spLocks noChangeArrowheads="1"/>
            </p:cNvSpPr>
            <p:nvPr/>
          </p:nvSpPr>
          <p:spPr bwMode="auto">
            <a:xfrm>
              <a:off x="1998" y="3719"/>
              <a:ext cx="605"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1255713" eaLnBrk="0" hangingPunct="0">
                <a:defRPr sz="1200">
                  <a:solidFill>
                    <a:schemeClr val="tx1"/>
                  </a:solidFill>
                  <a:latin typeface="Arial" charset="0"/>
                </a:defRPr>
              </a:lvl1pPr>
              <a:lvl2pPr marL="742950" indent="-285750" defTabSz="1255713" eaLnBrk="0" hangingPunct="0">
                <a:defRPr sz="1200">
                  <a:solidFill>
                    <a:schemeClr val="tx1"/>
                  </a:solidFill>
                  <a:latin typeface="Arial" charset="0"/>
                </a:defRPr>
              </a:lvl2pPr>
              <a:lvl3pPr marL="1143000" indent="-228600" defTabSz="1255713" eaLnBrk="0" hangingPunct="0">
                <a:defRPr sz="1200">
                  <a:solidFill>
                    <a:schemeClr val="tx1"/>
                  </a:solidFill>
                  <a:latin typeface="Arial" charset="0"/>
                </a:defRPr>
              </a:lvl3pPr>
              <a:lvl4pPr marL="1600200" indent="-228600" defTabSz="1255713" eaLnBrk="0" hangingPunct="0">
                <a:defRPr sz="1200">
                  <a:solidFill>
                    <a:schemeClr val="tx1"/>
                  </a:solidFill>
                  <a:latin typeface="Arial" charset="0"/>
                </a:defRPr>
              </a:lvl4pPr>
              <a:lvl5pPr marL="2057400" indent="-228600" defTabSz="1255713" eaLnBrk="0" hangingPunct="0">
                <a:defRPr sz="1200">
                  <a:solidFill>
                    <a:schemeClr val="tx1"/>
                  </a:solidFill>
                  <a:latin typeface="Arial" charset="0"/>
                </a:defRPr>
              </a:lvl5pPr>
              <a:lvl6pPr marL="2514600" indent="-228600" algn="ctr" defTabSz="1255713" eaLnBrk="0" fontAlgn="base" hangingPunct="0">
                <a:spcBef>
                  <a:spcPct val="0"/>
                </a:spcBef>
                <a:spcAft>
                  <a:spcPct val="0"/>
                </a:spcAft>
                <a:defRPr sz="1200">
                  <a:solidFill>
                    <a:schemeClr val="tx1"/>
                  </a:solidFill>
                  <a:latin typeface="Arial" charset="0"/>
                </a:defRPr>
              </a:lvl6pPr>
              <a:lvl7pPr marL="2971800" indent="-228600" algn="ctr" defTabSz="1255713" eaLnBrk="0" fontAlgn="base" hangingPunct="0">
                <a:spcBef>
                  <a:spcPct val="0"/>
                </a:spcBef>
                <a:spcAft>
                  <a:spcPct val="0"/>
                </a:spcAft>
                <a:defRPr sz="1200">
                  <a:solidFill>
                    <a:schemeClr val="tx1"/>
                  </a:solidFill>
                  <a:latin typeface="Arial" charset="0"/>
                </a:defRPr>
              </a:lvl7pPr>
              <a:lvl8pPr marL="3429000" indent="-228600" algn="ctr" defTabSz="1255713" eaLnBrk="0" fontAlgn="base" hangingPunct="0">
                <a:spcBef>
                  <a:spcPct val="0"/>
                </a:spcBef>
                <a:spcAft>
                  <a:spcPct val="0"/>
                </a:spcAft>
                <a:defRPr sz="1200">
                  <a:solidFill>
                    <a:schemeClr val="tx1"/>
                  </a:solidFill>
                  <a:latin typeface="Arial" charset="0"/>
                </a:defRPr>
              </a:lvl8pPr>
              <a:lvl9pPr marL="3886200" indent="-228600" algn="ctr" defTabSz="1255713" eaLnBrk="0" fontAlgn="base" hangingPunct="0">
                <a:spcBef>
                  <a:spcPct val="0"/>
                </a:spcBef>
                <a:spcAft>
                  <a:spcPct val="0"/>
                </a:spcAft>
                <a:defRPr sz="1200">
                  <a:solidFill>
                    <a:schemeClr val="tx1"/>
                  </a:solidFill>
                  <a:latin typeface="Arial" charset="0"/>
                </a:defRPr>
              </a:lvl9pPr>
            </a:lstStyle>
            <a:p>
              <a:pPr algn="ctr" eaLnBrk="1" fontAlgn="base" hangingPunct="1">
                <a:spcBef>
                  <a:spcPct val="50000"/>
                </a:spcBef>
                <a:spcAft>
                  <a:spcPct val="0"/>
                </a:spcAft>
              </a:pPr>
              <a:r>
                <a:rPr lang="en-US" b="1" dirty="0">
                  <a:solidFill>
                    <a:srgbClr val="000000"/>
                  </a:solidFill>
                </a:rPr>
                <a:t>Arts</a:t>
              </a:r>
            </a:p>
          </p:txBody>
        </p:sp>
      </p:grpSp>
      <p:grpSp>
        <p:nvGrpSpPr>
          <p:cNvPr id="2139" name="Group 2109"/>
          <p:cNvGrpSpPr>
            <a:grpSpLocks/>
          </p:cNvGrpSpPr>
          <p:nvPr/>
        </p:nvGrpSpPr>
        <p:grpSpPr bwMode="auto">
          <a:xfrm>
            <a:off x="2788057" y="3645209"/>
            <a:ext cx="1046620" cy="277137"/>
            <a:chOff x="1764" y="4248"/>
            <a:chExt cx="714" cy="307"/>
          </a:xfrm>
        </p:grpSpPr>
        <p:grpSp>
          <p:nvGrpSpPr>
            <p:cNvPr id="2329" name="Group 2110"/>
            <p:cNvGrpSpPr>
              <a:grpSpLocks/>
            </p:cNvGrpSpPr>
            <p:nvPr/>
          </p:nvGrpSpPr>
          <p:grpSpPr bwMode="auto">
            <a:xfrm rot="203243">
              <a:off x="1874" y="4248"/>
              <a:ext cx="490" cy="307"/>
              <a:chOff x="4489" y="2452"/>
              <a:chExt cx="539" cy="338"/>
            </a:xfrm>
          </p:grpSpPr>
          <p:sp>
            <p:nvSpPr>
              <p:cNvPr id="2331" name="Freeform 2111"/>
              <p:cNvSpPr>
                <a:spLocks/>
              </p:cNvSpPr>
              <p:nvPr/>
            </p:nvSpPr>
            <p:spPr bwMode="auto">
              <a:xfrm rot="328195">
                <a:off x="4489" y="2452"/>
                <a:ext cx="539" cy="338"/>
              </a:xfrm>
              <a:custGeom>
                <a:avLst/>
                <a:gdLst>
                  <a:gd name="T0" fmla="*/ 96 w 537"/>
                  <a:gd name="T1" fmla="*/ 91 h 314"/>
                  <a:gd name="T2" fmla="*/ 255 w 537"/>
                  <a:gd name="T3" fmla="*/ 5 h 314"/>
                  <a:gd name="T4" fmla="*/ 450 w 537"/>
                  <a:gd name="T5" fmla="*/ 51 h 314"/>
                  <a:gd name="T6" fmla="*/ 538 w 537"/>
                  <a:gd name="T7" fmla="*/ 185 h 314"/>
                  <a:gd name="T8" fmla="*/ 422 w 537"/>
                  <a:gd name="T9" fmla="*/ 336 h 314"/>
                  <a:gd name="T10" fmla="*/ 155 w 537"/>
                  <a:gd name="T11" fmla="*/ 376 h 314"/>
                  <a:gd name="T12" fmla="*/ 9 w 537"/>
                  <a:gd name="T13" fmla="*/ 236 h 314"/>
                  <a:gd name="T14" fmla="*/ 96 w 537"/>
                  <a:gd name="T15" fmla="*/ 91 h 314"/>
                  <a:gd name="T16" fmla="*/ 0 60000 65536"/>
                  <a:gd name="T17" fmla="*/ 0 60000 65536"/>
                  <a:gd name="T18" fmla="*/ 0 60000 65536"/>
                  <a:gd name="T19" fmla="*/ 0 60000 65536"/>
                  <a:gd name="T20" fmla="*/ 0 60000 65536"/>
                  <a:gd name="T21" fmla="*/ 0 60000 65536"/>
                  <a:gd name="T22" fmla="*/ 0 60000 65536"/>
                  <a:gd name="T23" fmla="*/ 0 60000 65536"/>
                  <a:gd name="T24" fmla="*/ 0 w 537"/>
                  <a:gd name="T25" fmla="*/ 0 h 314"/>
                  <a:gd name="T26" fmla="*/ 537 w 537"/>
                  <a:gd name="T27" fmla="*/ 314 h 3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7" h="314">
                    <a:moveTo>
                      <a:pt x="96" y="73"/>
                    </a:moveTo>
                    <a:cubicBezTo>
                      <a:pt x="141" y="47"/>
                      <a:pt x="194" y="10"/>
                      <a:pt x="252" y="5"/>
                    </a:cubicBezTo>
                    <a:cubicBezTo>
                      <a:pt x="310" y="0"/>
                      <a:pt x="398" y="17"/>
                      <a:pt x="444" y="41"/>
                    </a:cubicBezTo>
                    <a:cubicBezTo>
                      <a:pt x="490" y="65"/>
                      <a:pt x="537" y="111"/>
                      <a:pt x="532" y="149"/>
                    </a:cubicBezTo>
                    <a:cubicBezTo>
                      <a:pt x="532" y="229"/>
                      <a:pt x="477" y="246"/>
                      <a:pt x="416" y="269"/>
                    </a:cubicBezTo>
                    <a:cubicBezTo>
                      <a:pt x="353" y="294"/>
                      <a:pt x="220" y="314"/>
                      <a:pt x="152" y="301"/>
                    </a:cubicBezTo>
                    <a:cubicBezTo>
                      <a:pt x="84" y="288"/>
                      <a:pt x="18" y="227"/>
                      <a:pt x="9" y="189"/>
                    </a:cubicBezTo>
                    <a:cubicBezTo>
                      <a:pt x="0" y="151"/>
                      <a:pt x="52" y="99"/>
                      <a:pt x="96" y="73"/>
                    </a:cubicBezTo>
                    <a:close/>
                  </a:path>
                </a:pathLst>
              </a:custGeom>
              <a:gradFill rotWithShape="1">
                <a:gsLst>
                  <a:gs pos="0">
                    <a:srgbClr val="C53131"/>
                  </a:gs>
                  <a:gs pos="100000">
                    <a:srgbClr val="FF9797"/>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defTabSz="666140" fontAlgn="base">
                  <a:spcBef>
                    <a:spcPct val="0"/>
                  </a:spcBef>
                  <a:spcAft>
                    <a:spcPct val="0"/>
                  </a:spcAft>
                </a:pPr>
                <a:endParaRPr lang="hr-HR" sz="900">
                  <a:solidFill>
                    <a:srgbClr val="000000"/>
                  </a:solidFill>
                </a:endParaRPr>
              </a:p>
            </p:txBody>
          </p:sp>
          <p:sp>
            <p:nvSpPr>
              <p:cNvPr id="2332" name="Oval 2112"/>
              <p:cNvSpPr>
                <a:spLocks noChangeArrowheads="1"/>
              </p:cNvSpPr>
              <p:nvPr/>
            </p:nvSpPr>
            <p:spPr bwMode="auto">
              <a:xfrm rot="-171191">
                <a:off x="4696" y="2606"/>
                <a:ext cx="307" cy="157"/>
              </a:xfrm>
              <a:prstGeom prst="ellipse">
                <a:avLst/>
              </a:prstGeom>
              <a:gradFill rotWithShape="1">
                <a:gsLst>
                  <a:gs pos="0">
                    <a:schemeClr val="bg1"/>
                  </a:gs>
                  <a:gs pos="100000">
                    <a:srgbClr val="C029FD">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defTabSz="666140" fontAlgn="base">
                  <a:spcBef>
                    <a:spcPct val="0"/>
                  </a:spcBef>
                  <a:spcAft>
                    <a:spcPct val="0"/>
                  </a:spcAft>
                </a:pPr>
                <a:endParaRPr lang="sr-Latn-RS" sz="1200">
                  <a:solidFill>
                    <a:srgbClr val="8B8B8B"/>
                  </a:solidFill>
                </a:endParaRPr>
              </a:p>
            </p:txBody>
          </p:sp>
        </p:grpSp>
        <p:sp>
          <p:nvSpPr>
            <p:cNvPr id="2330" name="Text Box 2113"/>
            <p:cNvSpPr txBox="1">
              <a:spLocks noChangeArrowheads="1"/>
            </p:cNvSpPr>
            <p:nvPr/>
          </p:nvSpPr>
          <p:spPr bwMode="auto">
            <a:xfrm>
              <a:off x="1764" y="4248"/>
              <a:ext cx="714"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1255713" eaLnBrk="0" hangingPunct="0">
                <a:defRPr sz="1200">
                  <a:solidFill>
                    <a:schemeClr val="tx1"/>
                  </a:solidFill>
                  <a:latin typeface="Arial" charset="0"/>
                </a:defRPr>
              </a:lvl1pPr>
              <a:lvl2pPr marL="742950" indent="-285750" defTabSz="1255713" eaLnBrk="0" hangingPunct="0">
                <a:defRPr sz="1200">
                  <a:solidFill>
                    <a:schemeClr val="tx1"/>
                  </a:solidFill>
                  <a:latin typeface="Arial" charset="0"/>
                </a:defRPr>
              </a:lvl2pPr>
              <a:lvl3pPr marL="1143000" indent="-228600" defTabSz="1255713" eaLnBrk="0" hangingPunct="0">
                <a:defRPr sz="1200">
                  <a:solidFill>
                    <a:schemeClr val="tx1"/>
                  </a:solidFill>
                  <a:latin typeface="Arial" charset="0"/>
                </a:defRPr>
              </a:lvl3pPr>
              <a:lvl4pPr marL="1600200" indent="-228600" defTabSz="1255713" eaLnBrk="0" hangingPunct="0">
                <a:defRPr sz="1200">
                  <a:solidFill>
                    <a:schemeClr val="tx1"/>
                  </a:solidFill>
                  <a:latin typeface="Arial" charset="0"/>
                </a:defRPr>
              </a:lvl4pPr>
              <a:lvl5pPr marL="2057400" indent="-228600" defTabSz="1255713" eaLnBrk="0" hangingPunct="0">
                <a:defRPr sz="1200">
                  <a:solidFill>
                    <a:schemeClr val="tx1"/>
                  </a:solidFill>
                  <a:latin typeface="Arial" charset="0"/>
                </a:defRPr>
              </a:lvl5pPr>
              <a:lvl6pPr marL="2514600" indent="-228600" algn="ctr" defTabSz="1255713" eaLnBrk="0" fontAlgn="base" hangingPunct="0">
                <a:spcBef>
                  <a:spcPct val="0"/>
                </a:spcBef>
                <a:spcAft>
                  <a:spcPct val="0"/>
                </a:spcAft>
                <a:defRPr sz="1200">
                  <a:solidFill>
                    <a:schemeClr val="tx1"/>
                  </a:solidFill>
                  <a:latin typeface="Arial" charset="0"/>
                </a:defRPr>
              </a:lvl6pPr>
              <a:lvl7pPr marL="2971800" indent="-228600" algn="ctr" defTabSz="1255713" eaLnBrk="0" fontAlgn="base" hangingPunct="0">
                <a:spcBef>
                  <a:spcPct val="0"/>
                </a:spcBef>
                <a:spcAft>
                  <a:spcPct val="0"/>
                </a:spcAft>
                <a:defRPr sz="1200">
                  <a:solidFill>
                    <a:schemeClr val="tx1"/>
                  </a:solidFill>
                  <a:latin typeface="Arial" charset="0"/>
                </a:defRPr>
              </a:lvl7pPr>
              <a:lvl8pPr marL="3429000" indent="-228600" algn="ctr" defTabSz="1255713" eaLnBrk="0" fontAlgn="base" hangingPunct="0">
                <a:spcBef>
                  <a:spcPct val="0"/>
                </a:spcBef>
                <a:spcAft>
                  <a:spcPct val="0"/>
                </a:spcAft>
                <a:defRPr sz="1200">
                  <a:solidFill>
                    <a:schemeClr val="tx1"/>
                  </a:solidFill>
                  <a:latin typeface="Arial" charset="0"/>
                </a:defRPr>
              </a:lvl8pPr>
              <a:lvl9pPr marL="3886200" indent="-228600" algn="ctr" defTabSz="1255713" eaLnBrk="0" fontAlgn="base" hangingPunct="0">
                <a:spcBef>
                  <a:spcPct val="0"/>
                </a:spcBef>
                <a:spcAft>
                  <a:spcPct val="0"/>
                </a:spcAft>
                <a:defRPr sz="1200">
                  <a:solidFill>
                    <a:schemeClr val="tx1"/>
                  </a:solidFill>
                  <a:latin typeface="Arial" charset="0"/>
                </a:defRPr>
              </a:lvl9pPr>
            </a:lstStyle>
            <a:p>
              <a:pPr algn="ctr" eaLnBrk="1" fontAlgn="base" hangingPunct="1">
                <a:spcBef>
                  <a:spcPct val="50000"/>
                </a:spcBef>
                <a:spcAft>
                  <a:spcPct val="0"/>
                </a:spcAft>
              </a:pPr>
              <a:r>
                <a:rPr lang="en-US" b="1" dirty="0">
                  <a:solidFill>
                    <a:srgbClr val="000000"/>
                  </a:solidFill>
                </a:rPr>
                <a:t>HTRA2</a:t>
              </a:r>
            </a:p>
          </p:txBody>
        </p:sp>
      </p:grpSp>
      <p:grpSp>
        <p:nvGrpSpPr>
          <p:cNvPr id="2140" name="Group 2151"/>
          <p:cNvGrpSpPr>
            <a:grpSpLocks/>
          </p:cNvGrpSpPr>
          <p:nvPr/>
        </p:nvGrpSpPr>
        <p:grpSpPr bwMode="auto">
          <a:xfrm>
            <a:off x="5690448" y="4581327"/>
            <a:ext cx="781301" cy="277137"/>
            <a:chOff x="3756" y="5087"/>
            <a:chExt cx="533" cy="307"/>
          </a:xfrm>
        </p:grpSpPr>
        <p:grpSp>
          <p:nvGrpSpPr>
            <p:cNvPr id="2325" name="Group 2121"/>
            <p:cNvGrpSpPr>
              <a:grpSpLocks/>
            </p:cNvGrpSpPr>
            <p:nvPr/>
          </p:nvGrpSpPr>
          <p:grpSpPr bwMode="auto">
            <a:xfrm rot="203243">
              <a:off x="3820" y="5100"/>
              <a:ext cx="366" cy="230"/>
              <a:chOff x="4489" y="2452"/>
              <a:chExt cx="539" cy="338"/>
            </a:xfrm>
          </p:grpSpPr>
          <p:sp>
            <p:nvSpPr>
              <p:cNvPr id="2327" name="Freeform 2122"/>
              <p:cNvSpPr>
                <a:spLocks/>
              </p:cNvSpPr>
              <p:nvPr/>
            </p:nvSpPr>
            <p:spPr bwMode="auto">
              <a:xfrm rot="328195">
                <a:off x="4489" y="2452"/>
                <a:ext cx="539" cy="338"/>
              </a:xfrm>
              <a:custGeom>
                <a:avLst/>
                <a:gdLst>
                  <a:gd name="T0" fmla="*/ 96 w 537"/>
                  <a:gd name="T1" fmla="*/ 91 h 314"/>
                  <a:gd name="T2" fmla="*/ 255 w 537"/>
                  <a:gd name="T3" fmla="*/ 5 h 314"/>
                  <a:gd name="T4" fmla="*/ 450 w 537"/>
                  <a:gd name="T5" fmla="*/ 51 h 314"/>
                  <a:gd name="T6" fmla="*/ 538 w 537"/>
                  <a:gd name="T7" fmla="*/ 185 h 314"/>
                  <a:gd name="T8" fmla="*/ 422 w 537"/>
                  <a:gd name="T9" fmla="*/ 336 h 314"/>
                  <a:gd name="T10" fmla="*/ 155 w 537"/>
                  <a:gd name="T11" fmla="*/ 376 h 314"/>
                  <a:gd name="T12" fmla="*/ 9 w 537"/>
                  <a:gd name="T13" fmla="*/ 236 h 314"/>
                  <a:gd name="T14" fmla="*/ 96 w 537"/>
                  <a:gd name="T15" fmla="*/ 91 h 314"/>
                  <a:gd name="T16" fmla="*/ 0 60000 65536"/>
                  <a:gd name="T17" fmla="*/ 0 60000 65536"/>
                  <a:gd name="T18" fmla="*/ 0 60000 65536"/>
                  <a:gd name="T19" fmla="*/ 0 60000 65536"/>
                  <a:gd name="T20" fmla="*/ 0 60000 65536"/>
                  <a:gd name="T21" fmla="*/ 0 60000 65536"/>
                  <a:gd name="T22" fmla="*/ 0 60000 65536"/>
                  <a:gd name="T23" fmla="*/ 0 60000 65536"/>
                  <a:gd name="T24" fmla="*/ 0 w 537"/>
                  <a:gd name="T25" fmla="*/ 0 h 314"/>
                  <a:gd name="T26" fmla="*/ 537 w 537"/>
                  <a:gd name="T27" fmla="*/ 314 h 3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7" h="314">
                    <a:moveTo>
                      <a:pt x="96" y="73"/>
                    </a:moveTo>
                    <a:cubicBezTo>
                      <a:pt x="141" y="47"/>
                      <a:pt x="194" y="10"/>
                      <a:pt x="252" y="5"/>
                    </a:cubicBezTo>
                    <a:cubicBezTo>
                      <a:pt x="310" y="0"/>
                      <a:pt x="398" y="17"/>
                      <a:pt x="444" y="41"/>
                    </a:cubicBezTo>
                    <a:cubicBezTo>
                      <a:pt x="490" y="65"/>
                      <a:pt x="537" y="111"/>
                      <a:pt x="532" y="149"/>
                    </a:cubicBezTo>
                    <a:cubicBezTo>
                      <a:pt x="532" y="229"/>
                      <a:pt x="477" y="246"/>
                      <a:pt x="416" y="269"/>
                    </a:cubicBezTo>
                    <a:cubicBezTo>
                      <a:pt x="353" y="294"/>
                      <a:pt x="220" y="314"/>
                      <a:pt x="152" y="301"/>
                    </a:cubicBezTo>
                    <a:cubicBezTo>
                      <a:pt x="84" y="288"/>
                      <a:pt x="18" y="227"/>
                      <a:pt x="9" y="189"/>
                    </a:cubicBezTo>
                    <a:cubicBezTo>
                      <a:pt x="0" y="151"/>
                      <a:pt x="52" y="99"/>
                      <a:pt x="96" y="73"/>
                    </a:cubicBezTo>
                    <a:close/>
                  </a:path>
                </a:pathLst>
              </a:custGeom>
              <a:gradFill rotWithShape="1">
                <a:gsLst>
                  <a:gs pos="0">
                    <a:srgbClr val="7F5029"/>
                  </a:gs>
                  <a:gs pos="100000">
                    <a:srgbClr val="D42A2A"/>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defTabSz="666140" fontAlgn="base">
                  <a:spcBef>
                    <a:spcPct val="0"/>
                  </a:spcBef>
                  <a:spcAft>
                    <a:spcPct val="0"/>
                  </a:spcAft>
                </a:pPr>
                <a:endParaRPr lang="hr-HR" sz="900">
                  <a:solidFill>
                    <a:srgbClr val="000000"/>
                  </a:solidFill>
                </a:endParaRPr>
              </a:p>
            </p:txBody>
          </p:sp>
          <p:sp>
            <p:nvSpPr>
              <p:cNvPr id="2328" name="Oval 2123"/>
              <p:cNvSpPr>
                <a:spLocks noChangeArrowheads="1"/>
              </p:cNvSpPr>
              <p:nvPr/>
            </p:nvSpPr>
            <p:spPr bwMode="auto">
              <a:xfrm rot="-171191">
                <a:off x="4696" y="2606"/>
                <a:ext cx="307" cy="157"/>
              </a:xfrm>
              <a:prstGeom prst="ellipse">
                <a:avLst/>
              </a:prstGeom>
              <a:gradFill rotWithShape="1">
                <a:gsLst>
                  <a:gs pos="0">
                    <a:schemeClr val="bg1"/>
                  </a:gs>
                  <a:gs pos="100000">
                    <a:srgbClr val="C029FD">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defTabSz="666140" fontAlgn="base">
                  <a:spcBef>
                    <a:spcPct val="0"/>
                  </a:spcBef>
                  <a:spcAft>
                    <a:spcPct val="0"/>
                  </a:spcAft>
                </a:pPr>
                <a:endParaRPr lang="sr-Latn-RS" sz="1200">
                  <a:solidFill>
                    <a:srgbClr val="8B8B8B"/>
                  </a:solidFill>
                </a:endParaRPr>
              </a:p>
            </p:txBody>
          </p:sp>
        </p:grpSp>
        <p:sp>
          <p:nvSpPr>
            <p:cNvPr id="2326" name="Text Box 2124"/>
            <p:cNvSpPr txBox="1">
              <a:spLocks noChangeArrowheads="1"/>
            </p:cNvSpPr>
            <p:nvPr/>
          </p:nvSpPr>
          <p:spPr bwMode="auto">
            <a:xfrm>
              <a:off x="3756" y="5087"/>
              <a:ext cx="533"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1255713" eaLnBrk="0" hangingPunct="0">
                <a:defRPr sz="1200">
                  <a:solidFill>
                    <a:schemeClr val="tx1"/>
                  </a:solidFill>
                  <a:latin typeface="Arial" charset="0"/>
                </a:defRPr>
              </a:lvl1pPr>
              <a:lvl2pPr marL="742950" indent="-285750" defTabSz="1255713" eaLnBrk="0" hangingPunct="0">
                <a:defRPr sz="1200">
                  <a:solidFill>
                    <a:schemeClr val="tx1"/>
                  </a:solidFill>
                  <a:latin typeface="Arial" charset="0"/>
                </a:defRPr>
              </a:lvl2pPr>
              <a:lvl3pPr marL="1143000" indent="-228600" defTabSz="1255713" eaLnBrk="0" hangingPunct="0">
                <a:defRPr sz="1200">
                  <a:solidFill>
                    <a:schemeClr val="tx1"/>
                  </a:solidFill>
                  <a:latin typeface="Arial" charset="0"/>
                </a:defRPr>
              </a:lvl3pPr>
              <a:lvl4pPr marL="1600200" indent="-228600" defTabSz="1255713" eaLnBrk="0" hangingPunct="0">
                <a:defRPr sz="1200">
                  <a:solidFill>
                    <a:schemeClr val="tx1"/>
                  </a:solidFill>
                  <a:latin typeface="Arial" charset="0"/>
                </a:defRPr>
              </a:lvl4pPr>
              <a:lvl5pPr marL="2057400" indent="-228600" defTabSz="1255713" eaLnBrk="0" hangingPunct="0">
                <a:defRPr sz="1200">
                  <a:solidFill>
                    <a:schemeClr val="tx1"/>
                  </a:solidFill>
                  <a:latin typeface="Arial" charset="0"/>
                </a:defRPr>
              </a:lvl5pPr>
              <a:lvl6pPr marL="2514600" indent="-228600" algn="ctr" defTabSz="1255713" eaLnBrk="0" fontAlgn="base" hangingPunct="0">
                <a:spcBef>
                  <a:spcPct val="0"/>
                </a:spcBef>
                <a:spcAft>
                  <a:spcPct val="0"/>
                </a:spcAft>
                <a:defRPr sz="1200">
                  <a:solidFill>
                    <a:schemeClr val="tx1"/>
                  </a:solidFill>
                  <a:latin typeface="Arial" charset="0"/>
                </a:defRPr>
              </a:lvl6pPr>
              <a:lvl7pPr marL="2971800" indent="-228600" algn="ctr" defTabSz="1255713" eaLnBrk="0" fontAlgn="base" hangingPunct="0">
                <a:spcBef>
                  <a:spcPct val="0"/>
                </a:spcBef>
                <a:spcAft>
                  <a:spcPct val="0"/>
                </a:spcAft>
                <a:defRPr sz="1200">
                  <a:solidFill>
                    <a:schemeClr val="tx1"/>
                  </a:solidFill>
                  <a:latin typeface="Arial" charset="0"/>
                </a:defRPr>
              </a:lvl7pPr>
              <a:lvl8pPr marL="3429000" indent="-228600" algn="ctr" defTabSz="1255713" eaLnBrk="0" fontAlgn="base" hangingPunct="0">
                <a:spcBef>
                  <a:spcPct val="0"/>
                </a:spcBef>
                <a:spcAft>
                  <a:spcPct val="0"/>
                </a:spcAft>
                <a:defRPr sz="1200">
                  <a:solidFill>
                    <a:schemeClr val="tx1"/>
                  </a:solidFill>
                  <a:latin typeface="Arial" charset="0"/>
                </a:defRPr>
              </a:lvl8pPr>
              <a:lvl9pPr marL="3886200" indent="-228600" algn="ctr" defTabSz="1255713" eaLnBrk="0" fontAlgn="base" hangingPunct="0">
                <a:spcBef>
                  <a:spcPct val="0"/>
                </a:spcBef>
                <a:spcAft>
                  <a:spcPct val="0"/>
                </a:spcAft>
                <a:defRPr sz="1200">
                  <a:solidFill>
                    <a:schemeClr val="tx1"/>
                  </a:solidFill>
                  <a:latin typeface="Arial" charset="0"/>
                </a:defRPr>
              </a:lvl9pPr>
            </a:lstStyle>
            <a:p>
              <a:pPr algn="ctr" eaLnBrk="1" fontAlgn="base" hangingPunct="1">
                <a:spcBef>
                  <a:spcPct val="50000"/>
                </a:spcBef>
                <a:spcAft>
                  <a:spcPct val="0"/>
                </a:spcAft>
              </a:pPr>
              <a:r>
                <a:rPr lang="en-US" b="1" dirty="0">
                  <a:solidFill>
                    <a:srgbClr val="000000"/>
                  </a:solidFill>
                </a:rPr>
                <a:t>AIF</a:t>
              </a:r>
            </a:p>
          </p:txBody>
        </p:sp>
      </p:grpSp>
      <p:grpSp>
        <p:nvGrpSpPr>
          <p:cNvPr id="2141" name="Group 2281"/>
          <p:cNvGrpSpPr>
            <a:grpSpLocks/>
          </p:cNvGrpSpPr>
          <p:nvPr/>
        </p:nvGrpSpPr>
        <p:grpSpPr bwMode="auto">
          <a:xfrm>
            <a:off x="5998277" y="3986444"/>
            <a:ext cx="861922" cy="296095"/>
            <a:chOff x="4092" y="4416"/>
            <a:chExt cx="588" cy="328"/>
          </a:xfrm>
        </p:grpSpPr>
        <p:grpSp>
          <p:nvGrpSpPr>
            <p:cNvPr id="2321" name="Group 2131"/>
            <p:cNvGrpSpPr>
              <a:grpSpLocks/>
            </p:cNvGrpSpPr>
            <p:nvPr/>
          </p:nvGrpSpPr>
          <p:grpSpPr bwMode="auto">
            <a:xfrm rot="203243">
              <a:off x="4183" y="4416"/>
              <a:ext cx="403" cy="253"/>
              <a:chOff x="4489" y="2452"/>
              <a:chExt cx="539" cy="338"/>
            </a:xfrm>
          </p:grpSpPr>
          <p:sp>
            <p:nvSpPr>
              <p:cNvPr id="2323" name="Freeform 2132"/>
              <p:cNvSpPr>
                <a:spLocks/>
              </p:cNvSpPr>
              <p:nvPr/>
            </p:nvSpPr>
            <p:spPr bwMode="auto">
              <a:xfrm rot="328195">
                <a:off x="4489" y="2452"/>
                <a:ext cx="539" cy="338"/>
              </a:xfrm>
              <a:custGeom>
                <a:avLst/>
                <a:gdLst>
                  <a:gd name="T0" fmla="*/ 96 w 537"/>
                  <a:gd name="T1" fmla="*/ 91 h 314"/>
                  <a:gd name="T2" fmla="*/ 255 w 537"/>
                  <a:gd name="T3" fmla="*/ 5 h 314"/>
                  <a:gd name="T4" fmla="*/ 450 w 537"/>
                  <a:gd name="T5" fmla="*/ 51 h 314"/>
                  <a:gd name="T6" fmla="*/ 538 w 537"/>
                  <a:gd name="T7" fmla="*/ 185 h 314"/>
                  <a:gd name="T8" fmla="*/ 422 w 537"/>
                  <a:gd name="T9" fmla="*/ 336 h 314"/>
                  <a:gd name="T10" fmla="*/ 155 w 537"/>
                  <a:gd name="T11" fmla="*/ 376 h 314"/>
                  <a:gd name="T12" fmla="*/ 9 w 537"/>
                  <a:gd name="T13" fmla="*/ 236 h 314"/>
                  <a:gd name="T14" fmla="*/ 96 w 537"/>
                  <a:gd name="T15" fmla="*/ 91 h 314"/>
                  <a:gd name="T16" fmla="*/ 0 60000 65536"/>
                  <a:gd name="T17" fmla="*/ 0 60000 65536"/>
                  <a:gd name="T18" fmla="*/ 0 60000 65536"/>
                  <a:gd name="T19" fmla="*/ 0 60000 65536"/>
                  <a:gd name="T20" fmla="*/ 0 60000 65536"/>
                  <a:gd name="T21" fmla="*/ 0 60000 65536"/>
                  <a:gd name="T22" fmla="*/ 0 60000 65536"/>
                  <a:gd name="T23" fmla="*/ 0 60000 65536"/>
                  <a:gd name="T24" fmla="*/ 0 w 537"/>
                  <a:gd name="T25" fmla="*/ 0 h 314"/>
                  <a:gd name="T26" fmla="*/ 537 w 537"/>
                  <a:gd name="T27" fmla="*/ 314 h 3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7" h="314">
                    <a:moveTo>
                      <a:pt x="96" y="73"/>
                    </a:moveTo>
                    <a:cubicBezTo>
                      <a:pt x="141" y="47"/>
                      <a:pt x="194" y="10"/>
                      <a:pt x="252" y="5"/>
                    </a:cubicBezTo>
                    <a:cubicBezTo>
                      <a:pt x="310" y="0"/>
                      <a:pt x="398" y="17"/>
                      <a:pt x="444" y="41"/>
                    </a:cubicBezTo>
                    <a:cubicBezTo>
                      <a:pt x="490" y="65"/>
                      <a:pt x="537" y="111"/>
                      <a:pt x="532" y="149"/>
                    </a:cubicBezTo>
                    <a:cubicBezTo>
                      <a:pt x="532" y="229"/>
                      <a:pt x="477" y="246"/>
                      <a:pt x="416" y="269"/>
                    </a:cubicBezTo>
                    <a:cubicBezTo>
                      <a:pt x="353" y="294"/>
                      <a:pt x="220" y="314"/>
                      <a:pt x="152" y="301"/>
                    </a:cubicBezTo>
                    <a:cubicBezTo>
                      <a:pt x="84" y="288"/>
                      <a:pt x="18" y="227"/>
                      <a:pt x="9" y="189"/>
                    </a:cubicBezTo>
                    <a:cubicBezTo>
                      <a:pt x="0" y="151"/>
                      <a:pt x="52" y="99"/>
                      <a:pt x="96" y="73"/>
                    </a:cubicBezTo>
                    <a:close/>
                  </a:path>
                </a:pathLst>
              </a:custGeom>
              <a:gradFill rotWithShape="1">
                <a:gsLst>
                  <a:gs pos="0">
                    <a:srgbClr val="A20000"/>
                  </a:gs>
                  <a:gs pos="100000">
                    <a:srgbClr val="FF6565"/>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defTabSz="666140" fontAlgn="base">
                  <a:spcBef>
                    <a:spcPct val="0"/>
                  </a:spcBef>
                  <a:spcAft>
                    <a:spcPct val="0"/>
                  </a:spcAft>
                </a:pPr>
                <a:endParaRPr lang="hr-HR" sz="900">
                  <a:solidFill>
                    <a:srgbClr val="000000"/>
                  </a:solidFill>
                </a:endParaRPr>
              </a:p>
            </p:txBody>
          </p:sp>
          <p:sp>
            <p:nvSpPr>
              <p:cNvPr id="2324" name="Oval 2133"/>
              <p:cNvSpPr>
                <a:spLocks noChangeArrowheads="1"/>
              </p:cNvSpPr>
              <p:nvPr/>
            </p:nvSpPr>
            <p:spPr bwMode="auto">
              <a:xfrm rot="-171191">
                <a:off x="4696" y="2606"/>
                <a:ext cx="307" cy="157"/>
              </a:xfrm>
              <a:prstGeom prst="ellipse">
                <a:avLst/>
              </a:prstGeom>
              <a:gradFill rotWithShape="1">
                <a:gsLst>
                  <a:gs pos="0">
                    <a:schemeClr val="bg1"/>
                  </a:gs>
                  <a:gs pos="100000">
                    <a:srgbClr val="C029FD">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defTabSz="666140" fontAlgn="base">
                  <a:spcBef>
                    <a:spcPct val="0"/>
                  </a:spcBef>
                  <a:spcAft>
                    <a:spcPct val="0"/>
                  </a:spcAft>
                </a:pPr>
                <a:endParaRPr lang="sr-Latn-RS" sz="1200">
                  <a:solidFill>
                    <a:srgbClr val="8B8B8B"/>
                  </a:solidFill>
                </a:endParaRPr>
              </a:p>
            </p:txBody>
          </p:sp>
        </p:grpSp>
        <p:sp>
          <p:nvSpPr>
            <p:cNvPr id="2322" name="Text Box 2134"/>
            <p:cNvSpPr txBox="1">
              <a:spLocks noChangeArrowheads="1"/>
            </p:cNvSpPr>
            <p:nvPr/>
          </p:nvSpPr>
          <p:spPr bwMode="auto">
            <a:xfrm>
              <a:off x="4092" y="4437"/>
              <a:ext cx="588"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1255713" eaLnBrk="0" hangingPunct="0">
                <a:defRPr sz="1200">
                  <a:solidFill>
                    <a:schemeClr val="tx1"/>
                  </a:solidFill>
                  <a:latin typeface="Arial" charset="0"/>
                </a:defRPr>
              </a:lvl1pPr>
              <a:lvl2pPr marL="742950" indent="-285750" defTabSz="1255713" eaLnBrk="0" hangingPunct="0">
                <a:defRPr sz="1200">
                  <a:solidFill>
                    <a:schemeClr val="tx1"/>
                  </a:solidFill>
                  <a:latin typeface="Arial" charset="0"/>
                </a:defRPr>
              </a:lvl2pPr>
              <a:lvl3pPr marL="1143000" indent="-228600" defTabSz="1255713" eaLnBrk="0" hangingPunct="0">
                <a:defRPr sz="1200">
                  <a:solidFill>
                    <a:schemeClr val="tx1"/>
                  </a:solidFill>
                  <a:latin typeface="Arial" charset="0"/>
                </a:defRPr>
              </a:lvl3pPr>
              <a:lvl4pPr marL="1600200" indent="-228600" defTabSz="1255713" eaLnBrk="0" hangingPunct="0">
                <a:defRPr sz="1200">
                  <a:solidFill>
                    <a:schemeClr val="tx1"/>
                  </a:solidFill>
                  <a:latin typeface="Arial" charset="0"/>
                </a:defRPr>
              </a:lvl4pPr>
              <a:lvl5pPr marL="2057400" indent="-228600" defTabSz="1255713" eaLnBrk="0" hangingPunct="0">
                <a:defRPr sz="1200">
                  <a:solidFill>
                    <a:schemeClr val="tx1"/>
                  </a:solidFill>
                  <a:latin typeface="Arial" charset="0"/>
                </a:defRPr>
              </a:lvl5pPr>
              <a:lvl6pPr marL="2514600" indent="-228600" algn="ctr" defTabSz="1255713" eaLnBrk="0" fontAlgn="base" hangingPunct="0">
                <a:spcBef>
                  <a:spcPct val="0"/>
                </a:spcBef>
                <a:spcAft>
                  <a:spcPct val="0"/>
                </a:spcAft>
                <a:defRPr sz="1200">
                  <a:solidFill>
                    <a:schemeClr val="tx1"/>
                  </a:solidFill>
                  <a:latin typeface="Arial" charset="0"/>
                </a:defRPr>
              </a:lvl6pPr>
              <a:lvl7pPr marL="2971800" indent="-228600" algn="ctr" defTabSz="1255713" eaLnBrk="0" fontAlgn="base" hangingPunct="0">
                <a:spcBef>
                  <a:spcPct val="0"/>
                </a:spcBef>
                <a:spcAft>
                  <a:spcPct val="0"/>
                </a:spcAft>
                <a:defRPr sz="1200">
                  <a:solidFill>
                    <a:schemeClr val="tx1"/>
                  </a:solidFill>
                  <a:latin typeface="Arial" charset="0"/>
                </a:defRPr>
              </a:lvl7pPr>
              <a:lvl8pPr marL="3429000" indent="-228600" algn="ctr" defTabSz="1255713" eaLnBrk="0" fontAlgn="base" hangingPunct="0">
                <a:spcBef>
                  <a:spcPct val="0"/>
                </a:spcBef>
                <a:spcAft>
                  <a:spcPct val="0"/>
                </a:spcAft>
                <a:defRPr sz="1200">
                  <a:solidFill>
                    <a:schemeClr val="tx1"/>
                  </a:solidFill>
                  <a:latin typeface="Arial" charset="0"/>
                </a:defRPr>
              </a:lvl8pPr>
              <a:lvl9pPr marL="3886200" indent="-228600" algn="ctr" defTabSz="1255713" eaLnBrk="0" fontAlgn="base" hangingPunct="0">
                <a:spcBef>
                  <a:spcPct val="0"/>
                </a:spcBef>
                <a:spcAft>
                  <a:spcPct val="0"/>
                </a:spcAft>
                <a:defRPr sz="1200">
                  <a:solidFill>
                    <a:schemeClr val="tx1"/>
                  </a:solidFill>
                  <a:latin typeface="Arial" charset="0"/>
                </a:defRPr>
              </a:lvl9pPr>
            </a:lstStyle>
            <a:p>
              <a:pPr algn="ctr" eaLnBrk="1" fontAlgn="base" hangingPunct="1">
                <a:spcBef>
                  <a:spcPct val="50000"/>
                </a:spcBef>
                <a:spcAft>
                  <a:spcPct val="0"/>
                </a:spcAft>
              </a:pPr>
              <a:r>
                <a:rPr lang="en-US" b="1" dirty="0" err="1">
                  <a:solidFill>
                    <a:srgbClr val="000000"/>
                  </a:solidFill>
                </a:rPr>
                <a:t>Noxa</a:t>
              </a:r>
              <a:endParaRPr lang="en-US" b="1" dirty="0">
                <a:solidFill>
                  <a:srgbClr val="000000"/>
                </a:solidFill>
              </a:endParaRPr>
            </a:p>
          </p:txBody>
        </p:sp>
      </p:grpSp>
      <p:grpSp>
        <p:nvGrpSpPr>
          <p:cNvPr id="2142" name="Group 2135"/>
          <p:cNvGrpSpPr>
            <a:grpSpLocks/>
          </p:cNvGrpSpPr>
          <p:nvPr/>
        </p:nvGrpSpPr>
        <p:grpSpPr bwMode="auto">
          <a:xfrm>
            <a:off x="6789838" y="3986439"/>
            <a:ext cx="861922" cy="295345"/>
            <a:chOff x="1764" y="4248"/>
            <a:chExt cx="714" cy="397"/>
          </a:xfrm>
        </p:grpSpPr>
        <p:grpSp>
          <p:nvGrpSpPr>
            <p:cNvPr id="2317" name="Group 2136"/>
            <p:cNvGrpSpPr>
              <a:grpSpLocks/>
            </p:cNvGrpSpPr>
            <p:nvPr/>
          </p:nvGrpSpPr>
          <p:grpSpPr bwMode="auto">
            <a:xfrm rot="203243">
              <a:off x="1874" y="4248"/>
              <a:ext cx="490" cy="307"/>
              <a:chOff x="4489" y="2452"/>
              <a:chExt cx="539" cy="338"/>
            </a:xfrm>
          </p:grpSpPr>
          <p:sp>
            <p:nvSpPr>
              <p:cNvPr id="2319" name="Freeform 2137"/>
              <p:cNvSpPr>
                <a:spLocks/>
              </p:cNvSpPr>
              <p:nvPr/>
            </p:nvSpPr>
            <p:spPr bwMode="auto">
              <a:xfrm rot="328195">
                <a:off x="4489" y="2452"/>
                <a:ext cx="539" cy="338"/>
              </a:xfrm>
              <a:custGeom>
                <a:avLst/>
                <a:gdLst>
                  <a:gd name="T0" fmla="*/ 96 w 537"/>
                  <a:gd name="T1" fmla="*/ 91 h 314"/>
                  <a:gd name="T2" fmla="*/ 255 w 537"/>
                  <a:gd name="T3" fmla="*/ 5 h 314"/>
                  <a:gd name="T4" fmla="*/ 450 w 537"/>
                  <a:gd name="T5" fmla="*/ 51 h 314"/>
                  <a:gd name="T6" fmla="*/ 538 w 537"/>
                  <a:gd name="T7" fmla="*/ 185 h 314"/>
                  <a:gd name="T8" fmla="*/ 422 w 537"/>
                  <a:gd name="T9" fmla="*/ 336 h 314"/>
                  <a:gd name="T10" fmla="*/ 155 w 537"/>
                  <a:gd name="T11" fmla="*/ 376 h 314"/>
                  <a:gd name="T12" fmla="*/ 9 w 537"/>
                  <a:gd name="T13" fmla="*/ 236 h 314"/>
                  <a:gd name="T14" fmla="*/ 96 w 537"/>
                  <a:gd name="T15" fmla="*/ 91 h 314"/>
                  <a:gd name="T16" fmla="*/ 0 60000 65536"/>
                  <a:gd name="T17" fmla="*/ 0 60000 65536"/>
                  <a:gd name="T18" fmla="*/ 0 60000 65536"/>
                  <a:gd name="T19" fmla="*/ 0 60000 65536"/>
                  <a:gd name="T20" fmla="*/ 0 60000 65536"/>
                  <a:gd name="T21" fmla="*/ 0 60000 65536"/>
                  <a:gd name="T22" fmla="*/ 0 60000 65536"/>
                  <a:gd name="T23" fmla="*/ 0 60000 65536"/>
                  <a:gd name="T24" fmla="*/ 0 w 537"/>
                  <a:gd name="T25" fmla="*/ 0 h 314"/>
                  <a:gd name="T26" fmla="*/ 537 w 537"/>
                  <a:gd name="T27" fmla="*/ 314 h 3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7" h="314">
                    <a:moveTo>
                      <a:pt x="96" y="73"/>
                    </a:moveTo>
                    <a:cubicBezTo>
                      <a:pt x="141" y="47"/>
                      <a:pt x="194" y="10"/>
                      <a:pt x="252" y="5"/>
                    </a:cubicBezTo>
                    <a:cubicBezTo>
                      <a:pt x="310" y="0"/>
                      <a:pt x="398" y="17"/>
                      <a:pt x="444" y="41"/>
                    </a:cubicBezTo>
                    <a:cubicBezTo>
                      <a:pt x="490" y="65"/>
                      <a:pt x="537" y="111"/>
                      <a:pt x="532" y="149"/>
                    </a:cubicBezTo>
                    <a:cubicBezTo>
                      <a:pt x="532" y="229"/>
                      <a:pt x="477" y="246"/>
                      <a:pt x="416" y="269"/>
                    </a:cubicBezTo>
                    <a:cubicBezTo>
                      <a:pt x="353" y="294"/>
                      <a:pt x="220" y="314"/>
                      <a:pt x="152" y="301"/>
                    </a:cubicBezTo>
                    <a:cubicBezTo>
                      <a:pt x="84" y="288"/>
                      <a:pt x="18" y="227"/>
                      <a:pt x="9" y="189"/>
                    </a:cubicBezTo>
                    <a:cubicBezTo>
                      <a:pt x="0" y="151"/>
                      <a:pt x="52" y="99"/>
                      <a:pt x="96" y="73"/>
                    </a:cubicBezTo>
                    <a:close/>
                  </a:path>
                </a:pathLst>
              </a:custGeom>
              <a:gradFill rotWithShape="1">
                <a:gsLst>
                  <a:gs pos="0">
                    <a:srgbClr val="4A6400"/>
                  </a:gs>
                  <a:gs pos="100000">
                    <a:srgbClr val="EAFFA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defTabSz="666140" fontAlgn="base">
                  <a:spcBef>
                    <a:spcPct val="0"/>
                  </a:spcBef>
                  <a:spcAft>
                    <a:spcPct val="0"/>
                  </a:spcAft>
                </a:pPr>
                <a:endParaRPr lang="hr-HR" sz="900">
                  <a:solidFill>
                    <a:srgbClr val="000000"/>
                  </a:solidFill>
                </a:endParaRPr>
              </a:p>
            </p:txBody>
          </p:sp>
          <p:sp>
            <p:nvSpPr>
              <p:cNvPr id="2320" name="Oval 2138"/>
              <p:cNvSpPr>
                <a:spLocks noChangeArrowheads="1"/>
              </p:cNvSpPr>
              <p:nvPr/>
            </p:nvSpPr>
            <p:spPr bwMode="auto">
              <a:xfrm rot="-171191">
                <a:off x="4696" y="2606"/>
                <a:ext cx="307" cy="157"/>
              </a:xfrm>
              <a:prstGeom prst="ellipse">
                <a:avLst/>
              </a:prstGeom>
              <a:gradFill rotWithShape="1">
                <a:gsLst>
                  <a:gs pos="0">
                    <a:schemeClr val="bg1"/>
                  </a:gs>
                  <a:gs pos="100000">
                    <a:srgbClr val="C029FD">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defTabSz="666140" fontAlgn="base">
                  <a:spcBef>
                    <a:spcPct val="0"/>
                  </a:spcBef>
                  <a:spcAft>
                    <a:spcPct val="0"/>
                  </a:spcAft>
                </a:pPr>
                <a:endParaRPr lang="sr-Latn-RS" sz="1200">
                  <a:solidFill>
                    <a:srgbClr val="8B8B8B"/>
                  </a:solidFill>
                </a:endParaRPr>
              </a:p>
            </p:txBody>
          </p:sp>
        </p:grpSp>
        <p:sp>
          <p:nvSpPr>
            <p:cNvPr id="2318" name="Text Box 2139"/>
            <p:cNvSpPr txBox="1">
              <a:spLocks noChangeArrowheads="1"/>
            </p:cNvSpPr>
            <p:nvPr/>
          </p:nvSpPr>
          <p:spPr bwMode="auto">
            <a:xfrm>
              <a:off x="1764" y="4273"/>
              <a:ext cx="714"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1255713" eaLnBrk="0" hangingPunct="0">
                <a:defRPr sz="1200">
                  <a:solidFill>
                    <a:schemeClr val="tx1"/>
                  </a:solidFill>
                  <a:latin typeface="Arial" charset="0"/>
                </a:defRPr>
              </a:lvl1pPr>
              <a:lvl2pPr marL="742950" indent="-285750" defTabSz="1255713" eaLnBrk="0" hangingPunct="0">
                <a:defRPr sz="1200">
                  <a:solidFill>
                    <a:schemeClr val="tx1"/>
                  </a:solidFill>
                  <a:latin typeface="Arial" charset="0"/>
                </a:defRPr>
              </a:lvl2pPr>
              <a:lvl3pPr marL="1143000" indent="-228600" defTabSz="1255713" eaLnBrk="0" hangingPunct="0">
                <a:defRPr sz="1200">
                  <a:solidFill>
                    <a:schemeClr val="tx1"/>
                  </a:solidFill>
                  <a:latin typeface="Arial" charset="0"/>
                </a:defRPr>
              </a:lvl3pPr>
              <a:lvl4pPr marL="1600200" indent="-228600" defTabSz="1255713" eaLnBrk="0" hangingPunct="0">
                <a:defRPr sz="1200">
                  <a:solidFill>
                    <a:schemeClr val="tx1"/>
                  </a:solidFill>
                  <a:latin typeface="Arial" charset="0"/>
                </a:defRPr>
              </a:lvl4pPr>
              <a:lvl5pPr marL="2057400" indent="-228600" defTabSz="1255713" eaLnBrk="0" hangingPunct="0">
                <a:defRPr sz="1200">
                  <a:solidFill>
                    <a:schemeClr val="tx1"/>
                  </a:solidFill>
                  <a:latin typeface="Arial" charset="0"/>
                </a:defRPr>
              </a:lvl5pPr>
              <a:lvl6pPr marL="2514600" indent="-228600" algn="ctr" defTabSz="1255713" eaLnBrk="0" fontAlgn="base" hangingPunct="0">
                <a:spcBef>
                  <a:spcPct val="0"/>
                </a:spcBef>
                <a:spcAft>
                  <a:spcPct val="0"/>
                </a:spcAft>
                <a:defRPr sz="1200">
                  <a:solidFill>
                    <a:schemeClr val="tx1"/>
                  </a:solidFill>
                  <a:latin typeface="Arial" charset="0"/>
                </a:defRPr>
              </a:lvl6pPr>
              <a:lvl7pPr marL="2971800" indent="-228600" algn="ctr" defTabSz="1255713" eaLnBrk="0" fontAlgn="base" hangingPunct="0">
                <a:spcBef>
                  <a:spcPct val="0"/>
                </a:spcBef>
                <a:spcAft>
                  <a:spcPct val="0"/>
                </a:spcAft>
                <a:defRPr sz="1200">
                  <a:solidFill>
                    <a:schemeClr val="tx1"/>
                  </a:solidFill>
                  <a:latin typeface="Arial" charset="0"/>
                </a:defRPr>
              </a:lvl7pPr>
              <a:lvl8pPr marL="3429000" indent="-228600" algn="ctr" defTabSz="1255713" eaLnBrk="0" fontAlgn="base" hangingPunct="0">
                <a:spcBef>
                  <a:spcPct val="0"/>
                </a:spcBef>
                <a:spcAft>
                  <a:spcPct val="0"/>
                </a:spcAft>
                <a:defRPr sz="1200">
                  <a:solidFill>
                    <a:schemeClr val="tx1"/>
                  </a:solidFill>
                  <a:latin typeface="Arial" charset="0"/>
                </a:defRPr>
              </a:lvl8pPr>
              <a:lvl9pPr marL="3886200" indent="-228600" algn="ctr" defTabSz="1255713" eaLnBrk="0" fontAlgn="base" hangingPunct="0">
                <a:spcBef>
                  <a:spcPct val="0"/>
                </a:spcBef>
                <a:spcAft>
                  <a:spcPct val="0"/>
                </a:spcAft>
                <a:defRPr sz="1200">
                  <a:solidFill>
                    <a:schemeClr val="tx1"/>
                  </a:solidFill>
                  <a:latin typeface="Arial" charset="0"/>
                </a:defRPr>
              </a:lvl9pPr>
            </a:lstStyle>
            <a:p>
              <a:pPr algn="ctr" eaLnBrk="1" fontAlgn="base" hangingPunct="1">
                <a:spcBef>
                  <a:spcPct val="50000"/>
                </a:spcBef>
                <a:spcAft>
                  <a:spcPct val="0"/>
                </a:spcAft>
              </a:pPr>
              <a:r>
                <a:rPr lang="en-US" b="1" dirty="0">
                  <a:solidFill>
                    <a:srgbClr val="000000"/>
                  </a:solidFill>
                </a:rPr>
                <a:t>PUMA</a:t>
              </a:r>
            </a:p>
          </p:txBody>
        </p:sp>
      </p:grpSp>
      <p:grpSp>
        <p:nvGrpSpPr>
          <p:cNvPr id="2143" name="Group 2282"/>
          <p:cNvGrpSpPr>
            <a:grpSpLocks/>
          </p:cNvGrpSpPr>
          <p:nvPr/>
        </p:nvGrpSpPr>
        <p:grpSpPr bwMode="auto">
          <a:xfrm>
            <a:off x="7519833" y="3788734"/>
            <a:ext cx="980657" cy="289775"/>
            <a:chOff x="5130" y="4197"/>
            <a:chExt cx="669" cy="321"/>
          </a:xfrm>
        </p:grpSpPr>
        <p:grpSp>
          <p:nvGrpSpPr>
            <p:cNvPr id="2313" name="Group 2141"/>
            <p:cNvGrpSpPr>
              <a:grpSpLocks/>
            </p:cNvGrpSpPr>
            <p:nvPr/>
          </p:nvGrpSpPr>
          <p:grpSpPr bwMode="auto">
            <a:xfrm rot="203243">
              <a:off x="5233" y="4230"/>
              <a:ext cx="459" cy="288"/>
              <a:chOff x="4489" y="2452"/>
              <a:chExt cx="539" cy="338"/>
            </a:xfrm>
          </p:grpSpPr>
          <p:sp>
            <p:nvSpPr>
              <p:cNvPr id="2315" name="Freeform 2142"/>
              <p:cNvSpPr>
                <a:spLocks/>
              </p:cNvSpPr>
              <p:nvPr/>
            </p:nvSpPr>
            <p:spPr bwMode="auto">
              <a:xfrm rot="328195">
                <a:off x="4489" y="2452"/>
                <a:ext cx="539" cy="338"/>
              </a:xfrm>
              <a:custGeom>
                <a:avLst/>
                <a:gdLst>
                  <a:gd name="T0" fmla="*/ 96 w 537"/>
                  <a:gd name="T1" fmla="*/ 91 h 314"/>
                  <a:gd name="T2" fmla="*/ 255 w 537"/>
                  <a:gd name="T3" fmla="*/ 5 h 314"/>
                  <a:gd name="T4" fmla="*/ 450 w 537"/>
                  <a:gd name="T5" fmla="*/ 51 h 314"/>
                  <a:gd name="T6" fmla="*/ 538 w 537"/>
                  <a:gd name="T7" fmla="*/ 185 h 314"/>
                  <a:gd name="T8" fmla="*/ 422 w 537"/>
                  <a:gd name="T9" fmla="*/ 336 h 314"/>
                  <a:gd name="T10" fmla="*/ 155 w 537"/>
                  <a:gd name="T11" fmla="*/ 376 h 314"/>
                  <a:gd name="T12" fmla="*/ 9 w 537"/>
                  <a:gd name="T13" fmla="*/ 236 h 314"/>
                  <a:gd name="T14" fmla="*/ 96 w 537"/>
                  <a:gd name="T15" fmla="*/ 91 h 314"/>
                  <a:gd name="T16" fmla="*/ 0 60000 65536"/>
                  <a:gd name="T17" fmla="*/ 0 60000 65536"/>
                  <a:gd name="T18" fmla="*/ 0 60000 65536"/>
                  <a:gd name="T19" fmla="*/ 0 60000 65536"/>
                  <a:gd name="T20" fmla="*/ 0 60000 65536"/>
                  <a:gd name="T21" fmla="*/ 0 60000 65536"/>
                  <a:gd name="T22" fmla="*/ 0 60000 65536"/>
                  <a:gd name="T23" fmla="*/ 0 60000 65536"/>
                  <a:gd name="T24" fmla="*/ 0 w 537"/>
                  <a:gd name="T25" fmla="*/ 0 h 314"/>
                  <a:gd name="T26" fmla="*/ 537 w 537"/>
                  <a:gd name="T27" fmla="*/ 314 h 3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7" h="314">
                    <a:moveTo>
                      <a:pt x="96" y="73"/>
                    </a:moveTo>
                    <a:cubicBezTo>
                      <a:pt x="141" y="47"/>
                      <a:pt x="194" y="10"/>
                      <a:pt x="252" y="5"/>
                    </a:cubicBezTo>
                    <a:cubicBezTo>
                      <a:pt x="310" y="0"/>
                      <a:pt x="398" y="17"/>
                      <a:pt x="444" y="41"/>
                    </a:cubicBezTo>
                    <a:cubicBezTo>
                      <a:pt x="490" y="65"/>
                      <a:pt x="537" y="111"/>
                      <a:pt x="532" y="149"/>
                    </a:cubicBezTo>
                    <a:cubicBezTo>
                      <a:pt x="532" y="229"/>
                      <a:pt x="477" y="246"/>
                      <a:pt x="416" y="269"/>
                    </a:cubicBezTo>
                    <a:cubicBezTo>
                      <a:pt x="353" y="294"/>
                      <a:pt x="220" y="314"/>
                      <a:pt x="152" y="301"/>
                    </a:cubicBezTo>
                    <a:cubicBezTo>
                      <a:pt x="84" y="288"/>
                      <a:pt x="18" y="227"/>
                      <a:pt x="9" y="189"/>
                    </a:cubicBezTo>
                    <a:cubicBezTo>
                      <a:pt x="0" y="151"/>
                      <a:pt x="52" y="99"/>
                      <a:pt x="96" y="73"/>
                    </a:cubicBezTo>
                    <a:close/>
                  </a:path>
                </a:pathLst>
              </a:custGeom>
              <a:gradFill rotWithShape="1">
                <a:gsLst>
                  <a:gs pos="0">
                    <a:srgbClr val="B5620F"/>
                  </a:gs>
                  <a:gs pos="100000">
                    <a:srgbClr val="E1AC4D"/>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defTabSz="666140" fontAlgn="base">
                  <a:spcBef>
                    <a:spcPct val="0"/>
                  </a:spcBef>
                  <a:spcAft>
                    <a:spcPct val="0"/>
                  </a:spcAft>
                </a:pPr>
                <a:endParaRPr lang="hr-HR" sz="900">
                  <a:solidFill>
                    <a:srgbClr val="000000"/>
                  </a:solidFill>
                </a:endParaRPr>
              </a:p>
            </p:txBody>
          </p:sp>
          <p:sp>
            <p:nvSpPr>
              <p:cNvPr id="2316" name="Oval 2143"/>
              <p:cNvSpPr>
                <a:spLocks noChangeArrowheads="1"/>
              </p:cNvSpPr>
              <p:nvPr/>
            </p:nvSpPr>
            <p:spPr bwMode="auto">
              <a:xfrm rot="-171191">
                <a:off x="4696" y="2606"/>
                <a:ext cx="307" cy="157"/>
              </a:xfrm>
              <a:prstGeom prst="ellipse">
                <a:avLst/>
              </a:prstGeom>
              <a:gradFill rotWithShape="1">
                <a:gsLst>
                  <a:gs pos="0">
                    <a:schemeClr val="bg1"/>
                  </a:gs>
                  <a:gs pos="100000">
                    <a:srgbClr val="C029FD">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defTabSz="666140" fontAlgn="base">
                  <a:spcBef>
                    <a:spcPct val="0"/>
                  </a:spcBef>
                  <a:spcAft>
                    <a:spcPct val="0"/>
                  </a:spcAft>
                </a:pPr>
                <a:endParaRPr lang="sr-Latn-RS" sz="1200">
                  <a:solidFill>
                    <a:srgbClr val="8B8B8B"/>
                  </a:solidFill>
                </a:endParaRPr>
              </a:p>
            </p:txBody>
          </p:sp>
        </p:grpSp>
        <p:sp>
          <p:nvSpPr>
            <p:cNvPr id="2314" name="Text Box 2144"/>
            <p:cNvSpPr txBox="1">
              <a:spLocks noChangeArrowheads="1"/>
            </p:cNvSpPr>
            <p:nvPr/>
          </p:nvSpPr>
          <p:spPr bwMode="auto">
            <a:xfrm>
              <a:off x="5130" y="4197"/>
              <a:ext cx="669"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1255713" eaLnBrk="0" hangingPunct="0">
                <a:defRPr sz="1200">
                  <a:solidFill>
                    <a:schemeClr val="tx1"/>
                  </a:solidFill>
                  <a:latin typeface="Arial" charset="0"/>
                </a:defRPr>
              </a:lvl1pPr>
              <a:lvl2pPr marL="742950" indent="-285750" defTabSz="1255713" eaLnBrk="0" hangingPunct="0">
                <a:defRPr sz="1200">
                  <a:solidFill>
                    <a:schemeClr val="tx1"/>
                  </a:solidFill>
                  <a:latin typeface="Arial" charset="0"/>
                </a:defRPr>
              </a:lvl2pPr>
              <a:lvl3pPr marL="1143000" indent="-228600" defTabSz="1255713" eaLnBrk="0" hangingPunct="0">
                <a:defRPr sz="1200">
                  <a:solidFill>
                    <a:schemeClr val="tx1"/>
                  </a:solidFill>
                  <a:latin typeface="Arial" charset="0"/>
                </a:defRPr>
              </a:lvl3pPr>
              <a:lvl4pPr marL="1600200" indent="-228600" defTabSz="1255713" eaLnBrk="0" hangingPunct="0">
                <a:defRPr sz="1200">
                  <a:solidFill>
                    <a:schemeClr val="tx1"/>
                  </a:solidFill>
                  <a:latin typeface="Arial" charset="0"/>
                </a:defRPr>
              </a:lvl4pPr>
              <a:lvl5pPr marL="2057400" indent="-228600" defTabSz="1255713" eaLnBrk="0" hangingPunct="0">
                <a:defRPr sz="1200">
                  <a:solidFill>
                    <a:schemeClr val="tx1"/>
                  </a:solidFill>
                  <a:latin typeface="Arial" charset="0"/>
                </a:defRPr>
              </a:lvl5pPr>
              <a:lvl6pPr marL="2514600" indent="-228600" algn="ctr" defTabSz="1255713" eaLnBrk="0" fontAlgn="base" hangingPunct="0">
                <a:spcBef>
                  <a:spcPct val="0"/>
                </a:spcBef>
                <a:spcAft>
                  <a:spcPct val="0"/>
                </a:spcAft>
                <a:defRPr sz="1200">
                  <a:solidFill>
                    <a:schemeClr val="tx1"/>
                  </a:solidFill>
                  <a:latin typeface="Arial" charset="0"/>
                </a:defRPr>
              </a:lvl6pPr>
              <a:lvl7pPr marL="2971800" indent="-228600" algn="ctr" defTabSz="1255713" eaLnBrk="0" fontAlgn="base" hangingPunct="0">
                <a:spcBef>
                  <a:spcPct val="0"/>
                </a:spcBef>
                <a:spcAft>
                  <a:spcPct val="0"/>
                </a:spcAft>
                <a:defRPr sz="1200">
                  <a:solidFill>
                    <a:schemeClr val="tx1"/>
                  </a:solidFill>
                  <a:latin typeface="Arial" charset="0"/>
                </a:defRPr>
              </a:lvl7pPr>
              <a:lvl8pPr marL="3429000" indent="-228600" algn="ctr" defTabSz="1255713" eaLnBrk="0" fontAlgn="base" hangingPunct="0">
                <a:spcBef>
                  <a:spcPct val="0"/>
                </a:spcBef>
                <a:spcAft>
                  <a:spcPct val="0"/>
                </a:spcAft>
                <a:defRPr sz="1200">
                  <a:solidFill>
                    <a:schemeClr val="tx1"/>
                  </a:solidFill>
                  <a:latin typeface="Arial" charset="0"/>
                </a:defRPr>
              </a:lvl8pPr>
              <a:lvl9pPr marL="3886200" indent="-228600" algn="ctr" defTabSz="1255713" eaLnBrk="0" fontAlgn="base" hangingPunct="0">
                <a:spcBef>
                  <a:spcPct val="0"/>
                </a:spcBef>
                <a:spcAft>
                  <a:spcPct val="0"/>
                </a:spcAft>
                <a:defRPr sz="1200">
                  <a:solidFill>
                    <a:schemeClr val="tx1"/>
                  </a:solidFill>
                  <a:latin typeface="Arial" charset="0"/>
                </a:defRPr>
              </a:lvl9pPr>
            </a:lstStyle>
            <a:p>
              <a:pPr algn="ctr" eaLnBrk="1" fontAlgn="base" hangingPunct="1">
                <a:spcBef>
                  <a:spcPct val="50000"/>
                </a:spcBef>
                <a:spcAft>
                  <a:spcPct val="0"/>
                </a:spcAft>
              </a:pPr>
              <a:r>
                <a:rPr lang="en-US" b="1" dirty="0">
                  <a:solidFill>
                    <a:srgbClr val="000000"/>
                  </a:solidFill>
                </a:rPr>
                <a:t>p53AIP1</a:t>
              </a:r>
            </a:p>
          </p:txBody>
        </p:sp>
      </p:grpSp>
      <p:sp>
        <p:nvSpPr>
          <p:cNvPr id="2144" name="Freeform 1606"/>
          <p:cNvSpPr>
            <a:spLocks/>
          </p:cNvSpPr>
          <p:nvPr/>
        </p:nvSpPr>
        <p:spPr bwMode="auto">
          <a:xfrm>
            <a:off x="6143398" y="4246418"/>
            <a:ext cx="1086198" cy="1753994"/>
          </a:xfrm>
          <a:custGeom>
            <a:avLst/>
            <a:gdLst>
              <a:gd name="T0" fmla="*/ 0 w 741"/>
              <a:gd name="T1" fmla="*/ 2147483647 h 1943"/>
              <a:gd name="T2" fmla="*/ 2147483647 w 741"/>
              <a:gd name="T3" fmla="*/ 0 h 1943"/>
              <a:gd name="T4" fmla="*/ 0 60000 65536"/>
              <a:gd name="T5" fmla="*/ 0 60000 65536"/>
              <a:gd name="T6" fmla="*/ 0 w 741"/>
              <a:gd name="T7" fmla="*/ 0 h 1943"/>
              <a:gd name="T8" fmla="*/ 741 w 741"/>
              <a:gd name="T9" fmla="*/ 1943 h 1943"/>
            </a:gdLst>
            <a:ahLst/>
            <a:cxnLst>
              <a:cxn ang="T4">
                <a:pos x="T0" y="T1"/>
              </a:cxn>
              <a:cxn ang="T5">
                <a:pos x="T2" y="T3"/>
              </a:cxn>
            </a:cxnLst>
            <a:rect l="T6" t="T7" r="T8" b="T9"/>
            <a:pathLst>
              <a:path w="741" h="1943">
                <a:moveTo>
                  <a:pt x="0" y="1943"/>
                </a:moveTo>
                <a:cubicBezTo>
                  <a:pt x="622" y="1671"/>
                  <a:pt x="555" y="976"/>
                  <a:pt x="741" y="0"/>
                </a:cubicBezTo>
              </a:path>
            </a:pathLst>
          </a:custGeom>
          <a:noFill/>
          <a:ln w="31750">
            <a:solidFill>
              <a:srgbClr val="FFFF00"/>
            </a:solidFill>
            <a:round/>
            <a:headEnd/>
            <a:tailEnd type="triangle" w="med" len="lg"/>
          </a:ln>
          <a:extLst>
            <a:ext uri="{909E8E84-426E-40DD-AFC4-6F175D3DCCD1}">
              <a14:hiddenFill xmlns:a14="http://schemas.microsoft.com/office/drawing/2010/main">
                <a:solidFill>
                  <a:srgbClr val="FFFFFF"/>
                </a:solidFill>
              </a14:hiddenFill>
            </a:ext>
          </a:extLst>
        </p:spPr>
        <p:txBody>
          <a:bodyPr wrap="none" lIns="66605" tIns="33303" rIns="66605" bIns="33303" anchor="ctr"/>
          <a:lstStyle/>
          <a:p>
            <a:pPr algn="ctr" defTabSz="666140" fontAlgn="base">
              <a:spcBef>
                <a:spcPct val="0"/>
              </a:spcBef>
              <a:spcAft>
                <a:spcPct val="0"/>
              </a:spcAft>
            </a:pPr>
            <a:endParaRPr lang="hr-HR" sz="900">
              <a:solidFill>
                <a:srgbClr val="000000"/>
              </a:solidFill>
            </a:endParaRPr>
          </a:p>
        </p:txBody>
      </p:sp>
      <p:grpSp>
        <p:nvGrpSpPr>
          <p:cNvPr id="2145" name="Group 2150"/>
          <p:cNvGrpSpPr>
            <a:grpSpLocks/>
          </p:cNvGrpSpPr>
          <p:nvPr/>
        </p:nvGrpSpPr>
        <p:grpSpPr bwMode="auto">
          <a:xfrm>
            <a:off x="7405497" y="4941507"/>
            <a:ext cx="861922" cy="277137"/>
            <a:chOff x="5070" y="5492"/>
            <a:chExt cx="588" cy="307"/>
          </a:xfrm>
        </p:grpSpPr>
        <p:grpSp>
          <p:nvGrpSpPr>
            <p:cNvPr id="2309" name="Group 2146"/>
            <p:cNvGrpSpPr>
              <a:grpSpLocks/>
            </p:cNvGrpSpPr>
            <p:nvPr/>
          </p:nvGrpSpPr>
          <p:grpSpPr bwMode="auto">
            <a:xfrm rot="203243">
              <a:off x="5155" y="5514"/>
              <a:ext cx="403" cy="253"/>
              <a:chOff x="4489" y="2452"/>
              <a:chExt cx="539" cy="338"/>
            </a:xfrm>
          </p:grpSpPr>
          <p:sp>
            <p:nvSpPr>
              <p:cNvPr id="2311" name="Freeform 2147"/>
              <p:cNvSpPr>
                <a:spLocks/>
              </p:cNvSpPr>
              <p:nvPr/>
            </p:nvSpPr>
            <p:spPr bwMode="auto">
              <a:xfrm rot="328195">
                <a:off x="4489" y="2452"/>
                <a:ext cx="539" cy="338"/>
              </a:xfrm>
              <a:custGeom>
                <a:avLst/>
                <a:gdLst>
                  <a:gd name="T0" fmla="*/ 96 w 537"/>
                  <a:gd name="T1" fmla="*/ 91 h 314"/>
                  <a:gd name="T2" fmla="*/ 255 w 537"/>
                  <a:gd name="T3" fmla="*/ 5 h 314"/>
                  <a:gd name="T4" fmla="*/ 450 w 537"/>
                  <a:gd name="T5" fmla="*/ 51 h 314"/>
                  <a:gd name="T6" fmla="*/ 538 w 537"/>
                  <a:gd name="T7" fmla="*/ 185 h 314"/>
                  <a:gd name="T8" fmla="*/ 422 w 537"/>
                  <a:gd name="T9" fmla="*/ 336 h 314"/>
                  <a:gd name="T10" fmla="*/ 155 w 537"/>
                  <a:gd name="T11" fmla="*/ 376 h 314"/>
                  <a:gd name="T12" fmla="*/ 9 w 537"/>
                  <a:gd name="T13" fmla="*/ 236 h 314"/>
                  <a:gd name="T14" fmla="*/ 96 w 537"/>
                  <a:gd name="T15" fmla="*/ 91 h 314"/>
                  <a:gd name="T16" fmla="*/ 0 60000 65536"/>
                  <a:gd name="T17" fmla="*/ 0 60000 65536"/>
                  <a:gd name="T18" fmla="*/ 0 60000 65536"/>
                  <a:gd name="T19" fmla="*/ 0 60000 65536"/>
                  <a:gd name="T20" fmla="*/ 0 60000 65536"/>
                  <a:gd name="T21" fmla="*/ 0 60000 65536"/>
                  <a:gd name="T22" fmla="*/ 0 60000 65536"/>
                  <a:gd name="T23" fmla="*/ 0 60000 65536"/>
                  <a:gd name="T24" fmla="*/ 0 w 537"/>
                  <a:gd name="T25" fmla="*/ 0 h 314"/>
                  <a:gd name="T26" fmla="*/ 537 w 537"/>
                  <a:gd name="T27" fmla="*/ 314 h 3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7" h="314">
                    <a:moveTo>
                      <a:pt x="96" y="73"/>
                    </a:moveTo>
                    <a:cubicBezTo>
                      <a:pt x="141" y="47"/>
                      <a:pt x="194" y="10"/>
                      <a:pt x="252" y="5"/>
                    </a:cubicBezTo>
                    <a:cubicBezTo>
                      <a:pt x="310" y="0"/>
                      <a:pt x="398" y="17"/>
                      <a:pt x="444" y="41"/>
                    </a:cubicBezTo>
                    <a:cubicBezTo>
                      <a:pt x="490" y="65"/>
                      <a:pt x="537" y="111"/>
                      <a:pt x="532" y="149"/>
                    </a:cubicBezTo>
                    <a:cubicBezTo>
                      <a:pt x="532" y="229"/>
                      <a:pt x="477" y="246"/>
                      <a:pt x="416" y="269"/>
                    </a:cubicBezTo>
                    <a:cubicBezTo>
                      <a:pt x="353" y="294"/>
                      <a:pt x="220" y="314"/>
                      <a:pt x="152" y="301"/>
                    </a:cubicBezTo>
                    <a:cubicBezTo>
                      <a:pt x="84" y="288"/>
                      <a:pt x="18" y="227"/>
                      <a:pt x="9" y="189"/>
                    </a:cubicBezTo>
                    <a:cubicBezTo>
                      <a:pt x="0" y="151"/>
                      <a:pt x="52" y="99"/>
                      <a:pt x="96" y="73"/>
                    </a:cubicBezTo>
                    <a:close/>
                  </a:path>
                </a:pathLst>
              </a:custGeom>
              <a:gradFill rotWithShape="1">
                <a:gsLst>
                  <a:gs pos="0">
                    <a:srgbClr val="B5620F"/>
                  </a:gs>
                  <a:gs pos="100000">
                    <a:srgbClr val="E1AC4D"/>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defTabSz="666140" fontAlgn="base">
                  <a:spcBef>
                    <a:spcPct val="0"/>
                  </a:spcBef>
                  <a:spcAft>
                    <a:spcPct val="0"/>
                  </a:spcAft>
                </a:pPr>
                <a:endParaRPr lang="hr-HR" sz="900">
                  <a:solidFill>
                    <a:srgbClr val="000000"/>
                  </a:solidFill>
                </a:endParaRPr>
              </a:p>
            </p:txBody>
          </p:sp>
          <p:sp>
            <p:nvSpPr>
              <p:cNvPr id="2312" name="Oval 2148"/>
              <p:cNvSpPr>
                <a:spLocks noChangeArrowheads="1"/>
              </p:cNvSpPr>
              <p:nvPr/>
            </p:nvSpPr>
            <p:spPr bwMode="auto">
              <a:xfrm rot="-171191">
                <a:off x="4696" y="2606"/>
                <a:ext cx="307" cy="157"/>
              </a:xfrm>
              <a:prstGeom prst="ellipse">
                <a:avLst/>
              </a:prstGeom>
              <a:gradFill rotWithShape="1">
                <a:gsLst>
                  <a:gs pos="0">
                    <a:schemeClr val="bg1"/>
                  </a:gs>
                  <a:gs pos="100000">
                    <a:srgbClr val="C029FD">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defTabSz="666140" fontAlgn="base">
                  <a:spcBef>
                    <a:spcPct val="0"/>
                  </a:spcBef>
                  <a:spcAft>
                    <a:spcPct val="0"/>
                  </a:spcAft>
                </a:pPr>
                <a:endParaRPr lang="sr-Latn-RS" sz="1200">
                  <a:solidFill>
                    <a:srgbClr val="8B8B8B"/>
                  </a:solidFill>
                </a:endParaRPr>
              </a:p>
            </p:txBody>
          </p:sp>
        </p:grpSp>
        <p:sp>
          <p:nvSpPr>
            <p:cNvPr id="2310" name="Text Box 2149"/>
            <p:cNvSpPr txBox="1">
              <a:spLocks noChangeArrowheads="1"/>
            </p:cNvSpPr>
            <p:nvPr/>
          </p:nvSpPr>
          <p:spPr bwMode="auto">
            <a:xfrm>
              <a:off x="5070" y="5492"/>
              <a:ext cx="588"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1255713" eaLnBrk="0" hangingPunct="0">
                <a:defRPr sz="1200">
                  <a:solidFill>
                    <a:schemeClr val="tx1"/>
                  </a:solidFill>
                  <a:latin typeface="Arial" charset="0"/>
                </a:defRPr>
              </a:lvl1pPr>
              <a:lvl2pPr marL="742950" indent="-285750" defTabSz="1255713" eaLnBrk="0" hangingPunct="0">
                <a:defRPr sz="1200">
                  <a:solidFill>
                    <a:schemeClr val="tx1"/>
                  </a:solidFill>
                  <a:latin typeface="Arial" charset="0"/>
                </a:defRPr>
              </a:lvl2pPr>
              <a:lvl3pPr marL="1143000" indent="-228600" defTabSz="1255713" eaLnBrk="0" hangingPunct="0">
                <a:defRPr sz="1200">
                  <a:solidFill>
                    <a:schemeClr val="tx1"/>
                  </a:solidFill>
                  <a:latin typeface="Arial" charset="0"/>
                </a:defRPr>
              </a:lvl3pPr>
              <a:lvl4pPr marL="1600200" indent="-228600" defTabSz="1255713" eaLnBrk="0" hangingPunct="0">
                <a:defRPr sz="1200">
                  <a:solidFill>
                    <a:schemeClr val="tx1"/>
                  </a:solidFill>
                  <a:latin typeface="Arial" charset="0"/>
                </a:defRPr>
              </a:lvl4pPr>
              <a:lvl5pPr marL="2057400" indent="-228600" defTabSz="1255713" eaLnBrk="0" hangingPunct="0">
                <a:defRPr sz="1200">
                  <a:solidFill>
                    <a:schemeClr val="tx1"/>
                  </a:solidFill>
                  <a:latin typeface="Arial" charset="0"/>
                </a:defRPr>
              </a:lvl5pPr>
              <a:lvl6pPr marL="2514600" indent="-228600" algn="ctr" defTabSz="1255713" eaLnBrk="0" fontAlgn="base" hangingPunct="0">
                <a:spcBef>
                  <a:spcPct val="0"/>
                </a:spcBef>
                <a:spcAft>
                  <a:spcPct val="0"/>
                </a:spcAft>
                <a:defRPr sz="1200">
                  <a:solidFill>
                    <a:schemeClr val="tx1"/>
                  </a:solidFill>
                  <a:latin typeface="Arial" charset="0"/>
                </a:defRPr>
              </a:lvl6pPr>
              <a:lvl7pPr marL="2971800" indent="-228600" algn="ctr" defTabSz="1255713" eaLnBrk="0" fontAlgn="base" hangingPunct="0">
                <a:spcBef>
                  <a:spcPct val="0"/>
                </a:spcBef>
                <a:spcAft>
                  <a:spcPct val="0"/>
                </a:spcAft>
                <a:defRPr sz="1200">
                  <a:solidFill>
                    <a:schemeClr val="tx1"/>
                  </a:solidFill>
                  <a:latin typeface="Arial" charset="0"/>
                </a:defRPr>
              </a:lvl7pPr>
              <a:lvl8pPr marL="3429000" indent="-228600" algn="ctr" defTabSz="1255713" eaLnBrk="0" fontAlgn="base" hangingPunct="0">
                <a:spcBef>
                  <a:spcPct val="0"/>
                </a:spcBef>
                <a:spcAft>
                  <a:spcPct val="0"/>
                </a:spcAft>
                <a:defRPr sz="1200">
                  <a:solidFill>
                    <a:schemeClr val="tx1"/>
                  </a:solidFill>
                  <a:latin typeface="Arial" charset="0"/>
                </a:defRPr>
              </a:lvl8pPr>
              <a:lvl9pPr marL="3886200" indent="-228600" algn="ctr" defTabSz="1255713" eaLnBrk="0" fontAlgn="base" hangingPunct="0">
                <a:spcBef>
                  <a:spcPct val="0"/>
                </a:spcBef>
                <a:spcAft>
                  <a:spcPct val="0"/>
                </a:spcAft>
                <a:defRPr sz="1200">
                  <a:solidFill>
                    <a:schemeClr val="tx1"/>
                  </a:solidFill>
                  <a:latin typeface="Arial" charset="0"/>
                </a:defRPr>
              </a:lvl9pPr>
            </a:lstStyle>
            <a:p>
              <a:pPr algn="ctr" eaLnBrk="1" fontAlgn="base" hangingPunct="1">
                <a:spcBef>
                  <a:spcPct val="50000"/>
                </a:spcBef>
                <a:spcAft>
                  <a:spcPct val="0"/>
                </a:spcAft>
              </a:pPr>
              <a:r>
                <a:rPr lang="en-US" b="1" dirty="0">
                  <a:solidFill>
                    <a:srgbClr val="000000"/>
                  </a:solidFill>
                </a:rPr>
                <a:t>p14ARF</a:t>
              </a:r>
            </a:p>
          </p:txBody>
        </p:sp>
      </p:grpSp>
      <p:grpSp>
        <p:nvGrpSpPr>
          <p:cNvPr id="2146" name="Group 2152"/>
          <p:cNvGrpSpPr>
            <a:grpSpLocks/>
          </p:cNvGrpSpPr>
          <p:nvPr/>
        </p:nvGrpSpPr>
        <p:grpSpPr bwMode="auto">
          <a:xfrm>
            <a:off x="3869856" y="3049405"/>
            <a:ext cx="967464" cy="296483"/>
            <a:chOff x="1764" y="4248"/>
            <a:chExt cx="714" cy="364"/>
          </a:xfrm>
        </p:grpSpPr>
        <p:grpSp>
          <p:nvGrpSpPr>
            <p:cNvPr id="2305" name="Group 2153"/>
            <p:cNvGrpSpPr>
              <a:grpSpLocks/>
            </p:cNvGrpSpPr>
            <p:nvPr/>
          </p:nvGrpSpPr>
          <p:grpSpPr bwMode="auto">
            <a:xfrm rot="203243">
              <a:off x="1874" y="4248"/>
              <a:ext cx="490" cy="307"/>
              <a:chOff x="4489" y="2452"/>
              <a:chExt cx="539" cy="338"/>
            </a:xfrm>
          </p:grpSpPr>
          <p:sp>
            <p:nvSpPr>
              <p:cNvPr id="2307" name="Freeform 2154"/>
              <p:cNvSpPr>
                <a:spLocks/>
              </p:cNvSpPr>
              <p:nvPr/>
            </p:nvSpPr>
            <p:spPr bwMode="auto">
              <a:xfrm rot="328195">
                <a:off x="4489" y="2452"/>
                <a:ext cx="539" cy="338"/>
              </a:xfrm>
              <a:custGeom>
                <a:avLst/>
                <a:gdLst>
                  <a:gd name="T0" fmla="*/ 96 w 537"/>
                  <a:gd name="T1" fmla="*/ 91 h 314"/>
                  <a:gd name="T2" fmla="*/ 255 w 537"/>
                  <a:gd name="T3" fmla="*/ 5 h 314"/>
                  <a:gd name="T4" fmla="*/ 450 w 537"/>
                  <a:gd name="T5" fmla="*/ 51 h 314"/>
                  <a:gd name="T6" fmla="*/ 538 w 537"/>
                  <a:gd name="T7" fmla="*/ 185 h 314"/>
                  <a:gd name="T8" fmla="*/ 422 w 537"/>
                  <a:gd name="T9" fmla="*/ 336 h 314"/>
                  <a:gd name="T10" fmla="*/ 155 w 537"/>
                  <a:gd name="T11" fmla="*/ 376 h 314"/>
                  <a:gd name="T12" fmla="*/ 9 w 537"/>
                  <a:gd name="T13" fmla="*/ 236 h 314"/>
                  <a:gd name="T14" fmla="*/ 96 w 537"/>
                  <a:gd name="T15" fmla="*/ 91 h 314"/>
                  <a:gd name="T16" fmla="*/ 0 60000 65536"/>
                  <a:gd name="T17" fmla="*/ 0 60000 65536"/>
                  <a:gd name="T18" fmla="*/ 0 60000 65536"/>
                  <a:gd name="T19" fmla="*/ 0 60000 65536"/>
                  <a:gd name="T20" fmla="*/ 0 60000 65536"/>
                  <a:gd name="T21" fmla="*/ 0 60000 65536"/>
                  <a:gd name="T22" fmla="*/ 0 60000 65536"/>
                  <a:gd name="T23" fmla="*/ 0 60000 65536"/>
                  <a:gd name="T24" fmla="*/ 0 w 537"/>
                  <a:gd name="T25" fmla="*/ 0 h 314"/>
                  <a:gd name="T26" fmla="*/ 537 w 537"/>
                  <a:gd name="T27" fmla="*/ 314 h 3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7" h="314">
                    <a:moveTo>
                      <a:pt x="96" y="73"/>
                    </a:moveTo>
                    <a:cubicBezTo>
                      <a:pt x="141" y="47"/>
                      <a:pt x="194" y="10"/>
                      <a:pt x="252" y="5"/>
                    </a:cubicBezTo>
                    <a:cubicBezTo>
                      <a:pt x="310" y="0"/>
                      <a:pt x="398" y="17"/>
                      <a:pt x="444" y="41"/>
                    </a:cubicBezTo>
                    <a:cubicBezTo>
                      <a:pt x="490" y="65"/>
                      <a:pt x="537" y="111"/>
                      <a:pt x="532" y="149"/>
                    </a:cubicBezTo>
                    <a:cubicBezTo>
                      <a:pt x="532" y="229"/>
                      <a:pt x="477" y="246"/>
                      <a:pt x="416" y="269"/>
                    </a:cubicBezTo>
                    <a:cubicBezTo>
                      <a:pt x="353" y="294"/>
                      <a:pt x="220" y="314"/>
                      <a:pt x="152" y="301"/>
                    </a:cubicBezTo>
                    <a:cubicBezTo>
                      <a:pt x="84" y="288"/>
                      <a:pt x="18" y="227"/>
                      <a:pt x="9" y="189"/>
                    </a:cubicBezTo>
                    <a:cubicBezTo>
                      <a:pt x="0" y="151"/>
                      <a:pt x="52" y="99"/>
                      <a:pt x="96" y="73"/>
                    </a:cubicBezTo>
                    <a:close/>
                  </a:path>
                </a:pathLst>
              </a:custGeom>
              <a:gradFill rotWithShape="1">
                <a:gsLst>
                  <a:gs pos="0">
                    <a:srgbClr val="883C3C"/>
                  </a:gs>
                  <a:gs pos="100000">
                    <a:srgbClr val="D08A6E"/>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defTabSz="666140" fontAlgn="base">
                  <a:spcBef>
                    <a:spcPct val="0"/>
                  </a:spcBef>
                  <a:spcAft>
                    <a:spcPct val="0"/>
                  </a:spcAft>
                </a:pPr>
                <a:endParaRPr lang="hr-HR" sz="900">
                  <a:solidFill>
                    <a:srgbClr val="000000"/>
                  </a:solidFill>
                </a:endParaRPr>
              </a:p>
            </p:txBody>
          </p:sp>
          <p:sp>
            <p:nvSpPr>
              <p:cNvPr id="2308" name="Oval 2155"/>
              <p:cNvSpPr>
                <a:spLocks noChangeArrowheads="1"/>
              </p:cNvSpPr>
              <p:nvPr/>
            </p:nvSpPr>
            <p:spPr bwMode="auto">
              <a:xfrm rot="-171191">
                <a:off x="4696" y="2606"/>
                <a:ext cx="307" cy="157"/>
              </a:xfrm>
              <a:prstGeom prst="ellipse">
                <a:avLst/>
              </a:prstGeom>
              <a:gradFill rotWithShape="1">
                <a:gsLst>
                  <a:gs pos="0">
                    <a:schemeClr val="bg1"/>
                  </a:gs>
                  <a:gs pos="100000">
                    <a:srgbClr val="C029FD">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defTabSz="666140" fontAlgn="base">
                  <a:spcBef>
                    <a:spcPct val="0"/>
                  </a:spcBef>
                  <a:spcAft>
                    <a:spcPct val="0"/>
                  </a:spcAft>
                </a:pPr>
                <a:endParaRPr lang="sr-Latn-RS" sz="1200">
                  <a:solidFill>
                    <a:srgbClr val="8B8B8B"/>
                  </a:solidFill>
                </a:endParaRPr>
              </a:p>
            </p:txBody>
          </p:sp>
        </p:grpSp>
        <p:sp>
          <p:nvSpPr>
            <p:cNvPr id="2306" name="Text Box 2156"/>
            <p:cNvSpPr txBox="1">
              <a:spLocks noChangeArrowheads="1"/>
            </p:cNvSpPr>
            <p:nvPr/>
          </p:nvSpPr>
          <p:spPr bwMode="auto">
            <a:xfrm>
              <a:off x="1764" y="4272"/>
              <a:ext cx="714"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1255713" eaLnBrk="0" hangingPunct="0">
                <a:defRPr sz="1200">
                  <a:solidFill>
                    <a:schemeClr val="tx1"/>
                  </a:solidFill>
                  <a:latin typeface="Arial" charset="0"/>
                </a:defRPr>
              </a:lvl1pPr>
              <a:lvl2pPr marL="742950" indent="-285750" defTabSz="1255713" eaLnBrk="0" hangingPunct="0">
                <a:defRPr sz="1200">
                  <a:solidFill>
                    <a:schemeClr val="tx1"/>
                  </a:solidFill>
                  <a:latin typeface="Arial" charset="0"/>
                </a:defRPr>
              </a:lvl2pPr>
              <a:lvl3pPr marL="1143000" indent="-228600" defTabSz="1255713" eaLnBrk="0" hangingPunct="0">
                <a:defRPr sz="1200">
                  <a:solidFill>
                    <a:schemeClr val="tx1"/>
                  </a:solidFill>
                  <a:latin typeface="Arial" charset="0"/>
                </a:defRPr>
              </a:lvl3pPr>
              <a:lvl4pPr marL="1600200" indent="-228600" defTabSz="1255713" eaLnBrk="0" hangingPunct="0">
                <a:defRPr sz="1200">
                  <a:solidFill>
                    <a:schemeClr val="tx1"/>
                  </a:solidFill>
                  <a:latin typeface="Arial" charset="0"/>
                </a:defRPr>
              </a:lvl4pPr>
              <a:lvl5pPr marL="2057400" indent="-228600" defTabSz="1255713" eaLnBrk="0" hangingPunct="0">
                <a:defRPr sz="1200">
                  <a:solidFill>
                    <a:schemeClr val="tx1"/>
                  </a:solidFill>
                  <a:latin typeface="Arial" charset="0"/>
                </a:defRPr>
              </a:lvl5pPr>
              <a:lvl6pPr marL="2514600" indent="-228600" algn="ctr" defTabSz="1255713" eaLnBrk="0" fontAlgn="base" hangingPunct="0">
                <a:spcBef>
                  <a:spcPct val="0"/>
                </a:spcBef>
                <a:spcAft>
                  <a:spcPct val="0"/>
                </a:spcAft>
                <a:defRPr sz="1200">
                  <a:solidFill>
                    <a:schemeClr val="tx1"/>
                  </a:solidFill>
                  <a:latin typeface="Arial" charset="0"/>
                </a:defRPr>
              </a:lvl6pPr>
              <a:lvl7pPr marL="2971800" indent="-228600" algn="ctr" defTabSz="1255713" eaLnBrk="0" fontAlgn="base" hangingPunct="0">
                <a:spcBef>
                  <a:spcPct val="0"/>
                </a:spcBef>
                <a:spcAft>
                  <a:spcPct val="0"/>
                </a:spcAft>
                <a:defRPr sz="1200">
                  <a:solidFill>
                    <a:schemeClr val="tx1"/>
                  </a:solidFill>
                  <a:latin typeface="Arial" charset="0"/>
                </a:defRPr>
              </a:lvl7pPr>
              <a:lvl8pPr marL="3429000" indent="-228600" algn="ctr" defTabSz="1255713" eaLnBrk="0" fontAlgn="base" hangingPunct="0">
                <a:spcBef>
                  <a:spcPct val="0"/>
                </a:spcBef>
                <a:spcAft>
                  <a:spcPct val="0"/>
                </a:spcAft>
                <a:defRPr sz="1200">
                  <a:solidFill>
                    <a:schemeClr val="tx1"/>
                  </a:solidFill>
                  <a:latin typeface="Arial" charset="0"/>
                </a:defRPr>
              </a:lvl8pPr>
              <a:lvl9pPr marL="3886200" indent="-228600" algn="ctr" defTabSz="1255713" eaLnBrk="0" fontAlgn="base" hangingPunct="0">
                <a:spcBef>
                  <a:spcPct val="0"/>
                </a:spcBef>
                <a:spcAft>
                  <a:spcPct val="0"/>
                </a:spcAft>
                <a:defRPr sz="1200">
                  <a:solidFill>
                    <a:schemeClr val="tx1"/>
                  </a:solidFill>
                  <a:latin typeface="Arial" charset="0"/>
                </a:defRPr>
              </a:lvl9pPr>
            </a:lstStyle>
            <a:p>
              <a:pPr algn="ctr" eaLnBrk="1" fontAlgn="base" hangingPunct="1">
                <a:spcBef>
                  <a:spcPct val="50000"/>
                </a:spcBef>
                <a:spcAft>
                  <a:spcPct val="0"/>
                </a:spcAft>
              </a:pPr>
              <a:r>
                <a:rPr lang="en-US" b="1" dirty="0">
                  <a:solidFill>
                    <a:srgbClr val="000000"/>
                  </a:solidFill>
                </a:rPr>
                <a:t>BCLXL</a:t>
              </a:r>
            </a:p>
          </p:txBody>
        </p:sp>
      </p:grpSp>
      <p:sp>
        <p:nvSpPr>
          <p:cNvPr id="2147" name="Freeform 1545"/>
          <p:cNvSpPr>
            <a:spLocks/>
          </p:cNvSpPr>
          <p:nvPr/>
        </p:nvSpPr>
        <p:spPr bwMode="auto">
          <a:xfrm>
            <a:off x="413372" y="1733232"/>
            <a:ext cx="395781" cy="752872"/>
          </a:xfrm>
          <a:custGeom>
            <a:avLst/>
            <a:gdLst>
              <a:gd name="T0" fmla="*/ 2147483647 w 270"/>
              <a:gd name="T1" fmla="*/ 0 h 834"/>
              <a:gd name="T2" fmla="*/ 2147483647 w 270"/>
              <a:gd name="T3" fmla="*/ 2147483647 h 834"/>
              <a:gd name="T4" fmla="*/ 0 60000 65536"/>
              <a:gd name="T5" fmla="*/ 0 60000 65536"/>
              <a:gd name="T6" fmla="*/ 0 w 270"/>
              <a:gd name="T7" fmla="*/ 0 h 834"/>
              <a:gd name="T8" fmla="*/ 270 w 270"/>
              <a:gd name="T9" fmla="*/ 834 h 834"/>
            </a:gdLst>
            <a:ahLst/>
            <a:cxnLst>
              <a:cxn ang="T4">
                <a:pos x="T0" y="T1"/>
              </a:cxn>
              <a:cxn ang="T5">
                <a:pos x="T2" y="T3"/>
              </a:cxn>
            </a:cxnLst>
            <a:rect l="T6" t="T7" r="T8" b="T9"/>
            <a:pathLst>
              <a:path w="270" h="834">
                <a:moveTo>
                  <a:pt x="270" y="0"/>
                </a:moveTo>
                <a:cubicBezTo>
                  <a:pt x="48" y="210"/>
                  <a:pt x="0" y="600"/>
                  <a:pt x="198" y="834"/>
                </a:cubicBezTo>
              </a:path>
            </a:pathLst>
          </a:custGeom>
          <a:noFill/>
          <a:ln w="31750">
            <a:solidFill>
              <a:srgbClr val="FFFF00"/>
            </a:solidFill>
            <a:round/>
            <a:headEnd/>
            <a:tailEnd type="triangle" w="med" len="lg"/>
          </a:ln>
          <a:extLst>
            <a:ext uri="{909E8E84-426E-40DD-AFC4-6F175D3DCCD1}">
              <a14:hiddenFill xmlns:a14="http://schemas.microsoft.com/office/drawing/2010/main">
                <a:solidFill>
                  <a:srgbClr val="FFFFFF"/>
                </a:solidFill>
              </a14:hiddenFill>
            </a:ext>
          </a:extLst>
        </p:spPr>
        <p:txBody>
          <a:bodyPr wrap="none" lIns="66605" tIns="33303" rIns="66605" bIns="33303" anchor="ctr"/>
          <a:lstStyle/>
          <a:p>
            <a:pPr algn="ctr" defTabSz="666140" fontAlgn="base">
              <a:spcBef>
                <a:spcPct val="0"/>
              </a:spcBef>
              <a:spcAft>
                <a:spcPct val="0"/>
              </a:spcAft>
            </a:pPr>
            <a:endParaRPr lang="hr-HR" sz="900">
              <a:solidFill>
                <a:srgbClr val="000000"/>
              </a:solidFill>
            </a:endParaRPr>
          </a:p>
        </p:txBody>
      </p:sp>
      <p:grpSp>
        <p:nvGrpSpPr>
          <p:cNvPr id="2148" name="Group 2168"/>
          <p:cNvGrpSpPr>
            <a:grpSpLocks/>
          </p:cNvGrpSpPr>
          <p:nvPr/>
        </p:nvGrpSpPr>
        <p:grpSpPr bwMode="auto">
          <a:xfrm>
            <a:off x="6886584" y="5660979"/>
            <a:ext cx="861922" cy="277137"/>
            <a:chOff x="5070" y="5479"/>
            <a:chExt cx="588" cy="307"/>
          </a:xfrm>
        </p:grpSpPr>
        <p:grpSp>
          <p:nvGrpSpPr>
            <p:cNvPr id="2301" name="Group 2169"/>
            <p:cNvGrpSpPr>
              <a:grpSpLocks/>
            </p:cNvGrpSpPr>
            <p:nvPr/>
          </p:nvGrpSpPr>
          <p:grpSpPr bwMode="auto">
            <a:xfrm rot="203243">
              <a:off x="5155" y="5514"/>
              <a:ext cx="403" cy="253"/>
              <a:chOff x="4489" y="2452"/>
              <a:chExt cx="539" cy="338"/>
            </a:xfrm>
          </p:grpSpPr>
          <p:sp>
            <p:nvSpPr>
              <p:cNvPr id="2303" name="Freeform 2170"/>
              <p:cNvSpPr>
                <a:spLocks/>
              </p:cNvSpPr>
              <p:nvPr/>
            </p:nvSpPr>
            <p:spPr bwMode="auto">
              <a:xfrm rot="328195">
                <a:off x="4489" y="2452"/>
                <a:ext cx="539" cy="338"/>
              </a:xfrm>
              <a:custGeom>
                <a:avLst/>
                <a:gdLst>
                  <a:gd name="T0" fmla="*/ 96 w 537"/>
                  <a:gd name="T1" fmla="*/ 91 h 314"/>
                  <a:gd name="T2" fmla="*/ 255 w 537"/>
                  <a:gd name="T3" fmla="*/ 5 h 314"/>
                  <a:gd name="T4" fmla="*/ 450 w 537"/>
                  <a:gd name="T5" fmla="*/ 51 h 314"/>
                  <a:gd name="T6" fmla="*/ 538 w 537"/>
                  <a:gd name="T7" fmla="*/ 185 h 314"/>
                  <a:gd name="T8" fmla="*/ 422 w 537"/>
                  <a:gd name="T9" fmla="*/ 336 h 314"/>
                  <a:gd name="T10" fmla="*/ 155 w 537"/>
                  <a:gd name="T11" fmla="*/ 376 h 314"/>
                  <a:gd name="T12" fmla="*/ 9 w 537"/>
                  <a:gd name="T13" fmla="*/ 236 h 314"/>
                  <a:gd name="T14" fmla="*/ 96 w 537"/>
                  <a:gd name="T15" fmla="*/ 91 h 314"/>
                  <a:gd name="T16" fmla="*/ 0 60000 65536"/>
                  <a:gd name="T17" fmla="*/ 0 60000 65536"/>
                  <a:gd name="T18" fmla="*/ 0 60000 65536"/>
                  <a:gd name="T19" fmla="*/ 0 60000 65536"/>
                  <a:gd name="T20" fmla="*/ 0 60000 65536"/>
                  <a:gd name="T21" fmla="*/ 0 60000 65536"/>
                  <a:gd name="T22" fmla="*/ 0 60000 65536"/>
                  <a:gd name="T23" fmla="*/ 0 60000 65536"/>
                  <a:gd name="T24" fmla="*/ 0 w 537"/>
                  <a:gd name="T25" fmla="*/ 0 h 314"/>
                  <a:gd name="T26" fmla="*/ 537 w 537"/>
                  <a:gd name="T27" fmla="*/ 314 h 3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7" h="314">
                    <a:moveTo>
                      <a:pt x="96" y="73"/>
                    </a:moveTo>
                    <a:cubicBezTo>
                      <a:pt x="141" y="47"/>
                      <a:pt x="194" y="10"/>
                      <a:pt x="252" y="5"/>
                    </a:cubicBezTo>
                    <a:cubicBezTo>
                      <a:pt x="310" y="0"/>
                      <a:pt x="398" y="17"/>
                      <a:pt x="444" y="41"/>
                    </a:cubicBezTo>
                    <a:cubicBezTo>
                      <a:pt x="490" y="65"/>
                      <a:pt x="537" y="111"/>
                      <a:pt x="532" y="149"/>
                    </a:cubicBezTo>
                    <a:cubicBezTo>
                      <a:pt x="532" y="229"/>
                      <a:pt x="477" y="246"/>
                      <a:pt x="416" y="269"/>
                    </a:cubicBezTo>
                    <a:cubicBezTo>
                      <a:pt x="353" y="294"/>
                      <a:pt x="220" y="314"/>
                      <a:pt x="152" y="301"/>
                    </a:cubicBezTo>
                    <a:cubicBezTo>
                      <a:pt x="84" y="288"/>
                      <a:pt x="18" y="227"/>
                      <a:pt x="9" y="189"/>
                    </a:cubicBezTo>
                    <a:cubicBezTo>
                      <a:pt x="0" y="151"/>
                      <a:pt x="52" y="99"/>
                      <a:pt x="96" y="73"/>
                    </a:cubicBezTo>
                    <a:close/>
                  </a:path>
                </a:pathLst>
              </a:custGeom>
              <a:gradFill rotWithShape="1">
                <a:gsLst>
                  <a:gs pos="0">
                    <a:srgbClr val="8B3D3D"/>
                  </a:gs>
                  <a:gs pos="100000">
                    <a:srgbClr val="D6929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defTabSz="666140" fontAlgn="base">
                  <a:spcBef>
                    <a:spcPct val="0"/>
                  </a:spcBef>
                  <a:spcAft>
                    <a:spcPct val="0"/>
                  </a:spcAft>
                </a:pPr>
                <a:endParaRPr lang="hr-HR" sz="900">
                  <a:solidFill>
                    <a:srgbClr val="000000"/>
                  </a:solidFill>
                </a:endParaRPr>
              </a:p>
            </p:txBody>
          </p:sp>
          <p:sp>
            <p:nvSpPr>
              <p:cNvPr id="2304" name="Oval 2171"/>
              <p:cNvSpPr>
                <a:spLocks noChangeArrowheads="1"/>
              </p:cNvSpPr>
              <p:nvPr/>
            </p:nvSpPr>
            <p:spPr bwMode="auto">
              <a:xfrm rot="-171191">
                <a:off x="4696" y="2606"/>
                <a:ext cx="307" cy="157"/>
              </a:xfrm>
              <a:prstGeom prst="ellipse">
                <a:avLst/>
              </a:prstGeom>
              <a:gradFill rotWithShape="1">
                <a:gsLst>
                  <a:gs pos="0">
                    <a:schemeClr val="bg1"/>
                  </a:gs>
                  <a:gs pos="100000">
                    <a:srgbClr val="C029FD">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defTabSz="666140" fontAlgn="base">
                  <a:spcBef>
                    <a:spcPct val="0"/>
                  </a:spcBef>
                  <a:spcAft>
                    <a:spcPct val="0"/>
                  </a:spcAft>
                </a:pPr>
                <a:endParaRPr lang="sr-Latn-RS" sz="1200">
                  <a:solidFill>
                    <a:srgbClr val="8B8B8B"/>
                  </a:solidFill>
                </a:endParaRPr>
              </a:p>
            </p:txBody>
          </p:sp>
        </p:grpSp>
        <p:sp>
          <p:nvSpPr>
            <p:cNvPr id="2302" name="Text Box 2172"/>
            <p:cNvSpPr txBox="1">
              <a:spLocks noChangeArrowheads="1"/>
            </p:cNvSpPr>
            <p:nvPr/>
          </p:nvSpPr>
          <p:spPr bwMode="auto">
            <a:xfrm>
              <a:off x="5070" y="5479"/>
              <a:ext cx="588"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1255713" eaLnBrk="0" hangingPunct="0">
                <a:defRPr sz="1200">
                  <a:solidFill>
                    <a:schemeClr val="tx1"/>
                  </a:solidFill>
                  <a:latin typeface="Arial" charset="0"/>
                </a:defRPr>
              </a:lvl1pPr>
              <a:lvl2pPr marL="742950" indent="-285750" defTabSz="1255713" eaLnBrk="0" hangingPunct="0">
                <a:defRPr sz="1200">
                  <a:solidFill>
                    <a:schemeClr val="tx1"/>
                  </a:solidFill>
                  <a:latin typeface="Arial" charset="0"/>
                </a:defRPr>
              </a:lvl2pPr>
              <a:lvl3pPr marL="1143000" indent="-228600" defTabSz="1255713" eaLnBrk="0" hangingPunct="0">
                <a:defRPr sz="1200">
                  <a:solidFill>
                    <a:schemeClr val="tx1"/>
                  </a:solidFill>
                  <a:latin typeface="Arial" charset="0"/>
                </a:defRPr>
              </a:lvl3pPr>
              <a:lvl4pPr marL="1600200" indent="-228600" defTabSz="1255713" eaLnBrk="0" hangingPunct="0">
                <a:defRPr sz="1200">
                  <a:solidFill>
                    <a:schemeClr val="tx1"/>
                  </a:solidFill>
                  <a:latin typeface="Arial" charset="0"/>
                </a:defRPr>
              </a:lvl4pPr>
              <a:lvl5pPr marL="2057400" indent="-228600" defTabSz="1255713" eaLnBrk="0" hangingPunct="0">
                <a:defRPr sz="1200">
                  <a:solidFill>
                    <a:schemeClr val="tx1"/>
                  </a:solidFill>
                  <a:latin typeface="Arial" charset="0"/>
                </a:defRPr>
              </a:lvl5pPr>
              <a:lvl6pPr marL="2514600" indent="-228600" algn="ctr" defTabSz="1255713" eaLnBrk="0" fontAlgn="base" hangingPunct="0">
                <a:spcBef>
                  <a:spcPct val="0"/>
                </a:spcBef>
                <a:spcAft>
                  <a:spcPct val="0"/>
                </a:spcAft>
                <a:defRPr sz="1200">
                  <a:solidFill>
                    <a:schemeClr val="tx1"/>
                  </a:solidFill>
                  <a:latin typeface="Arial" charset="0"/>
                </a:defRPr>
              </a:lvl6pPr>
              <a:lvl7pPr marL="2971800" indent="-228600" algn="ctr" defTabSz="1255713" eaLnBrk="0" fontAlgn="base" hangingPunct="0">
                <a:spcBef>
                  <a:spcPct val="0"/>
                </a:spcBef>
                <a:spcAft>
                  <a:spcPct val="0"/>
                </a:spcAft>
                <a:defRPr sz="1200">
                  <a:solidFill>
                    <a:schemeClr val="tx1"/>
                  </a:solidFill>
                  <a:latin typeface="Arial" charset="0"/>
                </a:defRPr>
              </a:lvl7pPr>
              <a:lvl8pPr marL="3429000" indent="-228600" algn="ctr" defTabSz="1255713" eaLnBrk="0" fontAlgn="base" hangingPunct="0">
                <a:spcBef>
                  <a:spcPct val="0"/>
                </a:spcBef>
                <a:spcAft>
                  <a:spcPct val="0"/>
                </a:spcAft>
                <a:defRPr sz="1200">
                  <a:solidFill>
                    <a:schemeClr val="tx1"/>
                  </a:solidFill>
                  <a:latin typeface="Arial" charset="0"/>
                </a:defRPr>
              </a:lvl8pPr>
              <a:lvl9pPr marL="3886200" indent="-228600" algn="ctr" defTabSz="1255713" eaLnBrk="0" fontAlgn="base" hangingPunct="0">
                <a:spcBef>
                  <a:spcPct val="0"/>
                </a:spcBef>
                <a:spcAft>
                  <a:spcPct val="0"/>
                </a:spcAft>
                <a:defRPr sz="1200">
                  <a:solidFill>
                    <a:schemeClr val="tx1"/>
                  </a:solidFill>
                  <a:latin typeface="Arial" charset="0"/>
                </a:defRPr>
              </a:lvl9pPr>
            </a:lstStyle>
            <a:p>
              <a:pPr algn="ctr" eaLnBrk="1" fontAlgn="base" hangingPunct="1">
                <a:spcBef>
                  <a:spcPct val="50000"/>
                </a:spcBef>
                <a:spcAft>
                  <a:spcPct val="0"/>
                </a:spcAft>
              </a:pPr>
              <a:r>
                <a:rPr lang="en-US" b="1" dirty="0">
                  <a:solidFill>
                    <a:srgbClr val="000000"/>
                  </a:solidFill>
                </a:rPr>
                <a:t>MDM2</a:t>
              </a:r>
            </a:p>
          </p:txBody>
        </p:sp>
      </p:grpSp>
      <p:grpSp>
        <p:nvGrpSpPr>
          <p:cNvPr id="2149" name="Group 2189"/>
          <p:cNvGrpSpPr>
            <a:grpSpLocks/>
          </p:cNvGrpSpPr>
          <p:nvPr/>
        </p:nvGrpSpPr>
        <p:grpSpPr bwMode="auto">
          <a:xfrm>
            <a:off x="2609221" y="2276664"/>
            <a:ext cx="861922" cy="277137"/>
            <a:chOff x="3060" y="3130"/>
            <a:chExt cx="588" cy="307"/>
          </a:xfrm>
        </p:grpSpPr>
        <p:grpSp>
          <p:nvGrpSpPr>
            <p:cNvPr id="2297" name="Group 2183"/>
            <p:cNvGrpSpPr>
              <a:grpSpLocks/>
            </p:cNvGrpSpPr>
            <p:nvPr/>
          </p:nvGrpSpPr>
          <p:grpSpPr bwMode="auto">
            <a:xfrm rot="203243">
              <a:off x="3145" y="3144"/>
              <a:ext cx="403" cy="253"/>
              <a:chOff x="4489" y="2452"/>
              <a:chExt cx="539" cy="338"/>
            </a:xfrm>
          </p:grpSpPr>
          <p:sp>
            <p:nvSpPr>
              <p:cNvPr id="2299" name="Freeform 2184"/>
              <p:cNvSpPr>
                <a:spLocks/>
              </p:cNvSpPr>
              <p:nvPr/>
            </p:nvSpPr>
            <p:spPr bwMode="auto">
              <a:xfrm rot="328195">
                <a:off x="4489" y="2452"/>
                <a:ext cx="539" cy="338"/>
              </a:xfrm>
              <a:custGeom>
                <a:avLst/>
                <a:gdLst>
                  <a:gd name="T0" fmla="*/ 96 w 537"/>
                  <a:gd name="T1" fmla="*/ 91 h 314"/>
                  <a:gd name="T2" fmla="*/ 255 w 537"/>
                  <a:gd name="T3" fmla="*/ 5 h 314"/>
                  <a:gd name="T4" fmla="*/ 450 w 537"/>
                  <a:gd name="T5" fmla="*/ 51 h 314"/>
                  <a:gd name="T6" fmla="*/ 538 w 537"/>
                  <a:gd name="T7" fmla="*/ 185 h 314"/>
                  <a:gd name="T8" fmla="*/ 422 w 537"/>
                  <a:gd name="T9" fmla="*/ 336 h 314"/>
                  <a:gd name="T10" fmla="*/ 155 w 537"/>
                  <a:gd name="T11" fmla="*/ 376 h 314"/>
                  <a:gd name="T12" fmla="*/ 9 w 537"/>
                  <a:gd name="T13" fmla="*/ 236 h 314"/>
                  <a:gd name="T14" fmla="*/ 96 w 537"/>
                  <a:gd name="T15" fmla="*/ 91 h 314"/>
                  <a:gd name="T16" fmla="*/ 0 60000 65536"/>
                  <a:gd name="T17" fmla="*/ 0 60000 65536"/>
                  <a:gd name="T18" fmla="*/ 0 60000 65536"/>
                  <a:gd name="T19" fmla="*/ 0 60000 65536"/>
                  <a:gd name="T20" fmla="*/ 0 60000 65536"/>
                  <a:gd name="T21" fmla="*/ 0 60000 65536"/>
                  <a:gd name="T22" fmla="*/ 0 60000 65536"/>
                  <a:gd name="T23" fmla="*/ 0 60000 65536"/>
                  <a:gd name="T24" fmla="*/ 0 w 537"/>
                  <a:gd name="T25" fmla="*/ 0 h 314"/>
                  <a:gd name="T26" fmla="*/ 537 w 537"/>
                  <a:gd name="T27" fmla="*/ 314 h 3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7" h="314">
                    <a:moveTo>
                      <a:pt x="96" y="73"/>
                    </a:moveTo>
                    <a:cubicBezTo>
                      <a:pt x="141" y="47"/>
                      <a:pt x="194" y="10"/>
                      <a:pt x="252" y="5"/>
                    </a:cubicBezTo>
                    <a:cubicBezTo>
                      <a:pt x="310" y="0"/>
                      <a:pt x="398" y="17"/>
                      <a:pt x="444" y="41"/>
                    </a:cubicBezTo>
                    <a:cubicBezTo>
                      <a:pt x="490" y="65"/>
                      <a:pt x="537" y="111"/>
                      <a:pt x="532" y="149"/>
                    </a:cubicBezTo>
                    <a:cubicBezTo>
                      <a:pt x="532" y="229"/>
                      <a:pt x="477" y="246"/>
                      <a:pt x="416" y="269"/>
                    </a:cubicBezTo>
                    <a:cubicBezTo>
                      <a:pt x="353" y="294"/>
                      <a:pt x="220" y="314"/>
                      <a:pt x="152" y="301"/>
                    </a:cubicBezTo>
                    <a:cubicBezTo>
                      <a:pt x="84" y="288"/>
                      <a:pt x="18" y="227"/>
                      <a:pt x="9" y="189"/>
                    </a:cubicBezTo>
                    <a:cubicBezTo>
                      <a:pt x="0" y="151"/>
                      <a:pt x="52" y="99"/>
                      <a:pt x="96" y="73"/>
                    </a:cubicBezTo>
                    <a:close/>
                  </a:path>
                </a:pathLst>
              </a:custGeom>
              <a:gradFill rotWithShape="1">
                <a:gsLst>
                  <a:gs pos="0">
                    <a:srgbClr val="7B5303"/>
                  </a:gs>
                  <a:gs pos="100000">
                    <a:srgbClr val="FAB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defTabSz="666140" fontAlgn="base">
                  <a:spcBef>
                    <a:spcPct val="0"/>
                  </a:spcBef>
                  <a:spcAft>
                    <a:spcPct val="0"/>
                  </a:spcAft>
                </a:pPr>
                <a:endParaRPr lang="hr-HR" sz="900">
                  <a:solidFill>
                    <a:srgbClr val="000000"/>
                  </a:solidFill>
                </a:endParaRPr>
              </a:p>
            </p:txBody>
          </p:sp>
          <p:sp>
            <p:nvSpPr>
              <p:cNvPr id="2300" name="Oval 2185"/>
              <p:cNvSpPr>
                <a:spLocks noChangeArrowheads="1"/>
              </p:cNvSpPr>
              <p:nvPr/>
            </p:nvSpPr>
            <p:spPr bwMode="auto">
              <a:xfrm rot="-171191">
                <a:off x="4696" y="2606"/>
                <a:ext cx="307" cy="157"/>
              </a:xfrm>
              <a:prstGeom prst="ellipse">
                <a:avLst/>
              </a:prstGeom>
              <a:gradFill rotWithShape="1">
                <a:gsLst>
                  <a:gs pos="0">
                    <a:schemeClr val="bg1"/>
                  </a:gs>
                  <a:gs pos="100000">
                    <a:srgbClr val="C029FD">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defTabSz="666140" fontAlgn="base">
                  <a:spcBef>
                    <a:spcPct val="0"/>
                  </a:spcBef>
                  <a:spcAft>
                    <a:spcPct val="0"/>
                  </a:spcAft>
                </a:pPr>
                <a:endParaRPr lang="sr-Latn-RS" sz="1200">
                  <a:solidFill>
                    <a:srgbClr val="8B8B8B"/>
                  </a:solidFill>
                </a:endParaRPr>
              </a:p>
            </p:txBody>
          </p:sp>
        </p:grpSp>
        <p:sp>
          <p:nvSpPr>
            <p:cNvPr id="2298" name="Text Box 2186"/>
            <p:cNvSpPr txBox="1">
              <a:spLocks noChangeArrowheads="1"/>
            </p:cNvSpPr>
            <p:nvPr/>
          </p:nvSpPr>
          <p:spPr bwMode="auto">
            <a:xfrm>
              <a:off x="3060" y="3130"/>
              <a:ext cx="588"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1255713" eaLnBrk="0" hangingPunct="0">
                <a:defRPr sz="1200">
                  <a:solidFill>
                    <a:schemeClr val="tx1"/>
                  </a:solidFill>
                  <a:latin typeface="Arial" charset="0"/>
                </a:defRPr>
              </a:lvl1pPr>
              <a:lvl2pPr marL="742950" indent="-285750" defTabSz="1255713" eaLnBrk="0" hangingPunct="0">
                <a:defRPr sz="1200">
                  <a:solidFill>
                    <a:schemeClr val="tx1"/>
                  </a:solidFill>
                  <a:latin typeface="Arial" charset="0"/>
                </a:defRPr>
              </a:lvl2pPr>
              <a:lvl3pPr marL="1143000" indent="-228600" defTabSz="1255713" eaLnBrk="0" hangingPunct="0">
                <a:defRPr sz="1200">
                  <a:solidFill>
                    <a:schemeClr val="tx1"/>
                  </a:solidFill>
                  <a:latin typeface="Arial" charset="0"/>
                </a:defRPr>
              </a:lvl3pPr>
              <a:lvl4pPr marL="1600200" indent="-228600" defTabSz="1255713" eaLnBrk="0" hangingPunct="0">
                <a:defRPr sz="1200">
                  <a:solidFill>
                    <a:schemeClr val="tx1"/>
                  </a:solidFill>
                  <a:latin typeface="Arial" charset="0"/>
                </a:defRPr>
              </a:lvl4pPr>
              <a:lvl5pPr marL="2057400" indent="-228600" defTabSz="1255713" eaLnBrk="0" hangingPunct="0">
                <a:defRPr sz="1200">
                  <a:solidFill>
                    <a:schemeClr val="tx1"/>
                  </a:solidFill>
                  <a:latin typeface="Arial" charset="0"/>
                </a:defRPr>
              </a:lvl5pPr>
              <a:lvl6pPr marL="2514600" indent="-228600" algn="ctr" defTabSz="1255713" eaLnBrk="0" fontAlgn="base" hangingPunct="0">
                <a:spcBef>
                  <a:spcPct val="0"/>
                </a:spcBef>
                <a:spcAft>
                  <a:spcPct val="0"/>
                </a:spcAft>
                <a:defRPr sz="1200">
                  <a:solidFill>
                    <a:schemeClr val="tx1"/>
                  </a:solidFill>
                  <a:latin typeface="Arial" charset="0"/>
                </a:defRPr>
              </a:lvl6pPr>
              <a:lvl7pPr marL="2971800" indent="-228600" algn="ctr" defTabSz="1255713" eaLnBrk="0" fontAlgn="base" hangingPunct="0">
                <a:spcBef>
                  <a:spcPct val="0"/>
                </a:spcBef>
                <a:spcAft>
                  <a:spcPct val="0"/>
                </a:spcAft>
                <a:defRPr sz="1200">
                  <a:solidFill>
                    <a:schemeClr val="tx1"/>
                  </a:solidFill>
                  <a:latin typeface="Arial" charset="0"/>
                </a:defRPr>
              </a:lvl7pPr>
              <a:lvl8pPr marL="3429000" indent="-228600" algn="ctr" defTabSz="1255713" eaLnBrk="0" fontAlgn="base" hangingPunct="0">
                <a:spcBef>
                  <a:spcPct val="0"/>
                </a:spcBef>
                <a:spcAft>
                  <a:spcPct val="0"/>
                </a:spcAft>
                <a:defRPr sz="1200">
                  <a:solidFill>
                    <a:schemeClr val="tx1"/>
                  </a:solidFill>
                  <a:latin typeface="Arial" charset="0"/>
                </a:defRPr>
              </a:lvl8pPr>
              <a:lvl9pPr marL="3886200" indent="-228600" algn="ctr" defTabSz="1255713" eaLnBrk="0" fontAlgn="base" hangingPunct="0">
                <a:spcBef>
                  <a:spcPct val="0"/>
                </a:spcBef>
                <a:spcAft>
                  <a:spcPct val="0"/>
                </a:spcAft>
                <a:defRPr sz="1200">
                  <a:solidFill>
                    <a:schemeClr val="tx1"/>
                  </a:solidFill>
                  <a:latin typeface="Arial" charset="0"/>
                </a:defRPr>
              </a:lvl9pPr>
            </a:lstStyle>
            <a:p>
              <a:pPr algn="ctr" eaLnBrk="1" fontAlgn="base" hangingPunct="1">
                <a:spcBef>
                  <a:spcPct val="50000"/>
                </a:spcBef>
                <a:spcAft>
                  <a:spcPct val="0"/>
                </a:spcAft>
              </a:pPr>
              <a:r>
                <a:rPr lang="en-US" b="1" dirty="0">
                  <a:solidFill>
                    <a:srgbClr val="000000"/>
                  </a:solidFill>
                </a:rPr>
                <a:t>BID</a:t>
              </a:r>
            </a:p>
          </p:txBody>
        </p:sp>
      </p:grpSp>
      <p:grpSp>
        <p:nvGrpSpPr>
          <p:cNvPr id="2150" name="Group 2190"/>
          <p:cNvGrpSpPr>
            <a:grpSpLocks/>
          </p:cNvGrpSpPr>
          <p:nvPr/>
        </p:nvGrpSpPr>
        <p:grpSpPr bwMode="auto">
          <a:xfrm>
            <a:off x="5048403" y="2752397"/>
            <a:ext cx="861922" cy="306024"/>
            <a:chOff x="3060" y="3133"/>
            <a:chExt cx="588" cy="339"/>
          </a:xfrm>
        </p:grpSpPr>
        <p:grpSp>
          <p:nvGrpSpPr>
            <p:cNvPr id="2293" name="Group 2191"/>
            <p:cNvGrpSpPr>
              <a:grpSpLocks/>
            </p:cNvGrpSpPr>
            <p:nvPr/>
          </p:nvGrpSpPr>
          <p:grpSpPr bwMode="auto">
            <a:xfrm rot="203243">
              <a:off x="3145" y="3133"/>
              <a:ext cx="403" cy="253"/>
              <a:chOff x="4488" y="2438"/>
              <a:chExt cx="539" cy="338"/>
            </a:xfrm>
          </p:grpSpPr>
          <p:sp>
            <p:nvSpPr>
              <p:cNvPr id="2295" name="Freeform 2192"/>
              <p:cNvSpPr>
                <a:spLocks/>
              </p:cNvSpPr>
              <p:nvPr/>
            </p:nvSpPr>
            <p:spPr bwMode="auto">
              <a:xfrm rot="328195">
                <a:off x="4488" y="2438"/>
                <a:ext cx="539" cy="338"/>
              </a:xfrm>
              <a:custGeom>
                <a:avLst/>
                <a:gdLst>
                  <a:gd name="T0" fmla="*/ 96 w 537"/>
                  <a:gd name="T1" fmla="*/ 91 h 314"/>
                  <a:gd name="T2" fmla="*/ 255 w 537"/>
                  <a:gd name="T3" fmla="*/ 5 h 314"/>
                  <a:gd name="T4" fmla="*/ 450 w 537"/>
                  <a:gd name="T5" fmla="*/ 51 h 314"/>
                  <a:gd name="T6" fmla="*/ 538 w 537"/>
                  <a:gd name="T7" fmla="*/ 185 h 314"/>
                  <a:gd name="T8" fmla="*/ 422 w 537"/>
                  <a:gd name="T9" fmla="*/ 336 h 314"/>
                  <a:gd name="T10" fmla="*/ 155 w 537"/>
                  <a:gd name="T11" fmla="*/ 376 h 314"/>
                  <a:gd name="T12" fmla="*/ 9 w 537"/>
                  <a:gd name="T13" fmla="*/ 236 h 314"/>
                  <a:gd name="T14" fmla="*/ 96 w 537"/>
                  <a:gd name="T15" fmla="*/ 91 h 314"/>
                  <a:gd name="T16" fmla="*/ 0 60000 65536"/>
                  <a:gd name="T17" fmla="*/ 0 60000 65536"/>
                  <a:gd name="T18" fmla="*/ 0 60000 65536"/>
                  <a:gd name="T19" fmla="*/ 0 60000 65536"/>
                  <a:gd name="T20" fmla="*/ 0 60000 65536"/>
                  <a:gd name="T21" fmla="*/ 0 60000 65536"/>
                  <a:gd name="T22" fmla="*/ 0 60000 65536"/>
                  <a:gd name="T23" fmla="*/ 0 60000 65536"/>
                  <a:gd name="T24" fmla="*/ 0 w 537"/>
                  <a:gd name="T25" fmla="*/ 0 h 314"/>
                  <a:gd name="T26" fmla="*/ 537 w 537"/>
                  <a:gd name="T27" fmla="*/ 314 h 3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7" h="314">
                    <a:moveTo>
                      <a:pt x="96" y="73"/>
                    </a:moveTo>
                    <a:cubicBezTo>
                      <a:pt x="141" y="47"/>
                      <a:pt x="194" y="10"/>
                      <a:pt x="252" y="5"/>
                    </a:cubicBezTo>
                    <a:cubicBezTo>
                      <a:pt x="310" y="0"/>
                      <a:pt x="398" y="17"/>
                      <a:pt x="444" y="41"/>
                    </a:cubicBezTo>
                    <a:cubicBezTo>
                      <a:pt x="490" y="65"/>
                      <a:pt x="537" y="111"/>
                      <a:pt x="532" y="149"/>
                    </a:cubicBezTo>
                    <a:cubicBezTo>
                      <a:pt x="532" y="229"/>
                      <a:pt x="477" y="246"/>
                      <a:pt x="416" y="269"/>
                    </a:cubicBezTo>
                    <a:cubicBezTo>
                      <a:pt x="353" y="294"/>
                      <a:pt x="220" y="314"/>
                      <a:pt x="152" y="301"/>
                    </a:cubicBezTo>
                    <a:cubicBezTo>
                      <a:pt x="84" y="288"/>
                      <a:pt x="18" y="227"/>
                      <a:pt x="9" y="189"/>
                    </a:cubicBezTo>
                    <a:cubicBezTo>
                      <a:pt x="0" y="151"/>
                      <a:pt x="52" y="99"/>
                      <a:pt x="96" y="73"/>
                    </a:cubicBezTo>
                    <a:close/>
                  </a:path>
                </a:pathLst>
              </a:custGeom>
              <a:gradFill rotWithShape="1">
                <a:gsLst>
                  <a:gs pos="0">
                    <a:srgbClr val="696969"/>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defTabSz="666140" fontAlgn="base">
                  <a:spcBef>
                    <a:spcPct val="0"/>
                  </a:spcBef>
                  <a:spcAft>
                    <a:spcPct val="0"/>
                  </a:spcAft>
                </a:pPr>
                <a:endParaRPr lang="hr-HR" sz="900">
                  <a:solidFill>
                    <a:srgbClr val="000000"/>
                  </a:solidFill>
                </a:endParaRPr>
              </a:p>
            </p:txBody>
          </p:sp>
          <p:sp>
            <p:nvSpPr>
              <p:cNvPr id="2296" name="Oval 2193"/>
              <p:cNvSpPr>
                <a:spLocks noChangeArrowheads="1"/>
              </p:cNvSpPr>
              <p:nvPr/>
            </p:nvSpPr>
            <p:spPr bwMode="auto">
              <a:xfrm rot="-171191">
                <a:off x="4696" y="2606"/>
                <a:ext cx="307" cy="157"/>
              </a:xfrm>
              <a:prstGeom prst="ellipse">
                <a:avLst/>
              </a:prstGeom>
              <a:gradFill rotWithShape="1">
                <a:gsLst>
                  <a:gs pos="0">
                    <a:schemeClr val="bg1"/>
                  </a:gs>
                  <a:gs pos="100000">
                    <a:srgbClr val="C029FD">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defTabSz="666140" fontAlgn="base">
                  <a:spcBef>
                    <a:spcPct val="0"/>
                  </a:spcBef>
                  <a:spcAft>
                    <a:spcPct val="0"/>
                  </a:spcAft>
                </a:pPr>
                <a:endParaRPr lang="sr-Latn-RS" sz="1200">
                  <a:solidFill>
                    <a:srgbClr val="8B8B8B"/>
                  </a:solidFill>
                </a:endParaRPr>
              </a:p>
            </p:txBody>
          </p:sp>
        </p:grpSp>
        <p:sp>
          <p:nvSpPr>
            <p:cNvPr id="2294" name="Text Box 2194"/>
            <p:cNvSpPr txBox="1">
              <a:spLocks noChangeArrowheads="1"/>
            </p:cNvSpPr>
            <p:nvPr/>
          </p:nvSpPr>
          <p:spPr bwMode="auto">
            <a:xfrm>
              <a:off x="3060" y="3165"/>
              <a:ext cx="588"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1255713" eaLnBrk="0" hangingPunct="0">
                <a:defRPr sz="1200">
                  <a:solidFill>
                    <a:schemeClr val="tx1"/>
                  </a:solidFill>
                  <a:latin typeface="Arial" charset="0"/>
                </a:defRPr>
              </a:lvl1pPr>
              <a:lvl2pPr marL="742950" indent="-285750" defTabSz="1255713" eaLnBrk="0" hangingPunct="0">
                <a:defRPr sz="1200">
                  <a:solidFill>
                    <a:schemeClr val="tx1"/>
                  </a:solidFill>
                  <a:latin typeface="Arial" charset="0"/>
                </a:defRPr>
              </a:lvl2pPr>
              <a:lvl3pPr marL="1143000" indent="-228600" defTabSz="1255713" eaLnBrk="0" hangingPunct="0">
                <a:defRPr sz="1200">
                  <a:solidFill>
                    <a:schemeClr val="tx1"/>
                  </a:solidFill>
                  <a:latin typeface="Arial" charset="0"/>
                </a:defRPr>
              </a:lvl3pPr>
              <a:lvl4pPr marL="1600200" indent="-228600" defTabSz="1255713" eaLnBrk="0" hangingPunct="0">
                <a:defRPr sz="1200">
                  <a:solidFill>
                    <a:schemeClr val="tx1"/>
                  </a:solidFill>
                  <a:latin typeface="Arial" charset="0"/>
                </a:defRPr>
              </a:lvl4pPr>
              <a:lvl5pPr marL="2057400" indent="-228600" defTabSz="1255713" eaLnBrk="0" hangingPunct="0">
                <a:defRPr sz="1200">
                  <a:solidFill>
                    <a:schemeClr val="tx1"/>
                  </a:solidFill>
                  <a:latin typeface="Arial" charset="0"/>
                </a:defRPr>
              </a:lvl5pPr>
              <a:lvl6pPr marL="2514600" indent="-228600" algn="ctr" defTabSz="1255713" eaLnBrk="0" fontAlgn="base" hangingPunct="0">
                <a:spcBef>
                  <a:spcPct val="0"/>
                </a:spcBef>
                <a:spcAft>
                  <a:spcPct val="0"/>
                </a:spcAft>
                <a:defRPr sz="1200">
                  <a:solidFill>
                    <a:schemeClr val="tx1"/>
                  </a:solidFill>
                  <a:latin typeface="Arial" charset="0"/>
                </a:defRPr>
              </a:lvl6pPr>
              <a:lvl7pPr marL="2971800" indent="-228600" algn="ctr" defTabSz="1255713" eaLnBrk="0" fontAlgn="base" hangingPunct="0">
                <a:spcBef>
                  <a:spcPct val="0"/>
                </a:spcBef>
                <a:spcAft>
                  <a:spcPct val="0"/>
                </a:spcAft>
                <a:defRPr sz="1200">
                  <a:solidFill>
                    <a:schemeClr val="tx1"/>
                  </a:solidFill>
                  <a:latin typeface="Arial" charset="0"/>
                </a:defRPr>
              </a:lvl7pPr>
              <a:lvl8pPr marL="3429000" indent="-228600" algn="ctr" defTabSz="1255713" eaLnBrk="0" fontAlgn="base" hangingPunct="0">
                <a:spcBef>
                  <a:spcPct val="0"/>
                </a:spcBef>
                <a:spcAft>
                  <a:spcPct val="0"/>
                </a:spcAft>
                <a:defRPr sz="1200">
                  <a:solidFill>
                    <a:schemeClr val="tx1"/>
                  </a:solidFill>
                  <a:latin typeface="Arial" charset="0"/>
                </a:defRPr>
              </a:lvl8pPr>
              <a:lvl9pPr marL="3886200" indent="-228600" algn="ctr" defTabSz="1255713" eaLnBrk="0" fontAlgn="base" hangingPunct="0">
                <a:spcBef>
                  <a:spcPct val="0"/>
                </a:spcBef>
                <a:spcAft>
                  <a:spcPct val="0"/>
                </a:spcAft>
                <a:defRPr sz="1200">
                  <a:solidFill>
                    <a:schemeClr val="tx1"/>
                  </a:solidFill>
                  <a:latin typeface="Arial" charset="0"/>
                </a:defRPr>
              </a:lvl9pPr>
            </a:lstStyle>
            <a:p>
              <a:pPr algn="ctr" eaLnBrk="1" fontAlgn="base" hangingPunct="1">
                <a:spcBef>
                  <a:spcPct val="50000"/>
                </a:spcBef>
                <a:spcAft>
                  <a:spcPct val="0"/>
                </a:spcAft>
              </a:pPr>
              <a:r>
                <a:rPr lang="en-US" b="1">
                  <a:solidFill>
                    <a:srgbClr val="000000"/>
                  </a:solidFill>
                </a:rPr>
                <a:t>BAX</a:t>
              </a:r>
            </a:p>
          </p:txBody>
        </p:sp>
      </p:grpSp>
      <p:grpSp>
        <p:nvGrpSpPr>
          <p:cNvPr id="2151" name="Group 2207"/>
          <p:cNvGrpSpPr>
            <a:grpSpLocks/>
          </p:cNvGrpSpPr>
          <p:nvPr/>
        </p:nvGrpSpPr>
        <p:grpSpPr bwMode="auto">
          <a:xfrm>
            <a:off x="5664062" y="2636850"/>
            <a:ext cx="861922" cy="277137"/>
            <a:chOff x="3060" y="3107"/>
            <a:chExt cx="588" cy="307"/>
          </a:xfrm>
        </p:grpSpPr>
        <p:grpSp>
          <p:nvGrpSpPr>
            <p:cNvPr id="2289" name="Group 2208"/>
            <p:cNvGrpSpPr>
              <a:grpSpLocks/>
            </p:cNvGrpSpPr>
            <p:nvPr/>
          </p:nvGrpSpPr>
          <p:grpSpPr bwMode="auto">
            <a:xfrm rot="203243">
              <a:off x="3145" y="3144"/>
              <a:ext cx="403" cy="253"/>
              <a:chOff x="4489" y="2452"/>
              <a:chExt cx="539" cy="338"/>
            </a:xfrm>
          </p:grpSpPr>
          <p:sp>
            <p:nvSpPr>
              <p:cNvPr id="2291" name="Freeform 2209"/>
              <p:cNvSpPr>
                <a:spLocks/>
              </p:cNvSpPr>
              <p:nvPr/>
            </p:nvSpPr>
            <p:spPr bwMode="auto">
              <a:xfrm rot="328195">
                <a:off x="4489" y="2452"/>
                <a:ext cx="539" cy="338"/>
              </a:xfrm>
              <a:custGeom>
                <a:avLst/>
                <a:gdLst>
                  <a:gd name="T0" fmla="*/ 96 w 537"/>
                  <a:gd name="T1" fmla="*/ 91 h 314"/>
                  <a:gd name="T2" fmla="*/ 255 w 537"/>
                  <a:gd name="T3" fmla="*/ 5 h 314"/>
                  <a:gd name="T4" fmla="*/ 450 w 537"/>
                  <a:gd name="T5" fmla="*/ 51 h 314"/>
                  <a:gd name="T6" fmla="*/ 538 w 537"/>
                  <a:gd name="T7" fmla="*/ 185 h 314"/>
                  <a:gd name="T8" fmla="*/ 422 w 537"/>
                  <a:gd name="T9" fmla="*/ 336 h 314"/>
                  <a:gd name="T10" fmla="*/ 155 w 537"/>
                  <a:gd name="T11" fmla="*/ 376 h 314"/>
                  <a:gd name="T12" fmla="*/ 9 w 537"/>
                  <a:gd name="T13" fmla="*/ 236 h 314"/>
                  <a:gd name="T14" fmla="*/ 96 w 537"/>
                  <a:gd name="T15" fmla="*/ 91 h 314"/>
                  <a:gd name="T16" fmla="*/ 0 60000 65536"/>
                  <a:gd name="T17" fmla="*/ 0 60000 65536"/>
                  <a:gd name="T18" fmla="*/ 0 60000 65536"/>
                  <a:gd name="T19" fmla="*/ 0 60000 65536"/>
                  <a:gd name="T20" fmla="*/ 0 60000 65536"/>
                  <a:gd name="T21" fmla="*/ 0 60000 65536"/>
                  <a:gd name="T22" fmla="*/ 0 60000 65536"/>
                  <a:gd name="T23" fmla="*/ 0 60000 65536"/>
                  <a:gd name="T24" fmla="*/ 0 w 537"/>
                  <a:gd name="T25" fmla="*/ 0 h 314"/>
                  <a:gd name="T26" fmla="*/ 537 w 537"/>
                  <a:gd name="T27" fmla="*/ 314 h 3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7" h="314">
                    <a:moveTo>
                      <a:pt x="96" y="73"/>
                    </a:moveTo>
                    <a:cubicBezTo>
                      <a:pt x="141" y="47"/>
                      <a:pt x="194" y="10"/>
                      <a:pt x="252" y="5"/>
                    </a:cubicBezTo>
                    <a:cubicBezTo>
                      <a:pt x="310" y="0"/>
                      <a:pt x="398" y="17"/>
                      <a:pt x="444" y="41"/>
                    </a:cubicBezTo>
                    <a:cubicBezTo>
                      <a:pt x="490" y="65"/>
                      <a:pt x="537" y="111"/>
                      <a:pt x="532" y="149"/>
                    </a:cubicBezTo>
                    <a:cubicBezTo>
                      <a:pt x="532" y="229"/>
                      <a:pt x="477" y="246"/>
                      <a:pt x="416" y="269"/>
                    </a:cubicBezTo>
                    <a:cubicBezTo>
                      <a:pt x="353" y="294"/>
                      <a:pt x="220" y="314"/>
                      <a:pt x="152" y="301"/>
                    </a:cubicBezTo>
                    <a:cubicBezTo>
                      <a:pt x="84" y="288"/>
                      <a:pt x="18" y="227"/>
                      <a:pt x="9" y="189"/>
                    </a:cubicBezTo>
                    <a:cubicBezTo>
                      <a:pt x="0" y="151"/>
                      <a:pt x="52" y="99"/>
                      <a:pt x="96" y="73"/>
                    </a:cubicBezTo>
                    <a:close/>
                  </a:path>
                </a:pathLst>
              </a:custGeom>
              <a:gradFill rotWithShape="1">
                <a:gsLst>
                  <a:gs pos="0">
                    <a:srgbClr val="B51D1D"/>
                  </a:gs>
                  <a:gs pos="100000">
                    <a:srgbClr val="FFB27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defTabSz="666140" fontAlgn="base">
                  <a:spcBef>
                    <a:spcPct val="0"/>
                  </a:spcBef>
                  <a:spcAft>
                    <a:spcPct val="0"/>
                  </a:spcAft>
                </a:pPr>
                <a:endParaRPr lang="hr-HR" sz="900">
                  <a:solidFill>
                    <a:srgbClr val="000000"/>
                  </a:solidFill>
                </a:endParaRPr>
              </a:p>
            </p:txBody>
          </p:sp>
          <p:sp>
            <p:nvSpPr>
              <p:cNvPr id="2292" name="Oval 2210"/>
              <p:cNvSpPr>
                <a:spLocks noChangeArrowheads="1"/>
              </p:cNvSpPr>
              <p:nvPr/>
            </p:nvSpPr>
            <p:spPr bwMode="auto">
              <a:xfrm rot="-171191">
                <a:off x="4696" y="2606"/>
                <a:ext cx="307" cy="157"/>
              </a:xfrm>
              <a:prstGeom prst="ellipse">
                <a:avLst/>
              </a:prstGeom>
              <a:gradFill rotWithShape="1">
                <a:gsLst>
                  <a:gs pos="0">
                    <a:schemeClr val="bg1"/>
                  </a:gs>
                  <a:gs pos="100000">
                    <a:srgbClr val="C029FD">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defTabSz="666140" fontAlgn="base">
                  <a:spcBef>
                    <a:spcPct val="0"/>
                  </a:spcBef>
                  <a:spcAft>
                    <a:spcPct val="0"/>
                  </a:spcAft>
                </a:pPr>
                <a:endParaRPr lang="sr-Latn-RS" sz="1200">
                  <a:solidFill>
                    <a:srgbClr val="8B8B8B"/>
                  </a:solidFill>
                </a:endParaRPr>
              </a:p>
            </p:txBody>
          </p:sp>
        </p:grpSp>
        <p:sp>
          <p:nvSpPr>
            <p:cNvPr id="2290" name="Text Box 2211"/>
            <p:cNvSpPr txBox="1">
              <a:spLocks noChangeArrowheads="1"/>
            </p:cNvSpPr>
            <p:nvPr/>
          </p:nvSpPr>
          <p:spPr bwMode="auto">
            <a:xfrm>
              <a:off x="3060" y="3107"/>
              <a:ext cx="588"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1255713" eaLnBrk="0" hangingPunct="0">
                <a:defRPr sz="1200">
                  <a:solidFill>
                    <a:schemeClr val="tx1"/>
                  </a:solidFill>
                  <a:latin typeface="Arial" charset="0"/>
                </a:defRPr>
              </a:lvl1pPr>
              <a:lvl2pPr marL="742950" indent="-285750" defTabSz="1255713" eaLnBrk="0" hangingPunct="0">
                <a:defRPr sz="1200">
                  <a:solidFill>
                    <a:schemeClr val="tx1"/>
                  </a:solidFill>
                  <a:latin typeface="Arial" charset="0"/>
                </a:defRPr>
              </a:lvl2pPr>
              <a:lvl3pPr marL="1143000" indent="-228600" defTabSz="1255713" eaLnBrk="0" hangingPunct="0">
                <a:defRPr sz="1200">
                  <a:solidFill>
                    <a:schemeClr val="tx1"/>
                  </a:solidFill>
                  <a:latin typeface="Arial" charset="0"/>
                </a:defRPr>
              </a:lvl3pPr>
              <a:lvl4pPr marL="1600200" indent="-228600" defTabSz="1255713" eaLnBrk="0" hangingPunct="0">
                <a:defRPr sz="1200">
                  <a:solidFill>
                    <a:schemeClr val="tx1"/>
                  </a:solidFill>
                  <a:latin typeface="Arial" charset="0"/>
                </a:defRPr>
              </a:lvl4pPr>
              <a:lvl5pPr marL="2057400" indent="-228600" defTabSz="1255713" eaLnBrk="0" hangingPunct="0">
                <a:defRPr sz="1200">
                  <a:solidFill>
                    <a:schemeClr val="tx1"/>
                  </a:solidFill>
                  <a:latin typeface="Arial" charset="0"/>
                </a:defRPr>
              </a:lvl5pPr>
              <a:lvl6pPr marL="2514600" indent="-228600" algn="ctr" defTabSz="1255713" eaLnBrk="0" fontAlgn="base" hangingPunct="0">
                <a:spcBef>
                  <a:spcPct val="0"/>
                </a:spcBef>
                <a:spcAft>
                  <a:spcPct val="0"/>
                </a:spcAft>
                <a:defRPr sz="1200">
                  <a:solidFill>
                    <a:schemeClr val="tx1"/>
                  </a:solidFill>
                  <a:latin typeface="Arial" charset="0"/>
                </a:defRPr>
              </a:lvl6pPr>
              <a:lvl7pPr marL="2971800" indent="-228600" algn="ctr" defTabSz="1255713" eaLnBrk="0" fontAlgn="base" hangingPunct="0">
                <a:spcBef>
                  <a:spcPct val="0"/>
                </a:spcBef>
                <a:spcAft>
                  <a:spcPct val="0"/>
                </a:spcAft>
                <a:defRPr sz="1200">
                  <a:solidFill>
                    <a:schemeClr val="tx1"/>
                  </a:solidFill>
                  <a:latin typeface="Arial" charset="0"/>
                </a:defRPr>
              </a:lvl7pPr>
              <a:lvl8pPr marL="3429000" indent="-228600" algn="ctr" defTabSz="1255713" eaLnBrk="0" fontAlgn="base" hangingPunct="0">
                <a:spcBef>
                  <a:spcPct val="0"/>
                </a:spcBef>
                <a:spcAft>
                  <a:spcPct val="0"/>
                </a:spcAft>
                <a:defRPr sz="1200">
                  <a:solidFill>
                    <a:schemeClr val="tx1"/>
                  </a:solidFill>
                  <a:latin typeface="Arial" charset="0"/>
                </a:defRPr>
              </a:lvl8pPr>
              <a:lvl9pPr marL="3886200" indent="-228600" algn="ctr" defTabSz="1255713" eaLnBrk="0" fontAlgn="base" hangingPunct="0">
                <a:spcBef>
                  <a:spcPct val="0"/>
                </a:spcBef>
                <a:spcAft>
                  <a:spcPct val="0"/>
                </a:spcAft>
                <a:defRPr sz="1200">
                  <a:solidFill>
                    <a:schemeClr val="tx1"/>
                  </a:solidFill>
                  <a:latin typeface="Arial" charset="0"/>
                </a:defRPr>
              </a:lvl9pPr>
            </a:lstStyle>
            <a:p>
              <a:pPr algn="ctr" eaLnBrk="1" fontAlgn="base" hangingPunct="1">
                <a:spcBef>
                  <a:spcPct val="50000"/>
                </a:spcBef>
                <a:spcAft>
                  <a:spcPct val="0"/>
                </a:spcAft>
              </a:pPr>
              <a:r>
                <a:rPr lang="en-US" b="1" dirty="0">
                  <a:solidFill>
                    <a:srgbClr val="000000"/>
                  </a:solidFill>
                </a:rPr>
                <a:t>BAK</a:t>
              </a:r>
            </a:p>
          </p:txBody>
        </p:sp>
      </p:grpSp>
      <p:sp>
        <p:nvSpPr>
          <p:cNvPr id="2152" name="Text Box 1538"/>
          <p:cNvSpPr txBox="1">
            <a:spLocks noChangeArrowheads="1"/>
          </p:cNvSpPr>
          <p:nvPr/>
        </p:nvSpPr>
        <p:spPr bwMode="auto">
          <a:xfrm>
            <a:off x="6838213" y="538927"/>
            <a:ext cx="1009973" cy="621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66605" tIns="33303" rIns="66605" bIns="33303">
            <a:spAutoFit/>
          </a:bodyPr>
          <a:lstStyle>
            <a:lvl1pPr defTabSz="1255713" eaLnBrk="0" hangingPunct="0">
              <a:defRPr sz="1200">
                <a:solidFill>
                  <a:schemeClr val="tx1"/>
                </a:solidFill>
                <a:latin typeface="Arial" charset="0"/>
              </a:defRPr>
            </a:lvl1pPr>
            <a:lvl2pPr marL="742950" indent="-285750" defTabSz="1255713" eaLnBrk="0" hangingPunct="0">
              <a:defRPr sz="1200">
                <a:solidFill>
                  <a:schemeClr val="tx1"/>
                </a:solidFill>
                <a:latin typeface="Arial" charset="0"/>
              </a:defRPr>
            </a:lvl2pPr>
            <a:lvl3pPr marL="1143000" indent="-228600" defTabSz="1255713" eaLnBrk="0" hangingPunct="0">
              <a:defRPr sz="1200">
                <a:solidFill>
                  <a:schemeClr val="tx1"/>
                </a:solidFill>
                <a:latin typeface="Arial" charset="0"/>
              </a:defRPr>
            </a:lvl3pPr>
            <a:lvl4pPr marL="1600200" indent="-228600" defTabSz="1255713" eaLnBrk="0" hangingPunct="0">
              <a:defRPr sz="1200">
                <a:solidFill>
                  <a:schemeClr val="tx1"/>
                </a:solidFill>
                <a:latin typeface="Arial" charset="0"/>
              </a:defRPr>
            </a:lvl4pPr>
            <a:lvl5pPr marL="2057400" indent="-228600" defTabSz="1255713" eaLnBrk="0" hangingPunct="0">
              <a:defRPr sz="1200">
                <a:solidFill>
                  <a:schemeClr val="tx1"/>
                </a:solidFill>
                <a:latin typeface="Arial" charset="0"/>
              </a:defRPr>
            </a:lvl5pPr>
            <a:lvl6pPr marL="2514600" indent="-228600" algn="ctr" defTabSz="1255713" eaLnBrk="0" fontAlgn="base" hangingPunct="0">
              <a:spcBef>
                <a:spcPct val="0"/>
              </a:spcBef>
              <a:spcAft>
                <a:spcPct val="0"/>
              </a:spcAft>
              <a:defRPr sz="1200">
                <a:solidFill>
                  <a:schemeClr val="tx1"/>
                </a:solidFill>
                <a:latin typeface="Arial" charset="0"/>
              </a:defRPr>
            </a:lvl6pPr>
            <a:lvl7pPr marL="2971800" indent="-228600" algn="ctr" defTabSz="1255713" eaLnBrk="0" fontAlgn="base" hangingPunct="0">
              <a:spcBef>
                <a:spcPct val="0"/>
              </a:spcBef>
              <a:spcAft>
                <a:spcPct val="0"/>
              </a:spcAft>
              <a:defRPr sz="1200">
                <a:solidFill>
                  <a:schemeClr val="tx1"/>
                </a:solidFill>
                <a:latin typeface="Arial" charset="0"/>
              </a:defRPr>
            </a:lvl7pPr>
            <a:lvl8pPr marL="3429000" indent="-228600" algn="ctr" defTabSz="1255713" eaLnBrk="0" fontAlgn="base" hangingPunct="0">
              <a:spcBef>
                <a:spcPct val="0"/>
              </a:spcBef>
              <a:spcAft>
                <a:spcPct val="0"/>
              </a:spcAft>
              <a:defRPr sz="1200">
                <a:solidFill>
                  <a:schemeClr val="tx1"/>
                </a:solidFill>
                <a:latin typeface="Arial" charset="0"/>
              </a:defRPr>
            </a:lvl8pPr>
            <a:lvl9pPr marL="3886200" indent="-228600" algn="ctr" defTabSz="1255713" eaLnBrk="0" fontAlgn="base" hangingPunct="0">
              <a:spcBef>
                <a:spcPct val="0"/>
              </a:spcBef>
              <a:spcAft>
                <a:spcPct val="0"/>
              </a:spcAft>
              <a:defRPr sz="1200">
                <a:solidFill>
                  <a:schemeClr val="tx1"/>
                </a:solidFill>
                <a:latin typeface="Arial" charset="0"/>
              </a:defRPr>
            </a:lvl9pPr>
          </a:lstStyle>
          <a:p>
            <a:pPr algn="ctr" eaLnBrk="1" fontAlgn="base" hangingPunct="1">
              <a:spcBef>
                <a:spcPct val="50000"/>
              </a:spcBef>
              <a:spcAft>
                <a:spcPct val="0"/>
              </a:spcAft>
            </a:pPr>
            <a:r>
              <a:rPr lang="en-US" b="1" dirty="0" smtClean="0">
                <a:solidFill>
                  <a:srgbClr val="FFFFFF"/>
                </a:solidFill>
              </a:rPr>
              <a:t>Withdraw</a:t>
            </a:r>
            <a:r>
              <a:rPr lang="hr-HR" b="1" dirty="0" smtClean="0">
                <a:solidFill>
                  <a:srgbClr val="FFFFFF"/>
                </a:solidFill>
              </a:rPr>
              <a:t>al</a:t>
            </a:r>
            <a:r>
              <a:rPr lang="en-US" b="1" dirty="0" smtClean="0">
                <a:solidFill>
                  <a:srgbClr val="FFFFFF"/>
                </a:solidFill>
              </a:rPr>
              <a:t> </a:t>
            </a:r>
            <a:r>
              <a:rPr lang="en-US" b="1" dirty="0">
                <a:solidFill>
                  <a:srgbClr val="FFFFFF"/>
                </a:solidFill>
              </a:rPr>
              <a:t>of Growth Factors</a:t>
            </a:r>
          </a:p>
        </p:txBody>
      </p:sp>
      <p:grpSp>
        <p:nvGrpSpPr>
          <p:cNvPr id="2153" name="Group 2217"/>
          <p:cNvGrpSpPr>
            <a:grpSpLocks/>
          </p:cNvGrpSpPr>
          <p:nvPr/>
        </p:nvGrpSpPr>
        <p:grpSpPr bwMode="auto">
          <a:xfrm rot="2200702">
            <a:off x="8402279" y="820578"/>
            <a:ext cx="461745" cy="101105"/>
            <a:chOff x="4772" y="909"/>
            <a:chExt cx="1302" cy="466"/>
          </a:xfrm>
        </p:grpSpPr>
        <p:sp>
          <p:nvSpPr>
            <p:cNvPr id="2285" name="Freeform 2213"/>
            <p:cNvSpPr>
              <a:spLocks/>
            </p:cNvSpPr>
            <p:nvPr/>
          </p:nvSpPr>
          <p:spPr bwMode="auto">
            <a:xfrm rot="-5400000">
              <a:off x="5527" y="801"/>
              <a:ext cx="440" cy="655"/>
            </a:xfrm>
            <a:custGeom>
              <a:avLst/>
              <a:gdLst>
                <a:gd name="T0" fmla="*/ 0 w 167"/>
                <a:gd name="T1" fmla="*/ 44 h 355"/>
                <a:gd name="T2" fmla="*/ 34 w 167"/>
                <a:gd name="T3" fmla="*/ 1620 h 355"/>
                <a:gd name="T4" fmla="*/ 1465 w 167"/>
                <a:gd name="T5" fmla="*/ 2209 h 355"/>
                <a:gd name="T6" fmla="*/ 2943 w 167"/>
                <a:gd name="T7" fmla="*/ 1681 h 355"/>
                <a:gd name="T8" fmla="*/ 2888 w 167"/>
                <a:gd name="T9" fmla="*/ 0 h 355"/>
                <a:gd name="T10" fmla="*/ 0 w 167"/>
                <a:gd name="T11" fmla="*/ 44 h 355"/>
                <a:gd name="T12" fmla="*/ 0 60000 65536"/>
                <a:gd name="T13" fmla="*/ 0 60000 65536"/>
                <a:gd name="T14" fmla="*/ 0 60000 65536"/>
                <a:gd name="T15" fmla="*/ 0 60000 65536"/>
                <a:gd name="T16" fmla="*/ 0 60000 65536"/>
                <a:gd name="T17" fmla="*/ 0 60000 65536"/>
                <a:gd name="T18" fmla="*/ 0 w 167"/>
                <a:gd name="T19" fmla="*/ 0 h 355"/>
                <a:gd name="T20" fmla="*/ 167 w 167"/>
                <a:gd name="T21" fmla="*/ 355 h 355"/>
              </a:gdLst>
              <a:ahLst/>
              <a:cxnLst>
                <a:cxn ang="T12">
                  <a:pos x="T0" y="T1"/>
                </a:cxn>
                <a:cxn ang="T13">
                  <a:pos x="T2" y="T3"/>
                </a:cxn>
                <a:cxn ang="T14">
                  <a:pos x="T4" y="T5"/>
                </a:cxn>
                <a:cxn ang="T15">
                  <a:pos x="T6" y="T7"/>
                </a:cxn>
                <a:cxn ang="T16">
                  <a:pos x="T8" y="T9"/>
                </a:cxn>
                <a:cxn ang="T17">
                  <a:pos x="T10" y="T11"/>
                </a:cxn>
              </a:cxnLst>
              <a:rect l="T18" t="T19" r="T20" b="T21"/>
              <a:pathLst>
                <a:path w="167" h="355">
                  <a:moveTo>
                    <a:pt x="0" y="7"/>
                  </a:moveTo>
                  <a:cubicBezTo>
                    <a:pt x="3" y="99"/>
                    <a:pt x="0" y="183"/>
                    <a:pt x="2" y="258"/>
                  </a:cubicBezTo>
                  <a:cubicBezTo>
                    <a:pt x="0" y="289"/>
                    <a:pt x="18" y="349"/>
                    <a:pt x="80" y="352"/>
                  </a:cubicBezTo>
                  <a:cubicBezTo>
                    <a:pt x="142" y="355"/>
                    <a:pt x="167" y="297"/>
                    <a:pt x="161" y="268"/>
                  </a:cubicBezTo>
                  <a:cubicBezTo>
                    <a:pt x="164" y="183"/>
                    <a:pt x="161" y="120"/>
                    <a:pt x="158" y="0"/>
                  </a:cubicBezTo>
                  <a:cubicBezTo>
                    <a:pt x="59" y="3"/>
                    <a:pt x="75" y="7"/>
                    <a:pt x="0" y="7"/>
                  </a:cubicBezTo>
                  <a:close/>
                </a:path>
              </a:pathLst>
            </a:custGeom>
            <a:gradFill rotWithShape="1">
              <a:gsLst>
                <a:gs pos="0">
                  <a:schemeClr val="accent1"/>
                </a:gs>
                <a:gs pos="100000">
                  <a:srgbClr val="2D3637"/>
                </a:gs>
              </a:gsLst>
              <a:lin ang="0" scaled="1"/>
            </a:gradFill>
            <a:ln w="3810">
              <a:solidFill>
                <a:srgbClr val="CCFFFF"/>
              </a:solidFill>
              <a:round/>
              <a:headEnd/>
              <a:tailEnd/>
            </a:ln>
          </p:spPr>
          <p:txBody>
            <a:bodyPr wrap="none" anchor="ctr"/>
            <a:lstStyle/>
            <a:p>
              <a:pPr algn="ctr" defTabSz="666140" fontAlgn="base">
                <a:spcBef>
                  <a:spcPct val="0"/>
                </a:spcBef>
                <a:spcAft>
                  <a:spcPct val="0"/>
                </a:spcAft>
              </a:pPr>
              <a:endParaRPr lang="hr-HR" sz="900">
                <a:solidFill>
                  <a:srgbClr val="000000"/>
                </a:solidFill>
              </a:endParaRPr>
            </a:p>
          </p:txBody>
        </p:sp>
        <p:sp>
          <p:nvSpPr>
            <p:cNvPr id="2286" name="Freeform 2214"/>
            <p:cNvSpPr>
              <a:spLocks/>
            </p:cNvSpPr>
            <p:nvPr/>
          </p:nvSpPr>
          <p:spPr bwMode="auto">
            <a:xfrm rot="5400000">
              <a:off x="4884" y="827"/>
              <a:ext cx="440" cy="655"/>
            </a:xfrm>
            <a:custGeom>
              <a:avLst/>
              <a:gdLst>
                <a:gd name="T0" fmla="*/ 0 w 167"/>
                <a:gd name="T1" fmla="*/ 44 h 355"/>
                <a:gd name="T2" fmla="*/ 34 w 167"/>
                <a:gd name="T3" fmla="*/ 1620 h 355"/>
                <a:gd name="T4" fmla="*/ 1465 w 167"/>
                <a:gd name="T5" fmla="*/ 2209 h 355"/>
                <a:gd name="T6" fmla="*/ 2943 w 167"/>
                <a:gd name="T7" fmla="*/ 1681 h 355"/>
                <a:gd name="T8" fmla="*/ 2888 w 167"/>
                <a:gd name="T9" fmla="*/ 0 h 355"/>
                <a:gd name="T10" fmla="*/ 0 w 167"/>
                <a:gd name="T11" fmla="*/ 44 h 355"/>
                <a:gd name="T12" fmla="*/ 0 60000 65536"/>
                <a:gd name="T13" fmla="*/ 0 60000 65536"/>
                <a:gd name="T14" fmla="*/ 0 60000 65536"/>
                <a:gd name="T15" fmla="*/ 0 60000 65536"/>
                <a:gd name="T16" fmla="*/ 0 60000 65536"/>
                <a:gd name="T17" fmla="*/ 0 60000 65536"/>
                <a:gd name="T18" fmla="*/ 0 w 167"/>
                <a:gd name="T19" fmla="*/ 0 h 355"/>
                <a:gd name="T20" fmla="*/ 167 w 167"/>
                <a:gd name="T21" fmla="*/ 355 h 355"/>
              </a:gdLst>
              <a:ahLst/>
              <a:cxnLst>
                <a:cxn ang="T12">
                  <a:pos x="T0" y="T1"/>
                </a:cxn>
                <a:cxn ang="T13">
                  <a:pos x="T2" y="T3"/>
                </a:cxn>
                <a:cxn ang="T14">
                  <a:pos x="T4" y="T5"/>
                </a:cxn>
                <a:cxn ang="T15">
                  <a:pos x="T6" y="T7"/>
                </a:cxn>
                <a:cxn ang="T16">
                  <a:pos x="T8" y="T9"/>
                </a:cxn>
                <a:cxn ang="T17">
                  <a:pos x="T10" y="T11"/>
                </a:cxn>
              </a:cxnLst>
              <a:rect l="T18" t="T19" r="T20" b="T21"/>
              <a:pathLst>
                <a:path w="167" h="355">
                  <a:moveTo>
                    <a:pt x="0" y="7"/>
                  </a:moveTo>
                  <a:cubicBezTo>
                    <a:pt x="3" y="99"/>
                    <a:pt x="0" y="183"/>
                    <a:pt x="2" y="258"/>
                  </a:cubicBezTo>
                  <a:cubicBezTo>
                    <a:pt x="0" y="289"/>
                    <a:pt x="18" y="349"/>
                    <a:pt x="80" y="352"/>
                  </a:cubicBezTo>
                  <a:cubicBezTo>
                    <a:pt x="142" y="355"/>
                    <a:pt x="167" y="297"/>
                    <a:pt x="161" y="268"/>
                  </a:cubicBezTo>
                  <a:cubicBezTo>
                    <a:pt x="164" y="183"/>
                    <a:pt x="161" y="120"/>
                    <a:pt x="158" y="0"/>
                  </a:cubicBezTo>
                  <a:cubicBezTo>
                    <a:pt x="59" y="3"/>
                    <a:pt x="75" y="7"/>
                    <a:pt x="0" y="7"/>
                  </a:cubicBezTo>
                  <a:close/>
                </a:path>
              </a:pathLst>
            </a:custGeom>
            <a:gradFill rotWithShape="1">
              <a:gsLst>
                <a:gs pos="0">
                  <a:srgbClr val="2D3637"/>
                </a:gs>
                <a:gs pos="100000">
                  <a:srgbClr val="FF2525"/>
                </a:gs>
              </a:gsLst>
              <a:lin ang="0" scaled="1"/>
            </a:gradFill>
            <a:ln w="3810">
              <a:solidFill>
                <a:srgbClr val="FF2525"/>
              </a:solidFill>
              <a:round/>
              <a:headEnd/>
              <a:tailEnd/>
            </a:ln>
          </p:spPr>
          <p:txBody>
            <a:bodyPr wrap="none" anchor="ctr"/>
            <a:lstStyle/>
            <a:p>
              <a:pPr algn="ctr" defTabSz="666140" fontAlgn="base">
                <a:spcBef>
                  <a:spcPct val="0"/>
                </a:spcBef>
                <a:spcAft>
                  <a:spcPct val="0"/>
                </a:spcAft>
              </a:pPr>
              <a:endParaRPr lang="hr-HR" sz="900">
                <a:solidFill>
                  <a:srgbClr val="000000"/>
                </a:solidFill>
              </a:endParaRPr>
            </a:p>
          </p:txBody>
        </p:sp>
        <p:sp>
          <p:nvSpPr>
            <p:cNvPr id="19623" name="Freeform 2215"/>
            <p:cNvSpPr>
              <a:spLocks/>
            </p:cNvSpPr>
            <p:nvPr/>
          </p:nvSpPr>
          <p:spPr bwMode="auto">
            <a:xfrm rot="16200000">
              <a:off x="5633" y="802"/>
              <a:ext cx="225" cy="653"/>
            </a:xfrm>
            <a:custGeom>
              <a:avLst/>
              <a:gdLst/>
              <a:ahLst/>
              <a:cxnLst>
                <a:cxn ang="0">
                  <a:pos x="0" y="7"/>
                </a:cxn>
                <a:cxn ang="0">
                  <a:pos x="2" y="258"/>
                </a:cxn>
                <a:cxn ang="0">
                  <a:pos x="80" y="352"/>
                </a:cxn>
                <a:cxn ang="0">
                  <a:pos x="161" y="268"/>
                </a:cxn>
                <a:cxn ang="0">
                  <a:pos x="158" y="0"/>
                </a:cxn>
                <a:cxn ang="0">
                  <a:pos x="0" y="7"/>
                </a:cxn>
              </a:cxnLst>
              <a:rect l="0" t="0" r="r" b="b"/>
              <a:pathLst>
                <a:path w="167" h="355">
                  <a:moveTo>
                    <a:pt x="0" y="7"/>
                  </a:moveTo>
                  <a:cubicBezTo>
                    <a:pt x="3" y="99"/>
                    <a:pt x="0" y="183"/>
                    <a:pt x="2" y="258"/>
                  </a:cubicBezTo>
                  <a:cubicBezTo>
                    <a:pt x="0" y="289"/>
                    <a:pt x="18" y="349"/>
                    <a:pt x="80" y="352"/>
                  </a:cubicBezTo>
                  <a:cubicBezTo>
                    <a:pt x="142" y="355"/>
                    <a:pt x="167" y="297"/>
                    <a:pt x="161" y="268"/>
                  </a:cubicBezTo>
                  <a:cubicBezTo>
                    <a:pt x="164" y="183"/>
                    <a:pt x="161" y="120"/>
                    <a:pt x="158" y="0"/>
                  </a:cubicBezTo>
                  <a:cubicBezTo>
                    <a:pt x="59" y="3"/>
                    <a:pt x="75" y="7"/>
                    <a:pt x="0" y="7"/>
                  </a:cubicBezTo>
                  <a:close/>
                </a:path>
              </a:pathLst>
            </a:custGeom>
            <a:gradFill rotWithShape="1">
              <a:gsLst>
                <a:gs pos="0">
                  <a:schemeClr val="tx1">
                    <a:alpha val="0"/>
                  </a:schemeClr>
                </a:gs>
                <a:gs pos="50000">
                  <a:schemeClr val="bg1">
                    <a:alpha val="78000"/>
                  </a:schemeClr>
                </a:gs>
                <a:gs pos="100000">
                  <a:schemeClr val="tx1">
                    <a:alpha val="0"/>
                  </a:schemeClr>
                </a:gs>
              </a:gsLst>
              <a:lin ang="0" scaled="1"/>
            </a:gradFill>
            <a:ln w="3810" cap="flat" cmpd="sng">
              <a:noFill/>
              <a:prstDash val="solid"/>
              <a:round/>
              <a:headEnd/>
              <a:tailEnd/>
            </a:ln>
            <a:effectLst/>
          </p:spPr>
          <p:txBody>
            <a:bodyPr wrap="none" anchor="ctr"/>
            <a:lstStyle/>
            <a:p>
              <a:pPr algn="ctr" defTabSz="666140" fontAlgn="base">
                <a:spcBef>
                  <a:spcPct val="0"/>
                </a:spcBef>
                <a:spcAft>
                  <a:spcPct val="0"/>
                </a:spcAft>
                <a:defRPr/>
              </a:pPr>
              <a:endParaRPr lang="en-US" sz="900">
                <a:solidFill>
                  <a:srgbClr val="000000"/>
                </a:solidFill>
              </a:endParaRPr>
            </a:p>
          </p:txBody>
        </p:sp>
        <p:sp>
          <p:nvSpPr>
            <p:cNvPr id="19624" name="Freeform 2216"/>
            <p:cNvSpPr>
              <a:spLocks/>
            </p:cNvSpPr>
            <p:nvPr/>
          </p:nvSpPr>
          <p:spPr bwMode="auto">
            <a:xfrm rot="5266031" flipH="1">
              <a:off x="4931" y="815"/>
              <a:ext cx="320" cy="670"/>
            </a:xfrm>
            <a:custGeom>
              <a:avLst/>
              <a:gdLst/>
              <a:ahLst/>
              <a:cxnLst>
                <a:cxn ang="0">
                  <a:pos x="0" y="7"/>
                </a:cxn>
                <a:cxn ang="0">
                  <a:pos x="2" y="258"/>
                </a:cxn>
                <a:cxn ang="0">
                  <a:pos x="80" y="352"/>
                </a:cxn>
                <a:cxn ang="0">
                  <a:pos x="161" y="268"/>
                </a:cxn>
                <a:cxn ang="0">
                  <a:pos x="158" y="0"/>
                </a:cxn>
                <a:cxn ang="0">
                  <a:pos x="0" y="7"/>
                </a:cxn>
              </a:cxnLst>
              <a:rect l="0" t="0" r="r" b="b"/>
              <a:pathLst>
                <a:path w="167" h="355">
                  <a:moveTo>
                    <a:pt x="0" y="7"/>
                  </a:moveTo>
                  <a:cubicBezTo>
                    <a:pt x="3" y="99"/>
                    <a:pt x="0" y="183"/>
                    <a:pt x="2" y="258"/>
                  </a:cubicBezTo>
                  <a:cubicBezTo>
                    <a:pt x="0" y="289"/>
                    <a:pt x="18" y="349"/>
                    <a:pt x="80" y="352"/>
                  </a:cubicBezTo>
                  <a:cubicBezTo>
                    <a:pt x="142" y="355"/>
                    <a:pt x="167" y="297"/>
                    <a:pt x="161" y="268"/>
                  </a:cubicBezTo>
                  <a:cubicBezTo>
                    <a:pt x="164" y="183"/>
                    <a:pt x="161" y="120"/>
                    <a:pt x="158" y="0"/>
                  </a:cubicBezTo>
                  <a:cubicBezTo>
                    <a:pt x="59" y="3"/>
                    <a:pt x="75" y="7"/>
                    <a:pt x="0" y="7"/>
                  </a:cubicBezTo>
                  <a:close/>
                </a:path>
              </a:pathLst>
            </a:custGeom>
            <a:gradFill rotWithShape="1">
              <a:gsLst>
                <a:gs pos="0">
                  <a:schemeClr val="tx1">
                    <a:alpha val="0"/>
                  </a:schemeClr>
                </a:gs>
                <a:gs pos="50000">
                  <a:schemeClr val="bg1">
                    <a:alpha val="81000"/>
                  </a:schemeClr>
                </a:gs>
                <a:gs pos="100000">
                  <a:schemeClr val="tx1">
                    <a:alpha val="0"/>
                  </a:schemeClr>
                </a:gs>
              </a:gsLst>
              <a:lin ang="0" scaled="1"/>
            </a:gradFill>
            <a:ln w="3810" cap="flat" cmpd="sng">
              <a:noFill/>
              <a:prstDash val="solid"/>
              <a:round/>
              <a:headEnd/>
              <a:tailEnd/>
            </a:ln>
            <a:effectLst/>
          </p:spPr>
          <p:txBody>
            <a:bodyPr wrap="none" anchor="ctr"/>
            <a:lstStyle/>
            <a:p>
              <a:pPr algn="ctr" defTabSz="666140" fontAlgn="base">
                <a:spcBef>
                  <a:spcPct val="0"/>
                </a:spcBef>
                <a:spcAft>
                  <a:spcPct val="0"/>
                </a:spcAft>
                <a:defRPr/>
              </a:pPr>
              <a:endParaRPr lang="en-US" sz="900">
                <a:solidFill>
                  <a:srgbClr val="000000"/>
                </a:solidFill>
              </a:endParaRPr>
            </a:p>
          </p:txBody>
        </p:sp>
      </p:grpSp>
      <p:grpSp>
        <p:nvGrpSpPr>
          <p:cNvPr id="2154" name="Group 2224"/>
          <p:cNvGrpSpPr>
            <a:grpSpLocks/>
          </p:cNvGrpSpPr>
          <p:nvPr/>
        </p:nvGrpSpPr>
        <p:grpSpPr bwMode="auto">
          <a:xfrm rot="-5400000">
            <a:off x="8192669" y="923999"/>
            <a:ext cx="284358" cy="164176"/>
            <a:chOff x="4772" y="909"/>
            <a:chExt cx="1302" cy="466"/>
          </a:xfrm>
        </p:grpSpPr>
        <p:sp>
          <p:nvSpPr>
            <p:cNvPr id="2281" name="Freeform 2225"/>
            <p:cNvSpPr>
              <a:spLocks/>
            </p:cNvSpPr>
            <p:nvPr/>
          </p:nvSpPr>
          <p:spPr bwMode="auto">
            <a:xfrm rot="-5400000">
              <a:off x="5527" y="801"/>
              <a:ext cx="440" cy="655"/>
            </a:xfrm>
            <a:custGeom>
              <a:avLst/>
              <a:gdLst>
                <a:gd name="T0" fmla="*/ 0 w 167"/>
                <a:gd name="T1" fmla="*/ 44 h 355"/>
                <a:gd name="T2" fmla="*/ 34 w 167"/>
                <a:gd name="T3" fmla="*/ 1620 h 355"/>
                <a:gd name="T4" fmla="*/ 1465 w 167"/>
                <a:gd name="T5" fmla="*/ 2209 h 355"/>
                <a:gd name="T6" fmla="*/ 2943 w 167"/>
                <a:gd name="T7" fmla="*/ 1681 h 355"/>
                <a:gd name="T8" fmla="*/ 2888 w 167"/>
                <a:gd name="T9" fmla="*/ 0 h 355"/>
                <a:gd name="T10" fmla="*/ 0 w 167"/>
                <a:gd name="T11" fmla="*/ 44 h 355"/>
                <a:gd name="T12" fmla="*/ 0 60000 65536"/>
                <a:gd name="T13" fmla="*/ 0 60000 65536"/>
                <a:gd name="T14" fmla="*/ 0 60000 65536"/>
                <a:gd name="T15" fmla="*/ 0 60000 65536"/>
                <a:gd name="T16" fmla="*/ 0 60000 65536"/>
                <a:gd name="T17" fmla="*/ 0 60000 65536"/>
                <a:gd name="T18" fmla="*/ 0 w 167"/>
                <a:gd name="T19" fmla="*/ 0 h 355"/>
                <a:gd name="T20" fmla="*/ 167 w 167"/>
                <a:gd name="T21" fmla="*/ 355 h 355"/>
              </a:gdLst>
              <a:ahLst/>
              <a:cxnLst>
                <a:cxn ang="T12">
                  <a:pos x="T0" y="T1"/>
                </a:cxn>
                <a:cxn ang="T13">
                  <a:pos x="T2" y="T3"/>
                </a:cxn>
                <a:cxn ang="T14">
                  <a:pos x="T4" y="T5"/>
                </a:cxn>
                <a:cxn ang="T15">
                  <a:pos x="T6" y="T7"/>
                </a:cxn>
                <a:cxn ang="T16">
                  <a:pos x="T8" y="T9"/>
                </a:cxn>
                <a:cxn ang="T17">
                  <a:pos x="T10" y="T11"/>
                </a:cxn>
              </a:cxnLst>
              <a:rect l="T18" t="T19" r="T20" b="T21"/>
              <a:pathLst>
                <a:path w="167" h="355">
                  <a:moveTo>
                    <a:pt x="0" y="7"/>
                  </a:moveTo>
                  <a:cubicBezTo>
                    <a:pt x="3" y="99"/>
                    <a:pt x="0" y="183"/>
                    <a:pt x="2" y="258"/>
                  </a:cubicBezTo>
                  <a:cubicBezTo>
                    <a:pt x="0" y="289"/>
                    <a:pt x="18" y="349"/>
                    <a:pt x="80" y="352"/>
                  </a:cubicBezTo>
                  <a:cubicBezTo>
                    <a:pt x="142" y="355"/>
                    <a:pt x="167" y="297"/>
                    <a:pt x="161" y="268"/>
                  </a:cubicBezTo>
                  <a:cubicBezTo>
                    <a:pt x="164" y="183"/>
                    <a:pt x="161" y="120"/>
                    <a:pt x="158" y="0"/>
                  </a:cubicBezTo>
                  <a:cubicBezTo>
                    <a:pt x="59" y="3"/>
                    <a:pt x="75" y="7"/>
                    <a:pt x="0" y="7"/>
                  </a:cubicBezTo>
                  <a:close/>
                </a:path>
              </a:pathLst>
            </a:custGeom>
            <a:gradFill rotWithShape="1">
              <a:gsLst>
                <a:gs pos="0">
                  <a:schemeClr val="accent1"/>
                </a:gs>
                <a:gs pos="100000">
                  <a:srgbClr val="2D3637"/>
                </a:gs>
              </a:gsLst>
              <a:lin ang="0" scaled="1"/>
            </a:gradFill>
            <a:ln w="3810">
              <a:solidFill>
                <a:srgbClr val="CCFFFF"/>
              </a:solidFill>
              <a:round/>
              <a:headEnd/>
              <a:tailEnd/>
            </a:ln>
          </p:spPr>
          <p:txBody>
            <a:bodyPr wrap="none" anchor="ctr"/>
            <a:lstStyle/>
            <a:p>
              <a:pPr algn="ctr" defTabSz="666140" fontAlgn="base">
                <a:spcBef>
                  <a:spcPct val="0"/>
                </a:spcBef>
                <a:spcAft>
                  <a:spcPct val="0"/>
                </a:spcAft>
              </a:pPr>
              <a:endParaRPr lang="hr-HR" sz="900">
                <a:solidFill>
                  <a:srgbClr val="000000"/>
                </a:solidFill>
              </a:endParaRPr>
            </a:p>
          </p:txBody>
        </p:sp>
        <p:sp>
          <p:nvSpPr>
            <p:cNvPr id="2282" name="Freeform 2226"/>
            <p:cNvSpPr>
              <a:spLocks/>
            </p:cNvSpPr>
            <p:nvPr/>
          </p:nvSpPr>
          <p:spPr bwMode="auto">
            <a:xfrm rot="5400000">
              <a:off x="4884" y="827"/>
              <a:ext cx="440" cy="655"/>
            </a:xfrm>
            <a:custGeom>
              <a:avLst/>
              <a:gdLst>
                <a:gd name="T0" fmla="*/ 0 w 167"/>
                <a:gd name="T1" fmla="*/ 44 h 355"/>
                <a:gd name="T2" fmla="*/ 34 w 167"/>
                <a:gd name="T3" fmla="*/ 1620 h 355"/>
                <a:gd name="T4" fmla="*/ 1465 w 167"/>
                <a:gd name="T5" fmla="*/ 2209 h 355"/>
                <a:gd name="T6" fmla="*/ 2943 w 167"/>
                <a:gd name="T7" fmla="*/ 1681 h 355"/>
                <a:gd name="T8" fmla="*/ 2888 w 167"/>
                <a:gd name="T9" fmla="*/ 0 h 355"/>
                <a:gd name="T10" fmla="*/ 0 w 167"/>
                <a:gd name="T11" fmla="*/ 44 h 355"/>
                <a:gd name="T12" fmla="*/ 0 60000 65536"/>
                <a:gd name="T13" fmla="*/ 0 60000 65536"/>
                <a:gd name="T14" fmla="*/ 0 60000 65536"/>
                <a:gd name="T15" fmla="*/ 0 60000 65536"/>
                <a:gd name="T16" fmla="*/ 0 60000 65536"/>
                <a:gd name="T17" fmla="*/ 0 60000 65536"/>
                <a:gd name="T18" fmla="*/ 0 w 167"/>
                <a:gd name="T19" fmla="*/ 0 h 355"/>
                <a:gd name="T20" fmla="*/ 167 w 167"/>
                <a:gd name="T21" fmla="*/ 355 h 355"/>
              </a:gdLst>
              <a:ahLst/>
              <a:cxnLst>
                <a:cxn ang="T12">
                  <a:pos x="T0" y="T1"/>
                </a:cxn>
                <a:cxn ang="T13">
                  <a:pos x="T2" y="T3"/>
                </a:cxn>
                <a:cxn ang="T14">
                  <a:pos x="T4" y="T5"/>
                </a:cxn>
                <a:cxn ang="T15">
                  <a:pos x="T6" y="T7"/>
                </a:cxn>
                <a:cxn ang="T16">
                  <a:pos x="T8" y="T9"/>
                </a:cxn>
                <a:cxn ang="T17">
                  <a:pos x="T10" y="T11"/>
                </a:cxn>
              </a:cxnLst>
              <a:rect l="T18" t="T19" r="T20" b="T21"/>
              <a:pathLst>
                <a:path w="167" h="355">
                  <a:moveTo>
                    <a:pt x="0" y="7"/>
                  </a:moveTo>
                  <a:cubicBezTo>
                    <a:pt x="3" y="99"/>
                    <a:pt x="0" y="183"/>
                    <a:pt x="2" y="258"/>
                  </a:cubicBezTo>
                  <a:cubicBezTo>
                    <a:pt x="0" y="289"/>
                    <a:pt x="18" y="349"/>
                    <a:pt x="80" y="352"/>
                  </a:cubicBezTo>
                  <a:cubicBezTo>
                    <a:pt x="142" y="355"/>
                    <a:pt x="167" y="297"/>
                    <a:pt x="161" y="268"/>
                  </a:cubicBezTo>
                  <a:cubicBezTo>
                    <a:pt x="164" y="183"/>
                    <a:pt x="161" y="120"/>
                    <a:pt x="158" y="0"/>
                  </a:cubicBezTo>
                  <a:cubicBezTo>
                    <a:pt x="59" y="3"/>
                    <a:pt x="75" y="7"/>
                    <a:pt x="0" y="7"/>
                  </a:cubicBezTo>
                  <a:close/>
                </a:path>
              </a:pathLst>
            </a:custGeom>
            <a:gradFill rotWithShape="1">
              <a:gsLst>
                <a:gs pos="0">
                  <a:srgbClr val="2D3637"/>
                </a:gs>
                <a:gs pos="100000">
                  <a:srgbClr val="FF2525"/>
                </a:gs>
              </a:gsLst>
              <a:lin ang="0" scaled="1"/>
            </a:gradFill>
            <a:ln w="3810">
              <a:solidFill>
                <a:srgbClr val="FF2525"/>
              </a:solidFill>
              <a:round/>
              <a:headEnd/>
              <a:tailEnd/>
            </a:ln>
          </p:spPr>
          <p:txBody>
            <a:bodyPr wrap="none" anchor="ctr"/>
            <a:lstStyle/>
            <a:p>
              <a:pPr algn="ctr" defTabSz="666140" fontAlgn="base">
                <a:spcBef>
                  <a:spcPct val="0"/>
                </a:spcBef>
                <a:spcAft>
                  <a:spcPct val="0"/>
                </a:spcAft>
              </a:pPr>
              <a:endParaRPr lang="hr-HR" sz="900">
                <a:solidFill>
                  <a:srgbClr val="000000"/>
                </a:solidFill>
              </a:endParaRPr>
            </a:p>
          </p:txBody>
        </p:sp>
        <p:sp>
          <p:nvSpPr>
            <p:cNvPr id="19635" name="Freeform 2227"/>
            <p:cNvSpPr>
              <a:spLocks/>
            </p:cNvSpPr>
            <p:nvPr/>
          </p:nvSpPr>
          <p:spPr bwMode="auto">
            <a:xfrm rot="16200000">
              <a:off x="5619" y="803"/>
              <a:ext cx="225" cy="653"/>
            </a:xfrm>
            <a:custGeom>
              <a:avLst/>
              <a:gdLst/>
              <a:ahLst/>
              <a:cxnLst>
                <a:cxn ang="0">
                  <a:pos x="0" y="7"/>
                </a:cxn>
                <a:cxn ang="0">
                  <a:pos x="2" y="258"/>
                </a:cxn>
                <a:cxn ang="0">
                  <a:pos x="80" y="352"/>
                </a:cxn>
                <a:cxn ang="0">
                  <a:pos x="161" y="268"/>
                </a:cxn>
                <a:cxn ang="0">
                  <a:pos x="158" y="0"/>
                </a:cxn>
                <a:cxn ang="0">
                  <a:pos x="0" y="7"/>
                </a:cxn>
              </a:cxnLst>
              <a:rect l="0" t="0" r="r" b="b"/>
              <a:pathLst>
                <a:path w="167" h="355">
                  <a:moveTo>
                    <a:pt x="0" y="7"/>
                  </a:moveTo>
                  <a:cubicBezTo>
                    <a:pt x="3" y="99"/>
                    <a:pt x="0" y="183"/>
                    <a:pt x="2" y="258"/>
                  </a:cubicBezTo>
                  <a:cubicBezTo>
                    <a:pt x="0" y="289"/>
                    <a:pt x="18" y="349"/>
                    <a:pt x="80" y="352"/>
                  </a:cubicBezTo>
                  <a:cubicBezTo>
                    <a:pt x="142" y="355"/>
                    <a:pt x="167" y="297"/>
                    <a:pt x="161" y="268"/>
                  </a:cubicBezTo>
                  <a:cubicBezTo>
                    <a:pt x="164" y="183"/>
                    <a:pt x="161" y="120"/>
                    <a:pt x="158" y="0"/>
                  </a:cubicBezTo>
                  <a:cubicBezTo>
                    <a:pt x="59" y="3"/>
                    <a:pt x="75" y="7"/>
                    <a:pt x="0" y="7"/>
                  </a:cubicBezTo>
                  <a:close/>
                </a:path>
              </a:pathLst>
            </a:custGeom>
            <a:gradFill rotWithShape="1">
              <a:gsLst>
                <a:gs pos="0">
                  <a:schemeClr val="tx1">
                    <a:alpha val="0"/>
                  </a:schemeClr>
                </a:gs>
                <a:gs pos="50000">
                  <a:schemeClr val="bg1">
                    <a:alpha val="78000"/>
                  </a:schemeClr>
                </a:gs>
                <a:gs pos="100000">
                  <a:schemeClr val="tx1">
                    <a:alpha val="0"/>
                  </a:schemeClr>
                </a:gs>
              </a:gsLst>
              <a:lin ang="0" scaled="1"/>
            </a:gradFill>
            <a:ln w="3810" cap="flat" cmpd="sng">
              <a:noFill/>
              <a:prstDash val="solid"/>
              <a:round/>
              <a:headEnd/>
              <a:tailEnd/>
            </a:ln>
            <a:effectLst/>
          </p:spPr>
          <p:txBody>
            <a:bodyPr wrap="none" anchor="ctr"/>
            <a:lstStyle/>
            <a:p>
              <a:pPr algn="ctr" defTabSz="666140" fontAlgn="base">
                <a:spcBef>
                  <a:spcPct val="0"/>
                </a:spcBef>
                <a:spcAft>
                  <a:spcPct val="0"/>
                </a:spcAft>
                <a:defRPr/>
              </a:pPr>
              <a:endParaRPr lang="en-US" sz="900">
                <a:solidFill>
                  <a:srgbClr val="000000"/>
                </a:solidFill>
              </a:endParaRPr>
            </a:p>
          </p:txBody>
        </p:sp>
        <p:sp>
          <p:nvSpPr>
            <p:cNvPr id="19636" name="Freeform 2228"/>
            <p:cNvSpPr>
              <a:spLocks/>
            </p:cNvSpPr>
            <p:nvPr/>
          </p:nvSpPr>
          <p:spPr bwMode="auto">
            <a:xfrm rot="5266031" flipH="1">
              <a:off x="4930" y="822"/>
              <a:ext cx="320" cy="670"/>
            </a:xfrm>
            <a:custGeom>
              <a:avLst/>
              <a:gdLst/>
              <a:ahLst/>
              <a:cxnLst>
                <a:cxn ang="0">
                  <a:pos x="0" y="7"/>
                </a:cxn>
                <a:cxn ang="0">
                  <a:pos x="2" y="258"/>
                </a:cxn>
                <a:cxn ang="0">
                  <a:pos x="80" y="352"/>
                </a:cxn>
                <a:cxn ang="0">
                  <a:pos x="161" y="268"/>
                </a:cxn>
                <a:cxn ang="0">
                  <a:pos x="158" y="0"/>
                </a:cxn>
                <a:cxn ang="0">
                  <a:pos x="0" y="7"/>
                </a:cxn>
              </a:cxnLst>
              <a:rect l="0" t="0" r="r" b="b"/>
              <a:pathLst>
                <a:path w="167" h="355">
                  <a:moveTo>
                    <a:pt x="0" y="7"/>
                  </a:moveTo>
                  <a:cubicBezTo>
                    <a:pt x="3" y="99"/>
                    <a:pt x="0" y="183"/>
                    <a:pt x="2" y="258"/>
                  </a:cubicBezTo>
                  <a:cubicBezTo>
                    <a:pt x="0" y="289"/>
                    <a:pt x="18" y="349"/>
                    <a:pt x="80" y="352"/>
                  </a:cubicBezTo>
                  <a:cubicBezTo>
                    <a:pt x="142" y="355"/>
                    <a:pt x="167" y="297"/>
                    <a:pt x="161" y="268"/>
                  </a:cubicBezTo>
                  <a:cubicBezTo>
                    <a:pt x="164" y="183"/>
                    <a:pt x="161" y="120"/>
                    <a:pt x="158" y="0"/>
                  </a:cubicBezTo>
                  <a:cubicBezTo>
                    <a:pt x="59" y="3"/>
                    <a:pt x="75" y="7"/>
                    <a:pt x="0" y="7"/>
                  </a:cubicBezTo>
                  <a:close/>
                </a:path>
              </a:pathLst>
            </a:custGeom>
            <a:gradFill rotWithShape="1">
              <a:gsLst>
                <a:gs pos="0">
                  <a:schemeClr val="tx1">
                    <a:alpha val="0"/>
                  </a:schemeClr>
                </a:gs>
                <a:gs pos="50000">
                  <a:schemeClr val="bg1">
                    <a:alpha val="81000"/>
                  </a:schemeClr>
                </a:gs>
                <a:gs pos="100000">
                  <a:schemeClr val="tx1">
                    <a:alpha val="0"/>
                  </a:schemeClr>
                </a:gs>
              </a:gsLst>
              <a:lin ang="0" scaled="1"/>
            </a:gradFill>
            <a:ln w="3810" cap="flat" cmpd="sng">
              <a:noFill/>
              <a:prstDash val="solid"/>
              <a:round/>
              <a:headEnd/>
              <a:tailEnd/>
            </a:ln>
            <a:effectLst/>
          </p:spPr>
          <p:txBody>
            <a:bodyPr wrap="none" anchor="ctr"/>
            <a:lstStyle/>
            <a:p>
              <a:pPr algn="ctr" defTabSz="666140" fontAlgn="base">
                <a:spcBef>
                  <a:spcPct val="0"/>
                </a:spcBef>
                <a:spcAft>
                  <a:spcPct val="0"/>
                </a:spcAft>
                <a:defRPr/>
              </a:pPr>
              <a:endParaRPr lang="en-US" sz="900">
                <a:solidFill>
                  <a:srgbClr val="000000"/>
                </a:solidFill>
              </a:endParaRPr>
            </a:p>
          </p:txBody>
        </p:sp>
      </p:grpSp>
      <p:grpSp>
        <p:nvGrpSpPr>
          <p:cNvPr id="2155" name="Group 2219"/>
          <p:cNvGrpSpPr>
            <a:grpSpLocks/>
          </p:cNvGrpSpPr>
          <p:nvPr/>
        </p:nvGrpSpPr>
        <p:grpSpPr bwMode="auto">
          <a:xfrm rot="3112743">
            <a:off x="8430138" y="918582"/>
            <a:ext cx="284358" cy="164176"/>
            <a:chOff x="4772" y="909"/>
            <a:chExt cx="1302" cy="466"/>
          </a:xfrm>
        </p:grpSpPr>
        <p:sp>
          <p:nvSpPr>
            <p:cNvPr id="2277" name="Freeform 2220"/>
            <p:cNvSpPr>
              <a:spLocks/>
            </p:cNvSpPr>
            <p:nvPr/>
          </p:nvSpPr>
          <p:spPr bwMode="auto">
            <a:xfrm rot="-5400000">
              <a:off x="5527" y="801"/>
              <a:ext cx="440" cy="655"/>
            </a:xfrm>
            <a:custGeom>
              <a:avLst/>
              <a:gdLst>
                <a:gd name="T0" fmla="*/ 0 w 167"/>
                <a:gd name="T1" fmla="*/ 44 h 355"/>
                <a:gd name="T2" fmla="*/ 34 w 167"/>
                <a:gd name="T3" fmla="*/ 1620 h 355"/>
                <a:gd name="T4" fmla="*/ 1465 w 167"/>
                <a:gd name="T5" fmla="*/ 2209 h 355"/>
                <a:gd name="T6" fmla="*/ 2943 w 167"/>
                <a:gd name="T7" fmla="*/ 1681 h 355"/>
                <a:gd name="T8" fmla="*/ 2888 w 167"/>
                <a:gd name="T9" fmla="*/ 0 h 355"/>
                <a:gd name="T10" fmla="*/ 0 w 167"/>
                <a:gd name="T11" fmla="*/ 44 h 355"/>
                <a:gd name="T12" fmla="*/ 0 60000 65536"/>
                <a:gd name="T13" fmla="*/ 0 60000 65536"/>
                <a:gd name="T14" fmla="*/ 0 60000 65536"/>
                <a:gd name="T15" fmla="*/ 0 60000 65536"/>
                <a:gd name="T16" fmla="*/ 0 60000 65536"/>
                <a:gd name="T17" fmla="*/ 0 60000 65536"/>
                <a:gd name="T18" fmla="*/ 0 w 167"/>
                <a:gd name="T19" fmla="*/ 0 h 355"/>
                <a:gd name="T20" fmla="*/ 167 w 167"/>
                <a:gd name="T21" fmla="*/ 355 h 355"/>
              </a:gdLst>
              <a:ahLst/>
              <a:cxnLst>
                <a:cxn ang="T12">
                  <a:pos x="T0" y="T1"/>
                </a:cxn>
                <a:cxn ang="T13">
                  <a:pos x="T2" y="T3"/>
                </a:cxn>
                <a:cxn ang="T14">
                  <a:pos x="T4" y="T5"/>
                </a:cxn>
                <a:cxn ang="T15">
                  <a:pos x="T6" y="T7"/>
                </a:cxn>
                <a:cxn ang="T16">
                  <a:pos x="T8" y="T9"/>
                </a:cxn>
                <a:cxn ang="T17">
                  <a:pos x="T10" y="T11"/>
                </a:cxn>
              </a:cxnLst>
              <a:rect l="T18" t="T19" r="T20" b="T21"/>
              <a:pathLst>
                <a:path w="167" h="355">
                  <a:moveTo>
                    <a:pt x="0" y="7"/>
                  </a:moveTo>
                  <a:cubicBezTo>
                    <a:pt x="3" y="99"/>
                    <a:pt x="0" y="183"/>
                    <a:pt x="2" y="258"/>
                  </a:cubicBezTo>
                  <a:cubicBezTo>
                    <a:pt x="0" y="289"/>
                    <a:pt x="18" y="349"/>
                    <a:pt x="80" y="352"/>
                  </a:cubicBezTo>
                  <a:cubicBezTo>
                    <a:pt x="142" y="355"/>
                    <a:pt x="167" y="297"/>
                    <a:pt x="161" y="268"/>
                  </a:cubicBezTo>
                  <a:cubicBezTo>
                    <a:pt x="164" y="183"/>
                    <a:pt x="161" y="120"/>
                    <a:pt x="158" y="0"/>
                  </a:cubicBezTo>
                  <a:cubicBezTo>
                    <a:pt x="59" y="3"/>
                    <a:pt x="75" y="7"/>
                    <a:pt x="0" y="7"/>
                  </a:cubicBezTo>
                  <a:close/>
                </a:path>
              </a:pathLst>
            </a:custGeom>
            <a:gradFill rotWithShape="1">
              <a:gsLst>
                <a:gs pos="0">
                  <a:schemeClr val="accent1"/>
                </a:gs>
                <a:gs pos="100000">
                  <a:srgbClr val="2D3637"/>
                </a:gs>
              </a:gsLst>
              <a:lin ang="0" scaled="1"/>
            </a:gradFill>
            <a:ln w="3810">
              <a:solidFill>
                <a:srgbClr val="CCFFFF"/>
              </a:solidFill>
              <a:round/>
              <a:headEnd/>
              <a:tailEnd/>
            </a:ln>
          </p:spPr>
          <p:txBody>
            <a:bodyPr wrap="none" anchor="ctr"/>
            <a:lstStyle/>
            <a:p>
              <a:pPr algn="ctr" defTabSz="666140" fontAlgn="base">
                <a:spcBef>
                  <a:spcPct val="0"/>
                </a:spcBef>
                <a:spcAft>
                  <a:spcPct val="0"/>
                </a:spcAft>
              </a:pPr>
              <a:endParaRPr lang="hr-HR" sz="900">
                <a:solidFill>
                  <a:srgbClr val="000000"/>
                </a:solidFill>
              </a:endParaRPr>
            </a:p>
          </p:txBody>
        </p:sp>
        <p:sp>
          <p:nvSpPr>
            <p:cNvPr id="2278" name="Freeform 2221"/>
            <p:cNvSpPr>
              <a:spLocks/>
            </p:cNvSpPr>
            <p:nvPr/>
          </p:nvSpPr>
          <p:spPr bwMode="auto">
            <a:xfrm rot="5400000">
              <a:off x="4884" y="827"/>
              <a:ext cx="440" cy="655"/>
            </a:xfrm>
            <a:custGeom>
              <a:avLst/>
              <a:gdLst>
                <a:gd name="T0" fmla="*/ 0 w 167"/>
                <a:gd name="T1" fmla="*/ 44 h 355"/>
                <a:gd name="T2" fmla="*/ 34 w 167"/>
                <a:gd name="T3" fmla="*/ 1620 h 355"/>
                <a:gd name="T4" fmla="*/ 1465 w 167"/>
                <a:gd name="T5" fmla="*/ 2209 h 355"/>
                <a:gd name="T6" fmla="*/ 2943 w 167"/>
                <a:gd name="T7" fmla="*/ 1681 h 355"/>
                <a:gd name="T8" fmla="*/ 2888 w 167"/>
                <a:gd name="T9" fmla="*/ 0 h 355"/>
                <a:gd name="T10" fmla="*/ 0 w 167"/>
                <a:gd name="T11" fmla="*/ 44 h 355"/>
                <a:gd name="T12" fmla="*/ 0 60000 65536"/>
                <a:gd name="T13" fmla="*/ 0 60000 65536"/>
                <a:gd name="T14" fmla="*/ 0 60000 65536"/>
                <a:gd name="T15" fmla="*/ 0 60000 65536"/>
                <a:gd name="T16" fmla="*/ 0 60000 65536"/>
                <a:gd name="T17" fmla="*/ 0 60000 65536"/>
                <a:gd name="T18" fmla="*/ 0 w 167"/>
                <a:gd name="T19" fmla="*/ 0 h 355"/>
                <a:gd name="T20" fmla="*/ 167 w 167"/>
                <a:gd name="T21" fmla="*/ 355 h 355"/>
              </a:gdLst>
              <a:ahLst/>
              <a:cxnLst>
                <a:cxn ang="T12">
                  <a:pos x="T0" y="T1"/>
                </a:cxn>
                <a:cxn ang="T13">
                  <a:pos x="T2" y="T3"/>
                </a:cxn>
                <a:cxn ang="T14">
                  <a:pos x="T4" y="T5"/>
                </a:cxn>
                <a:cxn ang="T15">
                  <a:pos x="T6" y="T7"/>
                </a:cxn>
                <a:cxn ang="T16">
                  <a:pos x="T8" y="T9"/>
                </a:cxn>
                <a:cxn ang="T17">
                  <a:pos x="T10" y="T11"/>
                </a:cxn>
              </a:cxnLst>
              <a:rect l="T18" t="T19" r="T20" b="T21"/>
              <a:pathLst>
                <a:path w="167" h="355">
                  <a:moveTo>
                    <a:pt x="0" y="7"/>
                  </a:moveTo>
                  <a:cubicBezTo>
                    <a:pt x="3" y="99"/>
                    <a:pt x="0" y="183"/>
                    <a:pt x="2" y="258"/>
                  </a:cubicBezTo>
                  <a:cubicBezTo>
                    <a:pt x="0" y="289"/>
                    <a:pt x="18" y="349"/>
                    <a:pt x="80" y="352"/>
                  </a:cubicBezTo>
                  <a:cubicBezTo>
                    <a:pt x="142" y="355"/>
                    <a:pt x="167" y="297"/>
                    <a:pt x="161" y="268"/>
                  </a:cubicBezTo>
                  <a:cubicBezTo>
                    <a:pt x="164" y="183"/>
                    <a:pt x="161" y="120"/>
                    <a:pt x="158" y="0"/>
                  </a:cubicBezTo>
                  <a:cubicBezTo>
                    <a:pt x="59" y="3"/>
                    <a:pt x="75" y="7"/>
                    <a:pt x="0" y="7"/>
                  </a:cubicBezTo>
                  <a:close/>
                </a:path>
              </a:pathLst>
            </a:custGeom>
            <a:gradFill rotWithShape="1">
              <a:gsLst>
                <a:gs pos="0">
                  <a:srgbClr val="2D3637"/>
                </a:gs>
                <a:gs pos="100000">
                  <a:srgbClr val="FF2525"/>
                </a:gs>
              </a:gsLst>
              <a:lin ang="0" scaled="1"/>
            </a:gradFill>
            <a:ln w="3810">
              <a:solidFill>
                <a:srgbClr val="FF2525"/>
              </a:solidFill>
              <a:round/>
              <a:headEnd/>
              <a:tailEnd/>
            </a:ln>
          </p:spPr>
          <p:txBody>
            <a:bodyPr wrap="none" anchor="ctr"/>
            <a:lstStyle/>
            <a:p>
              <a:pPr algn="ctr" defTabSz="666140" fontAlgn="base">
                <a:spcBef>
                  <a:spcPct val="0"/>
                </a:spcBef>
                <a:spcAft>
                  <a:spcPct val="0"/>
                </a:spcAft>
              </a:pPr>
              <a:endParaRPr lang="hr-HR" sz="900">
                <a:solidFill>
                  <a:srgbClr val="000000"/>
                </a:solidFill>
              </a:endParaRPr>
            </a:p>
          </p:txBody>
        </p:sp>
        <p:sp>
          <p:nvSpPr>
            <p:cNvPr id="19630" name="Freeform 2222"/>
            <p:cNvSpPr>
              <a:spLocks/>
            </p:cNvSpPr>
            <p:nvPr/>
          </p:nvSpPr>
          <p:spPr bwMode="auto">
            <a:xfrm rot="16200000">
              <a:off x="5616" y="823"/>
              <a:ext cx="229" cy="653"/>
            </a:xfrm>
            <a:custGeom>
              <a:avLst/>
              <a:gdLst/>
              <a:ahLst/>
              <a:cxnLst>
                <a:cxn ang="0">
                  <a:pos x="0" y="7"/>
                </a:cxn>
                <a:cxn ang="0">
                  <a:pos x="2" y="258"/>
                </a:cxn>
                <a:cxn ang="0">
                  <a:pos x="80" y="352"/>
                </a:cxn>
                <a:cxn ang="0">
                  <a:pos x="161" y="268"/>
                </a:cxn>
                <a:cxn ang="0">
                  <a:pos x="158" y="0"/>
                </a:cxn>
                <a:cxn ang="0">
                  <a:pos x="0" y="7"/>
                </a:cxn>
              </a:cxnLst>
              <a:rect l="0" t="0" r="r" b="b"/>
              <a:pathLst>
                <a:path w="167" h="355">
                  <a:moveTo>
                    <a:pt x="0" y="7"/>
                  </a:moveTo>
                  <a:cubicBezTo>
                    <a:pt x="3" y="99"/>
                    <a:pt x="0" y="183"/>
                    <a:pt x="2" y="258"/>
                  </a:cubicBezTo>
                  <a:cubicBezTo>
                    <a:pt x="0" y="289"/>
                    <a:pt x="18" y="349"/>
                    <a:pt x="80" y="352"/>
                  </a:cubicBezTo>
                  <a:cubicBezTo>
                    <a:pt x="142" y="355"/>
                    <a:pt x="167" y="297"/>
                    <a:pt x="161" y="268"/>
                  </a:cubicBezTo>
                  <a:cubicBezTo>
                    <a:pt x="164" y="183"/>
                    <a:pt x="161" y="120"/>
                    <a:pt x="158" y="0"/>
                  </a:cubicBezTo>
                  <a:cubicBezTo>
                    <a:pt x="59" y="3"/>
                    <a:pt x="75" y="7"/>
                    <a:pt x="0" y="7"/>
                  </a:cubicBezTo>
                  <a:close/>
                </a:path>
              </a:pathLst>
            </a:custGeom>
            <a:gradFill rotWithShape="1">
              <a:gsLst>
                <a:gs pos="0">
                  <a:schemeClr val="tx1">
                    <a:alpha val="0"/>
                  </a:schemeClr>
                </a:gs>
                <a:gs pos="50000">
                  <a:schemeClr val="bg1">
                    <a:alpha val="78000"/>
                  </a:schemeClr>
                </a:gs>
                <a:gs pos="100000">
                  <a:schemeClr val="tx1">
                    <a:alpha val="0"/>
                  </a:schemeClr>
                </a:gs>
              </a:gsLst>
              <a:lin ang="0" scaled="1"/>
            </a:gradFill>
            <a:ln w="3810" cap="flat" cmpd="sng">
              <a:noFill/>
              <a:prstDash val="solid"/>
              <a:round/>
              <a:headEnd/>
              <a:tailEnd/>
            </a:ln>
            <a:effectLst/>
          </p:spPr>
          <p:txBody>
            <a:bodyPr wrap="none" anchor="ctr"/>
            <a:lstStyle/>
            <a:p>
              <a:pPr algn="ctr" defTabSz="666140" fontAlgn="base">
                <a:spcBef>
                  <a:spcPct val="0"/>
                </a:spcBef>
                <a:spcAft>
                  <a:spcPct val="0"/>
                </a:spcAft>
                <a:defRPr/>
              </a:pPr>
              <a:endParaRPr lang="en-US" sz="900">
                <a:solidFill>
                  <a:srgbClr val="000000"/>
                </a:solidFill>
              </a:endParaRPr>
            </a:p>
          </p:txBody>
        </p:sp>
        <p:sp>
          <p:nvSpPr>
            <p:cNvPr id="19631" name="Freeform 2223"/>
            <p:cNvSpPr>
              <a:spLocks/>
            </p:cNvSpPr>
            <p:nvPr/>
          </p:nvSpPr>
          <p:spPr bwMode="auto">
            <a:xfrm rot="5266031" flipH="1">
              <a:off x="4929" y="839"/>
              <a:ext cx="312" cy="670"/>
            </a:xfrm>
            <a:custGeom>
              <a:avLst/>
              <a:gdLst/>
              <a:ahLst/>
              <a:cxnLst>
                <a:cxn ang="0">
                  <a:pos x="0" y="7"/>
                </a:cxn>
                <a:cxn ang="0">
                  <a:pos x="2" y="258"/>
                </a:cxn>
                <a:cxn ang="0">
                  <a:pos x="80" y="352"/>
                </a:cxn>
                <a:cxn ang="0">
                  <a:pos x="161" y="268"/>
                </a:cxn>
                <a:cxn ang="0">
                  <a:pos x="158" y="0"/>
                </a:cxn>
                <a:cxn ang="0">
                  <a:pos x="0" y="7"/>
                </a:cxn>
              </a:cxnLst>
              <a:rect l="0" t="0" r="r" b="b"/>
              <a:pathLst>
                <a:path w="167" h="355">
                  <a:moveTo>
                    <a:pt x="0" y="7"/>
                  </a:moveTo>
                  <a:cubicBezTo>
                    <a:pt x="3" y="99"/>
                    <a:pt x="0" y="183"/>
                    <a:pt x="2" y="258"/>
                  </a:cubicBezTo>
                  <a:cubicBezTo>
                    <a:pt x="0" y="289"/>
                    <a:pt x="18" y="349"/>
                    <a:pt x="80" y="352"/>
                  </a:cubicBezTo>
                  <a:cubicBezTo>
                    <a:pt x="142" y="355"/>
                    <a:pt x="167" y="297"/>
                    <a:pt x="161" y="268"/>
                  </a:cubicBezTo>
                  <a:cubicBezTo>
                    <a:pt x="164" y="183"/>
                    <a:pt x="161" y="120"/>
                    <a:pt x="158" y="0"/>
                  </a:cubicBezTo>
                  <a:cubicBezTo>
                    <a:pt x="59" y="3"/>
                    <a:pt x="75" y="7"/>
                    <a:pt x="0" y="7"/>
                  </a:cubicBezTo>
                  <a:close/>
                </a:path>
              </a:pathLst>
            </a:custGeom>
            <a:gradFill rotWithShape="1">
              <a:gsLst>
                <a:gs pos="0">
                  <a:schemeClr val="tx1">
                    <a:alpha val="0"/>
                  </a:schemeClr>
                </a:gs>
                <a:gs pos="50000">
                  <a:schemeClr val="bg1">
                    <a:alpha val="81000"/>
                  </a:schemeClr>
                </a:gs>
                <a:gs pos="100000">
                  <a:schemeClr val="tx1">
                    <a:alpha val="0"/>
                  </a:schemeClr>
                </a:gs>
              </a:gsLst>
              <a:lin ang="0" scaled="1"/>
            </a:gradFill>
            <a:ln w="3810" cap="flat" cmpd="sng">
              <a:noFill/>
              <a:prstDash val="solid"/>
              <a:round/>
              <a:headEnd/>
              <a:tailEnd/>
            </a:ln>
            <a:effectLst/>
          </p:spPr>
          <p:txBody>
            <a:bodyPr wrap="none" anchor="ctr"/>
            <a:lstStyle/>
            <a:p>
              <a:pPr algn="ctr" defTabSz="666140" fontAlgn="base">
                <a:spcBef>
                  <a:spcPct val="0"/>
                </a:spcBef>
                <a:spcAft>
                  <a:spcPct val="0"/>
                </a:spcAft>
                <a:defRPr/>
              </a:pPr>
              <a:endParaRPr lang="en-US" sz="900">
                <a:solidFill>
                  <a:srgbClr val="000000"/>
                </a:solidFill>
              </a:endParaRPr>
            </a:p>
          </p:txBody>
        </p:sp>
      </p:grpSp>
      <p:grpSp>
        <p:nvGrpSpPr>
          <p:cNvPr id="2156" name="Group 2229"/>
          <p:cNvGrpSpPr>
            <a:grpSpLocks/>
          </p:cNvGrpSpPr>
          <p:nvPr/>
        </p:nvGrpSpPr>
        <p:grpSpPr bwMode="auto">
          <a:xfrm rot="6312469">
            <a:off x="8764353" y="978162"/>
            <a:ext cx="284358" cy="164176"/>
            <a:chOff x="4772" y="909"/>
            <a:chExt cx="1302" cy="466"/>
          </a:xfrm>
        </p:grpSpPr>
        <p:sp>
          <p:nvSpPr>
            <p:cNvPr id="2273" name="Freeform 2230"/>
            <p:cNvSpPr>
              <a:spLocks/>
            </p:cNvSpPr>
            <p:nvPr/>
          </p:nvSpPr>
          <p:spPr bwMode="auto">
            <a:xfrm rot="-5400000">
              <a:off x="5527" y="801"/>
              <a:ext cx="440" cy="655"/>
            </a:xfrm>
            <a:custGeom>
              <a:avLst/>
              <a:gdLst>
                <a:gd name="T0" fmla="*/ 0 w 167"/>
                <a:gd name="T1" fmla="*/ 44 h 355"/>
                <a:gd name="T2" fmla="*/ 34 w 167"/>
                <a:gd name="T3" fmla="*/ 1620 h 355"/>
                <a:gd name="T4" fmla="*/ 1465 w 167"/>
                <a:gd name="T5" fmla="*/ 2209 h 355"/>
                <a:gd name="T6" fmla="*/ 2943 w 167"/>
                <a:gd name="T7" fmla="*/ 1681 h 355"/>
                <a:gd name="T8" fmla="*/ 2888 w 167"/>
                <a:gd name="T9" fmla="*/ 0 h 355"/>
                <a:gd name="T10" fmla="*/ 0 w 167"/>
                <a:gd name="T11" fmla="*/ 44 h 355"/>
                <a:gd name="T12" fmla="*/ 0 60000 65536"/>
                <a:gd name="T13" fmla="*/ 0 60000 65536"/>
                <a:gd name="T14" fmla="*/ 0 60000 65536"/>
                <a:gd name="T15" fmla="*/ 0 60000 65536"/>
                <a:gd name="T16" fmla="*/ 0 60000 65536"/>
                <a:gd name="T17" fmla="*/ 0 60000 65536"/>
                <a:gd name="T18" fmla="*/ 0 w 167"/>
                <a:gd name="T19" fmla="*/ 0 h 355"/>
                <a:gd name="T20" fmla="*/ 167 w 167"/>
                <a:gd name="T21" fmla="*/ 355 h 355"/>
              </a:gdLst>
              <a:ahLst/>
              <a:cxnLst>
                <a:cxn ang="T12">
                  <a:pos x="T0" y="T1"/>
                </a:cxn>
                <a:cxn ang="T13">
                  <a:pos x="T2" y="T3"/>
                </a:cxn>
                <a:cxn ang="T14">
                  <a:pos x="T4" y="T5"/>
                </a:cxn>
                <a:cxn ang="T15">
                  <a:pos x="T6" y="T7"/>
                </a:cxn>
                <a:cxn ang="T16">
                  <a:pos x="T8" y="T9"/>
                </a:cxn>
                <a:cxn ang="T17">
                  <a:pos x="T10" y="T11"/>
                </a:cxn>
              </a:cxnLst>
              <a:rect l="T18" t="T19" r="T20" b="T21"/>
              <a:pathLst>
                <a:path w="167" h="355">
                  <a:moveTo>
                    <a:pt x="0" y="7"/>
                  </a:moveTo>
                  <a:cubicBezTo>
                    <a:pt x="3" y="99"/>
                    <a:pt x="0" y="183"/>
                    <a:pt x="2" y="258"/>
                  </a:cubicBezTo>
                  <a:cubicBezTo>
                    <a:pt x="0" y="289"/>
                    <a:pt x="18" y="349"/>
                    <a:pt x="80" y="352"/>
                  </a:cubicBezTo>
                  <a:cubicBezTo>
                    <a:pt x="142" y="355"/>
                    <a:pt x="167" y="297"/>
                    <a:pt x="161" y="268"/>
                  </a:cubicBezTo>
                  <a:cubicBezTo>
                    <a:pt x="164" y="183"/>
                    <a:pt x="161" y="120"/>
                    <a:pt x="158" y="0"/>
                  </a:cubicBezTo>
                  <a:cubicBezTo>
                    <a:pt x="59" y="3"/>
                    <a:pt x="75" y="7"/>
                    <a:pt x="0" y="7"/>
                  </a:cubicBezTo>
                  <a:close/>
                </a:path>
              </a:pathLst>
            </a:custGeom>
            <a:gradFill rotWithShape="1">
              <a:gsLst>
                <a:gs pos="0">
                  <a:schemeClr val="accent1"/>
                </a:gs>
                <a:gs pos="100000">
                  <a:srgbClr val="2D3637"/>
                </a:gs>
              </a:gsLst>
              <a:lin ang="0" scaled="1"/>
            </a:gradFill>
            <a:ln w="3810">
              <a:solidFill>
                <a:srgbClr val="CCFFFF"/>
              </a:solidFill>
              <a:round/>
              <a:headEnd/>
              <a:tailEnd/>
            </a:ln>
          </p:spPr>
          <p:txBody>
            <a:bodyPr wrap="none" anchor="ctr"/>
            <a:lstStyle/>
            <a:p>
              <a:pPr algn="ctr" defTabSz="666140" fontAlgn="base">
                <a:spcBef>
                  <a:spcPct val="0"/>
                </a:spcBef>
                <a:spcAft>
                  <a:spcPct val="0"/>
                </a:spcAft>
              </a:pPr>
              <a:endParaRPr lang="hr-HR" sz="900">
                <a:solidFill>
                  <a:srgbClr val="000000"/>
                </a:solidFill>
              </a:endParaRPr>
            </a:p>
          </p:txBody>
        </p:sp>
        <p:sp>
          <p:nvSpPr>
            <p:cNvPr id="2274" name="Freeform 2231"/>
            <p:cNvSpPr>
              <a:spLocks/>
            </p:cNvSpPr>
            <p:nvPr/>
          </p:nvSpPr>
          <p:spPr bwMode="auto">
            <a:xfrm rot="5400000">
              <a:off x="4884" y="827"/>
              <a:ext cx="440" cy="655"/>
            </a:xfrm>
            <a:custGeom>
              <a:avLst/>
              <a:gdLst>
                <a:gd name="T0" fmla="*/ 0 w 167"/>
                <a:gd name="T1" fmla="*/ 44 h 355"/>
                <a:gd name="T2" fmla="*/ 34 w 167"/>
                <a:gd name="T3" fmla="*/ 1620 h 355"/>
                <a:gd name="T4" fmla="*/ 1465 w 167"/>
                <a:gd name="T5" fmla="*/ 2209 h 355"/>
                <a:gd name="T6" fmla="*/ 2943 w 167"/>
                <a:gd name="T7" fmla="*/ 1681 h 355"/>
                <a:gd name="T8" fmla="*/ 2888 w 167"/>
                <a:gd name="T9" fmla="*/ 0 h 355"/>
                <a:gd name="T10" fmla="*/ 0 w 167"/>
                <a:gd name="T11" fmla="*/ 44 h 355"/>
                <a:gd name="T12" fmla="*/ 0 60000 65536"/>
                <a:gd name="T13" fmla="*/ 0 60000 65536"/>
                <a:gd name="T14" fmla="*/ 0 60000 65536"/>
                <a:gd name="T15" fmla="*/ 0 60000 65536"/>
                <a:gd name="T16" fmla="*/ 0 60000 65536"/>
                <a:gd name="T17" fmla="*/ 0 60000 65536"/>
                <a:gd name="T18" fmla="*/ 0 w 167"/>
                <a:gd name="T19" fmla="*/ 0 h 355"/>
                <a:gd name="T20" fmla="*/ 167 w 167"/>
                <a:gd name="T21" fmla="*/ 355 h 355"/>
              </a:gdLst>
              <a:ahLst/>
              <a:cxnLst>
                <a:cxn ang="T12">
                  <a:pos x="T0" y="T1"/>
                </a:cxn>
                <a:cxn ang="T13">
                  <a:pos x="T2" y="T3"/>
                </a:cxn>
                <a:cxn ang="T14">
                  <a:pos x="T4" y="T5"/>
                </a:cxn>
                <a:cxn ang="T15">
                  <a:pos x="T6" y="T7"/>
                </a:cxn>
                <a:cxn ang="T16">
                  <a:pos x="T8" y="T9"/>
                </a:cxn>
                <a:cxn ang="T17">
                  <a:pos x="T10" y="T11"/>
                </a:cxn>
              </a:cxnLst>
              <a:rect l="T18" t="T19" r="T20" b="T21"/>
              <a:pathLst>
                <a:path w="167" h="355">
                  <a:moveTo>
                    <a:pt x="0" y="7"/>
                  </a:moveTo>
                  <a:cubicBezTo>
                    <a:pt x="3" y="99"/>
                    <a:pt x="0" y="183"/>
                    <a:pt x="2" y="258"/>
                  </a:cubicBezTo>
                  <a:cubicBezTo>
                    <a:pt x="0" y="289"/>
                    <a:pt x="18" y="349"/>
                    <a:pt x="80" y="352"/>
                  </a:cubicBezTo>
                  <a:cubicBezTo>
                    <a:pt x="142" y="355"/>
                    <a:pt x="167" y="297"/>
                    <a:pt x="161" y="268"/>
                  </a:cubicBezTo>
                  <a:cubicBezTo>
                    <a:pt x="164" y="183"/>
                    <a:pt x="161" y="120"/>
                    <a:pt x="158" y="0"/>
                  </a:cubicBezTo>
                  <a:cubicBezTo>
                    <a:pt x="59" y="3"/>
                    <a:pt x="75" y="7"/>
                    <a:pt x="0" y="7"/>
                  </a:cubicBezTo>
                  <a:close/>
                </a:path>
              </a:pathLst>
            </a:custGeom>
            <a:gradFill rotWithShape="1">
              <a:gsLst>
                <a:gs pos="0">
                  <a:srgbClr val="2D3637"/>
                </a:gs>
                <a:gs pos="100000">
                  <a:srgbClr val="FF2525"/>
                </a:gs>
              </a:gsLst>
              <a:lin ang="0" scaled="1"/>
            </a:gradFill>
            <a:ln w="3810">
              <a:solidFill>
                <a:srgbClr val="FF2525"/>
              </a:solidFill>
              <a:round/>
              <a:headEnd/>
              <a:tailEnd/>
            </a:ln>
          </p:spPr>
          <p:txBody>
            <a:bodyPr wrap="none" anchor="ctr"/>
            <a:lstStyle/>
            <a:p>
              <a:pPr algn="ctr" defTabSz="666140" fontAlgn="base">
                <a:spcBef>
                  <a:spcPct val="0"/>
                </a:spcBef>
                <a:spcAft>
                  <a:spcPct val="0"/>
                </a:spcAft>
              </a:pPr>
              <a:endParaRPr lang="hr-HR" sz="900">
                <a:solidFill>
                  <a:srgbClr val="000000"/>
                </a:solidFill>
              </a:endParaRPr>
            </a:p>
          </p:txBody>
        </p:sp>
        <p:sp>
          <p:nvSpPr>
            <p:cNvPr id="19640" name="Freeform 2232"/>
            <p:cNvSpPr>
              <a:spLocks/>
            </p:cNvSpPr>
            <p:nvPr/>
          </p:nvSpPr>
          <p:spPr bwMode="auto">
            <a:xfrm rot="16200000">
              <a:off x="5635" y="804"/>
              <a:ext cx="225" cy="653"/>
            </a:xfrm>
            <a:custGeom>
              <a:avLst/>
              <a:gdLst/>
              <a:ahLst/>
              <a:cxnLst>
                <a:cxn ang="0">
                  <a:pos x="0" y="7"/>
                </a:cxn>
                <a:cxn ang="0">
                  <a:pos x="2" y="258"/>
                </a:cxn>
                <a:cxn ang="0">
                  <a:pos x="80" y="352"/>
                </a:cxn>
                <a:cxn ang="0">
                  <a:pos x="161" y="268"/>
                </a:cxn>
                <a:cxn ang="0">
                  <a:pos x="158" y="0"/>
                </a:cxn>
                <a:cxn ang="0">
                  <a:pos x="0" y="7"/>
                </a:cxn>
              </a:cxnLst>
              <a:rect l="0" t="0" r="r" b="b"/>
              <a:pathLst>
                <a:path w="167" h="355">
                  <a:moveTo>
                    <a:pt x="0" y="7"/>
                  </a:moveTo>
                  <a:cubicBezTo>
                    <a:pt x="3" y="99"/>
                    <a:pt x="0" y="183"/>
                    <a:pt x="2" y="258"/>
                  </a:cubicBezTo>
                  <a:cubicBezTo>
                    <a:pt x="0" y="289"/>
                    <a:pt x="18" y="349"/>
                    <a:pt x="80" y="352"/>
                  </a:cubicBezTo>
                  <a:cubicBezTo>
                    <a:pt x="142" y="355"/>
                    <a:pt x="167" y="297"/>
                    <a:pt x="161" y="268"/>
                  </a:cubicBezTo>
                  <a:cubicBezTo>
                    <a:pt x="164" y="183"/>
                    <a:pt x="161" y="120"/>
                    <a:pt x="158" y="0"/>
                  </a:cubicBezTo>
                  <a:cubicBezTo>
                    <a:pt x="59" y="3"/>
                    <a:pt x="75" y="7"/>
                    <a:pt x="0" y="7"/>
                  </a:cubicBezTo>
                  <a:close/>
                </a:path>
              </a:pathLst>
            </a:custGeom>
            <a:gradFill rotWithShape="1">
              <a:gsLst>
                <a:gs pos="0">
                  <a:schemeClr val="tx1">
                    <a:alpha val="0"/>
                  </a:schemeClr>
                </a:gs>
                <a:gs pos="50000">
                  <a:schemeClr val="bg1">
                    <a:alpha val="78000"/>
                  </a:schemeClr>
                </a:gs>
                <a:gs pos="100000">
                  <a:schemeClr val="tx1">
                    <a:alpha val="0"/>
                  </a:schemeClr>
                </a:gs>
              </a:gsLst>
              <a:lin ang="0" scaled="1"/>
            </a:gradFill>
            <a:ln w="3810" cap="flat" cmpd="sng">
              <a:noFill/>
              <a:prstDash val="solid"/>
              <a:round/>
              <a:headEnd/>
              <a:tailEnd/>
            </a:ln>
            <a:effectLst/>
          </p:spPr>
          <p:txBody>
            <a:bodyPr wrap="none" anchor="ctr"/>
            <a:lstStyle/>
            <a:p>
              <a:pPr algn="ctr" defTabSz="666140" fontAlgn="base">
                <a:spcBef>
                  <a:spcPct val="0"/>
                </a:spcBef>
                <a:spcAft>
                  <a:spcPct val="0"/>
                </a:spcAft>
                <a:defRPr/>
              </a:pPr>
              <a:endParaRPr lang="en-US" sz="900">
                <a:solidFill>
                  <a:srgbClr val="000000"/>
                </a:solidFill>
              </a:endParaRPr>
            </a:p>
          </p:txBody>
        </p:sp>
        <p:sp>
          <p:nvSpPr>
            <p:cNvPr id="19641" name="Freeform 2233"/>
            <p:cNvSpPr>
              <a:spLocks/>
            </p:cNvSpPr>
            <p:nvPr/>
          </p:nvSpPr>
          <p:spPr bwMode="auto">
            <a:xfrm rot="5266031" flipH="1">
              <a:off x="4944" y="841"/>
              <a:ext cx="320" cy="670"/>
            </a:xfrm>
            <a:custGeom>
              <a:avLst/>
              <a:gdLst/>
              <a:ahLst/>
              <a:cxnLst>
                <a:cxn ang="0">
                  <a:pos x="0" y="7"/>
                </a:cxn>
                <a:cxn ang="0">
                  <a:pos x="2" y="258"/>
                </a:cxn>
                <a:cxn ang="0">
                  <a:pos x="80" y="352"/>
                </a:cxn>
                <a:cxn ang="0">
                  <a:pos x="161" y="268"/>
                </a:cxn>
                <a:cxn ang="0">
                  <a:pos x="158" y="0"/>
                </a:cxn>
                <a:cxn ang="0">
                  <a:pos x="0" y="7"/>
                </a:cxn>
              </a:cxnLst>
              <a:rect l="0" t="0" r="r" b="b"/>
              <a:pathLst>
                <a:path w="167" h="355">
                  <a:moveTo>
                    <a:pt x="0" y="7"/>
                  </a:moveTo>
                  <a:cubicBezTo>
                    <a:pt x="3" y="99"/>
                    <a:pt x="0" y="183"/>
                    <a:pt x="2" y="258"/>
                  </a:cubicBezTo>
                  <a:cubicBezTo>
                    <a:pt x="0" y="289"/>
                    <a:pt x="18" y="349"/>
                    <a:pt x="80" y="352"/>
                  </a:cubicBezTo>
                  <a:cubicBezTo>
                    <a:pt x="142" y="355"/>
                    <a:pt x="167" y="297"/>
                    <a:pt x="161" y="268"/>
                  </a:cubicBezTo>
                  <a:cubicBezTo>
                    <a:pt x="164" y="183"/>
                    <a:pt x="161" y="120"/>
                    <a:pt x="158" y="0"/>
                  </a:cubicBezTo>
                  <a:cubicBezTo>
                    <a:pt x="59" y="3"/>
                    <a:pt x="75" y="7"/>
                    <a:pt x="0" y="7"/>
                  </a:cubicBezTo>
                  <a:close/>
                </a:path>
              </a:pathLst>
            </a:custGeom>
            <a:gradFill rotWithShape="1">
              <a:gsLst>
                <a:gs pos="0">
                  <a:schemeClr val="tx1">
                    <a:alpha val="0"/>
                  </a:schemeClr>
                </a:gs>
                <a:gs pos="50000">
                  <a:schemeClr val="bg1">
                    <a:alpha val="81000"/>
                  </a:schemeClr>
                </a:gs>
                <a:gs pos="100000">
                  <a:schemeClr val="tx1">
                    <a:alpha val="0"/>
                  </a:schemeClr>
                </a:gs>
              </a:gsLst>
              <a:lin ang="0" scaled="1"/>
            </a:gradFill>
            <a:ln w="3810" cap="flat" cmpd="sng">
              <a:noFill/>
              <a:prstDash val="solid"/>
              <a:round/>
              <a:headEnd/>
              <a:tailEnd/>
            </a:ln>
            <a:effectLst/>
          </p:spPr>
          <p:txBody>
            <a:bodyPr wrap="none" anchor="ctr"/>
            <a:lstStyle/>
            <a:p>
              <a:pPr algn="ctr" defTabSz="666140" fontAlgn="base">
                <a:spcBef>
                  <a:spcPct val="0"/>
                </a:spcBef>
                <a:spcAft>
                  <a:spcPct val="0"/>
                </a:spcAft>
                <a:defRPr/>
              </a:pPr>
              <a:endParaRPr lang="en-US" sz="900">
                <a:solidFill>
                  <a:srgbClr val="000000"/>
                </a:solidFill>
              </a:endParaRPr>
            </a:p>
          </p:txBody>
        </p:sp>
      </p:grpSp>
      <p:sp>
        <p:nvSpPr>
          <p:cNvPr id="2157" name="Text Box 1543"/>
          <p:cNvSpPr txBox="1">
            <a:spLocks noChangeArrowheads="1"/>
          </p:cNvSpPr>
          <p:nvPr/>
        </p:nvSpPr>
        <p:spPr bwMode="auto">
          <a:xfrm>
            <a:off x="7920013" y="599409"/>
            <a:ext cx="1162422" cy="43658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66605" tIns="33303" rIns="66605" bIns="33303">
            <a:spAutoFit/>
          </a:bodyPr>
          <a:lstStyle>
            <a:lvl1pPr defTabSz="1255713" eaLnBrk="0" hangingPunct="0">
              <a:defRPr sz="1200">
                <a:solidFill>
                  <a:schemeClr val="tx1"/>
                </a:solidFill>
                <a:latin typeface="Arial" charset="0"/>
              </a:defRPr>
            </a:lvl1pPr>
            <a:lvl2pPr marL="742950" indent="-285750" defTabSz="1255713" eaLnBrk="0" hangingPunct="0">
              <a:defRPr sz="1200">
                <a:solidFill>
                  <a:schemeClr val="tx1"/>
                </a:solidFill>
                <a:latin typeface="Arial" charset="0"/>
              </a:defRPr>
            </a:lvl2pPr>
            <a:lvl3pPr marL="1143000" indent="-228600" defTabSz="1255713" eaLnBrk="0" hangingPunct="0">
              <a:defRPr sz="1200">
                <a:solidFill>
                  <a:schemeClr val="tx1"/>
                </a:solidFill>
                <a:latin typeface="Arial" charset="0"/>
              </a:defRPr>
            </a:lvl3pPr>
            <a:lvl4pPr marL="1600200" indent="-228600" defTabSz="1255713" eaLnBrk="0" hangingPunct="0">
              <a:defRPr sz="1200">
                <a:solidFill>
                  <a:schemeClr val="tx1"/>
                </a:solidFill>
                <a:latin typeface="Arial" charset="0"/>
              </a:defRPr>
            </a:lvl4pPr>
            <a:lvl5pPr marL="2057400" indent="-228600" defTabSz="1255713" eaLnBrk="0" hangingPunct="0">
              <a:defRPr sz="1200">
                <a:solidFill>
                  <a:schemeClr val="tx1"/>
                </a:solidFill>
                <a:latin typeface="Arial" charset="0"/>
              </a:defRPr>
            </a:lvl5pPr>
            <a:lvl6pPr marL="2514600" indent="-228600" algn="ctr" defTabSz="1255713" eaLnBrk="0" fontAlgn="base" hangingPunct="0">
              <a:spcBef>
                <a:spcPct val="0"/>
              </a:spcBef>
              <a:spcAft>
                <a:spcPct val="0"/>
              </a:spcAft>
              <a:defRPr sz="1200">
                <a:solidFill>
                  <a:schemeClr val="tx1"/>
                </a:solidFill>
                <a:latin typeface="Arial" charset="0"/>
              </a:defRPr>
            </a:lvl6pPr>
            <a:lvl7pPr marL="2971800" indent="-228600" algn="ctr" defTabSz="1255713" eaLnBrk="0" fontAlgn="base" hangingPunct="0">
              <a:spcBef>
                <a:spcPct val="0"/>
              </a:spcBef>
              <a:spcAft>
                <a:spcPct val="0"/>
              </a:spcAft>
              <a:defRPr sz="1200">
                <a:solidFill>
                  <a:schemeClr val="tx1"/>
                </a:solidFill>
                <a:latin typeface="Arial" charset="0"/>
              </a:defRPr>
            </a:lvl7pPr>
            <a:lvl8pPr marL="3429000" indent="-228600" algn="ctr" defTabSz="1255713" eaLnBrk="0" fontAlgn="base" hangingPunct="0">
              <a:spcBef>
                <a:spcPct val="0"/>
              </a:spcBef>
              <a:spcAft>
                <a:spcPct val="0"/>
              </a:spcAft>
              <a:defRPr sz="1200">
                <a:solidFill>
                  <a:schemeClr val="tx1"/>
                </a:solidFill>
                <a:latin typeface="Arial" charset="0"/>
              </a:defRPr>
            </a:lvl8pPr>
            <a:lvl9pPr marL="3886200" indent="-228600" algn="ctr" defTabSz="1255713" eaLnBrk="0" fontAlgn="base" hangingPunct="0">
              <a:spcBef>
                <a:spcPct val="0"/>
              </a:spcBef>
              <a:spcAft>
                <a:spcPct val="0"/>
              </a:spcAft>
              <a:defRPr sz="1200">
                <a:solidFill>
                  <a:schemeClr val="tx1"/>
                </a:solidFill>
                <a:latin typeface="Arial" charset="0"/>
              </a:defRPr>
            </a:lvl9pPr>
          </a:lstStyle>
          <a:p>
            <a:pPr algn="ctr" eaLnBrk="1" fontAlgn="base" hangingPunct="1">
              <a:spcBef>
                <a:spcPct val="50000"/>
              </a:spcBef>
              <a:spcAft>
                <a:spcPct val="0"/>
              </a:spcAft>
            </a:pPr>
            <a:r>
              <a:rPr lang="en-US" b="1">
                <a:solidFill>
                  <a:srgbClr val="FFFFFF"/>
                </a:solidFill>
              </a:rPr>
              <a:t>Chemothera-peutic Drugs</a:t>
            </a:r>
          </a:p>
        </p:txBody>
      </p:sp>
      <p:grpSp>
        <p:nvGrpSpPr>
          <p:cNvPr id="2158" name="Group 2249"/>
          <p:cNvGrpSpPr>
            <a:grpSpLocks/>
          </p:cNvGrpSpPr>
          <p:nvPr/>
        </p:nvGrpSpPr>
        <p:grpSpPr bwMode="auto">
          <a:xfrm>
            <a:off x="5178866" y="6381381"/>
            <a:ext cx="630317" cy="277137"/>
            <a:chOff x="3533" y="7123"/>
            <a:chExt cx="430" cy="307"/>
          </a:xfrm>
        </p:grpSpPr>
        <p:grpSp>
          <p:nvGrpSpPr>
            <p:cNvPr id="2269" name="Group 2245"/>
            <p:cNvGrpSpPr>
              <a:grpSpLocks/>
            </p:cNvGrpSpPr>
            <p:nvPr/>
          </p:nvGrpSpPr>
          <p:grpSpPr bwMode="auto">
            <a:xfrm>
              <a:off x="3533" y="7124"/>
              <a:ext cx="430" cy="251"/>
              <a:chOff x="2051" y="1856"/>
              <a:chExt cx="430" cy="251"/>
            </a:xfrm>
          </p:grpSpPr>
          <p:sp>
            <p:nvSpPr>
              <p:cNvPr id="19654" name="AutoShape 2246"/>
              <p:cNvSpPr>
                <a:spLocks noChangeArrowheads="1"/>
              </p:cNvSpPr>
              <p:nvPr/>
            </p:nvSpPr>
            <p:spPr bwMode="auto">
              <a:xfrm>
                <a:off x="2051" y="1856"/>
                <a:ext cx="430" cy="251"/>
              </a:xfrm>
              <a:prstGeom prst="octagon">
                <a:avLst>
                  <a:gd name="adj" fmla="val 30806"/>
                </a:avLst>
              </a:prstGeom>
              <a:gradFill rotWithShape="1">
                <a:gsLst>
                  <a:gs pos="0">
                    <a:srgbClr val="698E00"/>
                  </a:gs>
                  <a:gs pos="50000">
                    <a:schemeClr val="folHlink"/>
                  </a:gs>
                  <a:gs pos="100000">
                    <a:srgbClr val="698E00"/>
                  </a:gs>
                </a:gsLst>
                <a:lin ang="5400000" scaled="1"/>
              </a:gradFill>
              <a:ln w="9525" algn="ctr">
                <a:noFill/>
                <a:miter lim="800000"/>
                <a:headEnd/>
                <a:tailEnd/>
              </a:ln>
              <a:effectLst/>
            </p:spPr>
            <p:txBody>
              <a:bodyPr wrap="none" anchor="ctr"/>
              <a:lstStyle/>
              <a:p>
                <a:pPr algn="ctr" defTabSz="666140" fontAlgn="base">
                  <a:spcBef>
                    <a:spcPct val="0"/>
                  </a:spcBef>
                  <a:spcAft>
                    <a:spcPct val="0"/>
                  </a:spcAft>
                  <a:defRPr/>
                </a:pPr>
                <a:endParaRPr lang="en-US" sz="900">
                  <a:solidFill>
                    <a:srgbClr val="000000"/>
                  </a:solidFill>
                </a:endParaRPr>
              </a:p>
            </p:txBody>
          </p:sp>
          <p:sp>
            <p:nvSpPr>
              <p:cNvPr id="2272" name="Oval 2247"/>
              <p:cNvSpPr>
                <a:spLocks noChangeArrowheads="1"/>
              </p:cNvSpPr>
              <p:nvPr/>
            </p:nvSpPr>
            <p:spPr bwMode="auto">
              <a:xfrm rot="-123334">
                <a:off x="2281" y="1965"/>
                <a:ext cx="174" cy="92"/>
              </a:xfrm>
              <a:prstGeom prst="ellipse">
                <a:avLst/>
              </a:prstGeom>
              <a:gradFill rotWithShape="1">
                <a:gsLst>
                  <a:gs pos="0">
                    <a:schemeClr val="bg1"/>
                  </a:gs>
                  <a:gs pos="100000">
                    <a:srgbClr val="484608">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defTabSz="666140" fontAlgn="base">
                  <a:spcBef>
                    <a:spcPct val="0"/>
                  </a:spcBef>
                  <a:spcAft>
                    <a:spcPct val="0"/>
                  </a:spcAft>
                </a:pPr>
                <a:endParaRPr lang="sr-Latn-RS" sz="900">
                  <a:solidFill>
                    <a:srgbClr val="000000"/>
                  </a:solidFill>
                </a:endParaRPr>
              </a:p>
            </p:txBody>
          </p:sp>
        </p:grpSp>
        <p:sp>
          <p:nvSpPr>
            <p:cNvPr id="2270" name="Text Box 2248"/>
            <p:cNvSpPr txBox="1">
              <a:spLocks noChangeArrowheads="1"/>
            </p:cNvSpPr>
            <p:nvPr/>
          </p:nvSpPr>
          <p:spPr bwMode="auto">
            <a:xfrm>
              <a:off x="3552" y="7123"/>
              <a:ext cx="390"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1255713" eaLnBrk="0" hangingPunct="0">
                <a:defRPr sz="1200">
                  <a:solidFill>
                    <a:schemeClr val="tx1"/>
                  </a:solidFill>
                  <a:latin typeface="Arial" charset="0"/>
                </a:defRPr>
              </a:lvl1pPr>
              <a:lvl2pPr marL="742950" indent="-285750" defTabSz="1255713" eaLnBrk="0" hangingPunct="0">
                <a:defRPr sz="1200">
                  <a:solidFill>
                    <a:schemeClr val="tx1"/>
                  </a:solidFill>
                  <a:latin typeface="Arial" charset="0"/>
                </a:defRPr>
              </a:lvl2pPr>
              <a:lvl3pPr marL="1143000" indent="-228600" defTabSz="1255713" eaLnBrk="0" hangingPunct="0">
                <a:defRPr sz="1200">
                  <a:solidFill>
                    <a:schemeClr val="tx1"/>
                  </a:solidFill>
                  <a:latin typeface="Arial" charset="0"/>
                </a:defRPr>
              </a:lvl3pPr>
              <a:lvl4pPr marL="1600200" indent="-228600" defTabSz="1255713" eaLnBrk="0" hangingPunct="0">
                <a:defRPr sz="1200">
                  <a:solidFill>
                    <a:schemeClr val="tx1"/>
                  </a:solidFill>
                  <a:latin typeface="Arial" charset="0"/>
                </a:defRPr>
              </a:lvl4pPr>
              <a:lvl5pPr marL="2057400" indent="-228600" defTabSz="1255713" eaLnBrk="0" hangingPunct="0">
                <a:defRPr sz="1200">
                  <a:solidFill>
                    <a:schemeClr val="tx1"/>
                  </a:solidFill>
                  <a:latin typeface="Arial" charset="0"/>
                </a:defRPr>
              </a:lvl5pPr>
              <a:lvl6pPr marL="2514600" indent="-228600" algn="ctr" defTabSz="1255713" eaLnBrk="0" fontAlgn="base" hangingPunct="0">
                <a:spcBef>
                  <a:spcPct val="0"/>
                </a:spcBef>
                <a:spcAft>
                  <a:spcPct val="0"/>
                </a:spcAft>
                <a:defRPr sz="1200">
                  <a:solidFill>
                    <a:schemeClr val="tx1"/>
                  </a:solidFill>
                  <a:latin typeface="Arial" charset="0"/>
                </a:defRPr>
              </a:lvl6pPr>
              <a:lvl7pPr marL="2971800" indent="-228600" algn="ctr" defTabSz="1255713" eaLnBrk="0" fontAlgn="base" hangingPunct="0">
                <a:spcBef>
                  <a:spcPct val="0"/>
                </a:spcBef>
                <a:spcAft>
                  <a:spcPct val="0"/>
                </a:spcAft>
                <a:defRPr sz="1200">
                  <a:solidFill>
                    <a:schemeClr val="tx1"/>
                  </a:solidFill>
                  <a:latin typeface="Arial" charset="0"/>
                </a:defRPr>
              </a:lvl7pPr>
              <a:lvl8pPr marL="3429000" indent="-228600" algn="ctr" defTabSz="1255713" eaLnBrk="0" fontAlgn="base" hangingPunct="0">
                <a:spcBef>
                  <a:spcPct val="0"/>
                </a:spcBef>
                <a:spcAft>
                  <a:spcPct val="0"/>
                </a:spcAft>
                <a:defRPr sz="1200">
                  <a:solidFill>
                    <a:schemeClr val="tx1"/>
                  </a:solidFill>
                  <a:latin typeface="Arial" charset="0"/>
                </a:defRPr>
              </a:lvl8pPr>
              <a:lvl9pPr marL="3886200" indent="-228600" algn="ctr" defTabSz="1255713" eaLnBrk="0" fontAlgn="base" hangingPunct="0">
                <a:spcBef>
                  <a:spcPct val="0"/>
                </a:spcBef>
                <a:spcAft>
                  <a:spcPct val="0"/>
                </a:spcAft>
                <a:defRPr sz="1200">
                  <a:solidFill>
                    <a:schemeClr val="tx1"/>
                  </a:solidFill>
                  <a:latin typeface="Arial" charset="0"/>
                </a:defRPr>
              </a:lvl9pPr>
            </a:lstStyle>
            <a:p>
              <a:pPr algn="ctr" eaLnBrk="1" fontAlgn="base" hangingPunct="1">
                <a:spcBef>
                  <a:spcPct val="50000"/>
                </a:spcBef>
                <a:spcAft>
                  <a:spcPct val="0"/>
                </a:spcAft>
              </a:pPr>
              <a:r>
                <a:rPr lang="en-US" b="1" dirty="0">
                  <a:solidFill>
                    <a:srgbClr val="000000"/>
                  </a:solidFill>
                </a:rPr>
                <a:t>Chk2</a:t>
              </a:r>
            </a:p>
          </p:txBody>
        </p:sp>
      </p:grpSp>
      <p:grpSp>
        <p:nvGrpSpPr>
          <p:cNvPr id="2159" name="Group 2250"/>
          <p:cNvGrpSpPr>
            <a:grpSpLocks/>
          </p:cNvGrpSpPr>
          <p:nvPr/>
        </p:nvGrpSpPr>
        <p:grpSpPr bwMode="auto">
          <a:xfrm>
            <a:off x="6269462" y="6506859"/>
            <a:ext cx="630317" cy="313246"/>
            <a:chOff x="3533" y="7124"/>
            <a:chExt cx="430" cy="347"/>
          </a:xfrm>
        </p:grpSpPr>
        <p:grpSp>
          <p:nvGrpSpPr>
            <p:cNvPr id="2265" name="Group 2251"/>
            <p:cNvGrpSpPr>
              <a:grpSpLocks/>
            </p:cNvGrpSpPr>
            <p:nvPr/>
          </p:nvGrpSpPr>
          <p:grpSpPr bwMode="auto">
            <a:xfrm>
              <a:off x="3533" y="7124"/>
              <a:ext cx="430" cy="251"/>
              <a:chOff x="2051" y="1856"/>
              <a:chExt cx="430" cy="251"/>
            </a:xfrm>
          </p:grpSpPr>
          <p:sp>
            <p:nvSpPr>
              <p:cNvPr id="2267" name="AutoShape 2252"/>
              <p:cNvSpPr>
                <a:spLocks noChangeArrowheads="1"/>
              </p:cNvSpPr>
              <p:nvPr/>
            </p:nvSpPr>
            <p:spPr bwMode="auto">
              <a:xfrm>
                <a:off x="2051" y="1856"/>
                <a:ext cx="430" cy="251"/>
              </a:xfrm>
              <a:prstGeom prst="octagon">
                <a:avLst>
                  <a:gd name="adj" fmla="val 30806"/>
                </a:avLst>
              </a:prstGeom>
              <a:gradFill rotWithShape="1">
                <a:gsLst>
                  <a:gs pos="0">
                    <a:srgbClr val="007E5D"/>
                  </a:gs>
                  <a:gs pos="50000">
                    <a:srgbClr val="02CA6B"/>
                  </a:gs>
                  <a:gs pos="100000">
                    <a:srgbClr val="007E5D"/>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268" name="Oval 2253"/>
              <p:cNvSpPr>
                <a:spLocks noChangeArrowheads="1"/>
              </p:cNvSpPr>
              <p:nvPr/>
            </p:nvSpPr>
            <p:spPr bwMode="auto">
              <a:xfrm rot="-123334">
                <a:off x="2281" y="1965"/>
                <a:ext cx="174" cy="92"/>
              </a:xfrm>
              <a:prstGeom prst="ellipse">
                <a:avLst/>
              </a:prstGeom>
              <a:gradFill rotWithShape="1">
                <a:gsLst>
                  <a:gs pos="0">
                    <a:schemeClr val="bg1"/>
                  </a:gs>
                  <a:gs pos="100000">
                    <a:srgbClr val="484608">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defTabSz="666140" fontAlgn="base">
                  <a:spcBef>
                    <a:spcPct val="0"/>
                  </a:spcBef>
                  <a:spcAft>
                    <a:spcPct val="0"/>
                  </a:spcAft>
                </a:pPr>
                <a:endParaRPr lang="sr-Latn-RS" sz="900">
                  <a:solidFill>
                    <a:srgbClr val="000000"/>
                  </a:solidFill>
                </a:endParaRPr>
              </a:p>
            </p:txBody>
          </p:sp>
        </p:grpSp>
        <p:sp>
          <p:nvSpPr>
            <p:cNvPr id="2266" name="Text Box 2254"/>
            <p:cNvSpPr txBox="1">
              <a:spLocks noChangeArrowheads="1"/>
            </p:cNvSpPr>
            <p:nvPr/>
          </p:nvSpPr>
          <p:spPr bwMode="auto">
            <a:xfrm>
              <a:off x="3552" y="7164"/>
              <a:ext cx="390"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1255713" eaLnBrk="0" hangingPunct="0">
                <a:defRPr sz="1200">
                  <a:solidFill>
                    <a:schemeClr val="tx1"/>
                  </a:solidFill>
                  <a:latin typeface="Arial" charset="0"/>
                </a:defRPr>
              </a:lvl1pPr>
              <a:lvl2pPr marL="742950" indent="-285750" defTabSz="1255713" eaLnBrk="0" hangingPunct="0">
                <a:defRPr sz="1200">
                  <a:solidFill>
                    <a:schemeClr val="tx1"/>
                  </a:solidFill>
                  <a:latin typeface="Arial" charset="0"/>
                </a:defRPr>
              </a:lvl2pPr>
              <a:lvl3pPr marL="1143000" indent="-228600" defTabSz="1255713" eaLnBrk="0" hangingPunct="0">
                <a:defRPr sz="1200">
                  <a:solidFill>
                    <a:schemeClr val="tx1"/>
                  </a:solidFill>
                  <a:latin typeface="Arial" charset="0"/>
                </a:defRPr>
              </a:lvl3pPr>
              <a:lvl4pPr marL="1600200" indent="-228600" defTabSz="1255713" eaLnBrk="0" hangingPunct="0">
                <a:defRPr sz="1200">
                  <a:solidFill>
                    <a:schemeClr val="tx1"/>
                  </a:solidFill>
                  <a:latin typeface="Arial" charset="0"/>
                </a:defRPr>
              </a:lvl4pPr>
              <a:lvl5pPr marL="2057400" indent="-228600" defTabSz="1255713" eaLnBrk="0" hangingPunct="0">
                <a:defRPr sz="1200">
                  <a:solidFill>
                    <a:schemeClr val="tx1"/>
                  </a:solidFill>
                  <a:latin typeface="Arial" charset="0"/>
                </a:defRPr>
              </a:lvl5pPr>
              <a:lvl6pPr marL="2514600" indent="-228600" algn="ctr" defTabSz="1255713" eaLnBrk="0" fontAlgn="base" hangingPunct="0">
                <a:spcBef>
                  <a:spcPct val="0"/>
                </a:spcBef>
                <a:spcAft>
                  <a:spcPct val="0"/>
                </a:spcAft>
                <a:defRPr sz="1200">
                  <a:solidFill>
                    <a:schemeClr val="tx1"/>
                  </a:solidFill>
                  <a:latin typeface="Arial" charset="0"/>
                </a:defRPr>
              </a:lvl6pPr>
              <a:lvl7pPr marL="2971800" indent="-228600" algn="ctr" defTabSz="1255713" eaLnBrk="0" fontAlgn="base" hangingPunct="0">
                <a:spcBef>
                  <a:spcPct val="0"/>
                </a:spcBef>
                <a:spcAft>
                  <a:spcPct val="0"/>
                </a:spcAft>
                <a:defRPr sz="1200">
                  <a:solidFill>
                    <a:schemeClr val="tx1"/>
                  </a:solidFill>
                  <a:latin typeface="Arial" charset="0"/>
                </a:defRPr>
              </a:lvl7pPr>
              <a:lvl8pPr marL="3429000" indent="-228600" algn="ctr" defTabSz="1255713" eaLnBrk="0" fontAlgn="base" hangingPunct="0">
                <a:spcBef>
                  <a:spcPct val="0"/>
                </a:spcBef>
                <a:spcAft>
                  <a:spcPct val="0"/>
                </a:spcAft>
                <a:defRPr sz="1200">
                  <a:solidFill>
                    <a:schemeClr val="tx1"/>
                  </a:solidFill>
                  <a:latin typeface="Arial" charset="0"/>
                </a:defRPr>
              </a:lvl8pPr>
              <a:lvl9pPr marL="3886200" indent="-228600" algn="ctr" defTabSz="1255713" eaLnBrk="0" fontAlgn="base" hangingPunct="0">
                <a:spcBef>
                  <a:spcPct val="0"/>
                </a:spcBef>
                <a:spcAft>
                  <a:spcPct val="0"/>
                </a:spcAft>
                <a:defRPr sz="1200">
                  <a:solidFill>
                    <a:schemeClr val="tx1"/>
                  </a:solidFill>
                  <a:latin typeface="Arial" charset="0"/>
                </a:defRPr>
              </a:lvl9pPr>
            </a:lstStyle>
            <a:p>
              <a:pPr algn="ctr" eaLnBrk="1" fontAlgn="base" hangingPunct="1">
                <a:spcBef>
                  <a:spcPct val="50000"/>
                </a:spcBef>
                <a:spcAft>
                  <a:spcPct val="0"/>
                </a:spcAft>
              </a:pPr>
              <a:r>
                <a:rPr lang="en-US" b="1">
                  <a:solidFill>
                    <a:srgbClr val="000000"/>
                  </a:solidFill>
                </a:rPr>
                <a:t>ATM</a:t>
              </a:r>
            </a:p>
          </p:txBody>
        </p:sp>
      </p:grpSp>
      <p:grpSp>
        <p:nvGrpSpPr>
          <p:cNvPr id="2160" name="Group 2260"/>
          <p:cNvGrpSpPr>
            <a:grpSpLocks/>
          </p:cNvGrpSpPr>
          <p:nvPr/>
        </p:nvGrpSpPr>
        <p:grpSpPr bwMode="auto">
          <a:xfrm>
            <a:off x="7906819" y="3054802"/>
            <a:ext cx="861922" cy="291580"/>
            <a:chOff x="5736" y="3792"/>
            <a:chExt cx="588" cy="323"/>
          </a:xfrm>
        </p:grpSpPr>
        <p:grpSp>
          <p:nvGrpSpPr>
            <p:cNvPr id="2261" name="Group 2256"/>
            <p:cNvGrpSpPr>
              <a:grpSpLocks/>
            </p:cNvGrpSpPr>
            <p:nvPr/>
          </p:nvGrpSpPr>
          <p:grpSpPr bwMode="auto">
            <a:xfrm rot="203243">
              <a:off x="5827" y="3792"/>
              <a:ext cx="403" cy="253"/>
              <a:chOff x="4489" y="2452"/>
              <a:chExt cx="539" cy="338"/>
            </a:xfrm>
          </p:grpSpPr>
          <p:sp>
            <p:nvSpPr>
              <p:cNvPr id="2263" name="Freeform 2257"/>
              <p:cNvSpPr>
                <a:spLocks/>
              </p:cNvSpPr>
              <p:nvPr/>
            </p:nvSpPr>
            <p:spPr bwMode="auto">
              <a:xfrm rot="328195">
                <a:off x="4489" y="2452"/>
                <a:ext cx="539" cy="338"/>
              </a:xfrm>
              <a:custGeom>
                <a:avLst/>
                <a:gdLst>
                  <a:gd name="T0" fmla="*/ 96 w 537"/>
                  <a:gd name="T1" fmla="*/ 91 h 314"/>
                  <a:gd name="T2" fmla="*/ 255 w 537"/>
                  <a:gd name="T3" fmla="*/ 5 h 314"/>
                  <a:gd name="T4" fmla="*/ 450 w 537"/>
                  <a:gd name="T5" fmla="*/ 51 h 314"/>
                  <a:gd name="T6" fmla="*/ 538 w 537"/>
                  <a:gd name="T7" fmla="*/ 185 h 314"/>
                  <a:gd name="T8" fmla="*/ 422 w 537"/>
                  <a:gd name="T9" fmla="*/ 336 h 314"/>
                  <a:gd name="T10" fmla="*/ 155 w 537"/>
                  <a:gd name="T11" fmla="*/ 376 h 314"/>
                  <a:gd name="T12" fmla="*/ 9 w 537"/>
                  <a:gd name="T13" fmla="*/ 236 h 314"/>
                  <a:gd name="T14" fmla="*/ 96 w 537"/>
                  <a:gd name="T15" fmla="*/ 91 h 314"/>
                  <a:gd name="T16" fmla="*/ 0 60000 65536"/>
                  <a:gd name="T17" fmla="*/ 0 60000 65536"/>
                  <a:gd name="T18" fmla="*/ 0 60000 65536"/>
                  <a:gd name="T19" fmla="*/ 0 60000 65536"/>
                  <a:gd name="T20" fmla="*/ 0 60000 65536"/>
                  <a:gd name="T21" fmla="*/ 0 60000 65536"/>
                  <a:gd name="T22" fmla="*/ 0 60000 65536"/>
                  <a:gd name="T23" fmla="*/ 0 60000 65536"/>
                  <a:gd name="T24" fmla="*/ 0 w 537"/>
                  <a:gd name="T25" fmla="*/ 0 h 314"/>
                  <a:gd name="T26" fmla="*/ 537 w 537"/>
                  <a:gd name="T27" fmla="*/ 314 h 3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7" h="314">
                    <a:moveTo>
                      <a:pt x="96" y="73"/>
                    </a:moveTo>
                    <a:cubicBezTo>
                      <a:pt x="141" y="47"/>
                      <a:pt x="194" y="10"/>
                      <a:pt x="252" y="5"/>
                    </a:cubicBezTo>
                    <a:cubicBezTo>
                      <a:pt x="310" y="0"/>
                      <a:pt x="398" y="17"/>
                      <a:pt x="444" y="41"/>
                    </a:cubicBezTo>
                    <a:cubicBezTo>
                      <a:pt x="490" y="65"/>
                      <a:pt x="537" y="111"/>
                      <a:pt x="532" y="149"/>
                    </a:cubicBezTo>
                    <a:cubicBezTo>
                      <a:pt x="532" y="229"/>
                      <a:pt x="477" y="246"/>
                      <a:pt x="416" y="269"/>
                    </a:cubicBezTo>
                    <a:cubicBezTo>
                      <a:pt x="353" y="294"/>
                      <a:pt x="220" y="314"/>
                      <a:pt x="152" y="301"/>
                    </a:cubicBezTo>
                    <a:cubicBezTo>
                      <a:pt x="84" y="288"/>
                      <a:pt x="18" y="227"/>
                      <a:pt x="9" y="189"/>
                    </a:cubicBezTo>
                    <a:cubicBezTo>
                      <a:pt x="0" y="151"/>
                      <a:pt x="52" y="99"/>
                      <a:pt x="96" y="73"/>
                    </a:cubicBezTo>
                    <a:close/>
                  </a:path>
                </a:pathLst>
              </a:custGeom>
              <a:gradFill rotWithShape="1">
                <a:gsLst>
                  <a:gs pos="0">
                    <a:srgbClr val="4A6400"/>
                  </a:gs>
                  <a:gs pos="100000">
                    <a:srgbClr val="EAFFA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defTabSz="666140" fontAlgn="base">
                  <a:spcBef>
                    <a:spcPct val="0"/>
                  </a:spcBef>
                  <a:spcAft>
                    <a:spcPct val="0"/>
                  </a:spcAft>
                </a:pPr>
                <a:endParaRPr lang="hr-HR" sz="900">
                  <a:solidFill>
                    <a:srgbClr val="000000"/>
                  </a:solidFill>
                </a:endParaRPr>
              </a:p>
            </p:txBody>
          </p:sp>
          <p:sp>
            <p:nvSpPr>
              <p:cNvPr id="2264" name="Oval 2258"/>
              <p:cNvSpPr>
                <a:spLocks noChangeArrowheads="1"/>
              </p:cNvSpPr>
              <p:nvPr/>
            </p:nvSpPr>
            <p:spPr bwMode="auto">
              <a:xfrm rot="-171191">
                <a:off x="4696" y="2606"/>
                <a:ext cx="307" cy="157"/>
              </a:xfrm>
              <a:prstGeom prst="ellipse">
                <a:avLst/>
              </a:prstGeom>
              <a:gradFill rotWithShape="1">
                <a:gsLst>
                  <a:gs pos="0">
                    <a:schemeClr val="bg1"/>
                  </a:gs>
                  <a:gs pos="100000">
                    <a:srgbClr val="C029FD">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defTabSz="666140" fontAlgn="base">
                  <a:spcBef>
                    <a:spcPct val="0"/>
                  </a:spcBef>
                  <a:spcAft>
                    <a:spcPct val="0"/>
                  </a:spcAft>
                </a:pPr>
                <a:endParaRPr lang="sr-Latn-RS" sz="1200">
                  <a:solidFill>
                    <a:srgbClr val="8B8B8B"/>
                  </a:solidFill>
                </a:endParaRPr>
              </a:p>
            </p:txBody>
          </p:sp>
        </p:grpSp>
        <p:sp>
          <p:nvSpPr>
            <p:cNvPr id="2262" name="Text Box 2259"/>
            <p:cNvSpPr txBox="1">
              <a:spLocks noChangeArrowheads="1"/>
            </p:cNvSpPr>
            <p:nvPr/>
          </p:nvSpPr>
          <p:spPr bwMode="auto">
            <a:xfrm>
              <a:off x="5736" y="3808"/>
              <a:ext cx="588"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1255713" eaLnBrk="0" hangingPunct="0">
                <a:defRPr sz="1200">
                  <a:solidFill>
                    <a:schemeClr val="tx1"/>
                  </a:solidFill>
                  <a:latin typeface="Arial" charset="0"/>
                </a:defRPr>
              </a:lvl1pPr>
              <a:lvl2pPr marL="742950" indent="-285750" defTabSz="1255713" eaLnBrk="0" hangingPunct="0">
                <a:defRPr sz="1200">
                  <a:solidFill>
                    <a:schemeClr val="tx1"/>
                  </a:solidFill>
                  <a:latin typeface="Arial" charset="0"/>
                </a:defRPr>
              </a:lvl2pPr>
              <a:lvl3pPr marL="1143000" indent="-228600" defTabSz="1255713" eaLnBrk="0" hangingPunct="0">
                <a:defRPr sz="1200">
                  <a:solidFill>
                    <a:schemeClr val="tx1"/>
                  </a:solidFill>
                  <a:latin typeface="Arial" charset="0"/>
                </a:defRPr>
              </a:lvl3pPr>
              <a:lvl4pPr marL="1600200" indent="-228600" defTabSz="1255713" eaLnBrk="0" hangingPunct="0">
                <a:defRPr sz="1200">
                  <a:solidFill>
                    <a:schemeClr val="tx1"/>
                  </a:solidFill>
                  <a:latin typeface="Arial" charset="0"/>
                </a:defRPr>
              </a:lvl4pPr>
              <a:lvl5pPr marL="2057400" indent="-228600" defTabSz="1255713" eaLnBrk="0" hangingPunct="0">
                <a:defRPr sz="1200">
                  <a:solidFill>
                    <a:schemeClr val="tx1"/>
                  </a:solidFill>
                  <a:latin typeface="Arial" charset="0"/>
                </a:defRPr>
              </a:lvl5pPr>
              <a:lvl6pPr marL="2514600" indent="-228600" algn="ctr" defTabSz="1255713" eaLnBrk="0" fontAlgn="base" hangingPunct="0">
                <a:spcBef>
                  <a:spcPct val="0"/>
                </a:spcBef>
                <a:spcAft>
                  <a:spcPct val="0"/>
                </a:spcAft>
                <a:defRPr sz="1200">
                  <a:solidFill>
                    <a:schemeClr val="tx1"/>
                  </a:solidFill>
                  <a:latin typeface="Arial" charset="0"/>
                </a:defRPr>
              </a:lvl6pPr>
              <a:lvl7pPr marL="2971800" indent="-228600" algn="ctr" defTabSz="1255713" eaLnBrk="0" fontAlgn="base" hangingPunct="0">
                <a:spcBef>
                  <a:spcPct val="0"/>
                </a:spcBef>
                <a:spcAft>
                  <a:spcPct val="0"/>
                </a:spcAft>
                <a:defRPr sz="1200">
                  <a:solidFill>
                    <a:schemeClr val="tx1"/>
                  </a:solidFill>
                  <a:latin typeface="Arial" charset="0"/>
                </a:defRPr>
              </a:lvl7pPr>
              <a:lvl8pPr marL="3429000" indent="-228600" algn="ctr" defTabSz="1255713" eaLnBrk="0" fontAlgn="base" hangingPunct="0">
                <a:spcBef>
                  <a:spcPct val="0"/>
                </a:spcBef>
                <a:spcAft>
                  <a:spcPct val="0"/>
                </a:spcAft>
                <a:defRPr sz="1200">
                  <a:solidFill>
                    <a:schemeClr val="tx1"/>
                  </a:solidFill>
                  <a:latin typeface="Arial" charset="0"/>
                </a:defRPr>
              </a:lvl8pPr>
              <a:lvl9pPr marL="3886200" indent="-228600" algn="ctr" defTabSz="1255713" eaLnBrk="0" fontAlgn="base" hangingPunct="0">
                <a:spcBef>
                  <a:spcPct val="0"/>
                </a:spcBef>
                <a:spcAft>
                  <a:spcPct val="0"/>
                </a:spcAft>
                <a:defRPr sz="1200">
                  <a:solidFill>
                    <a:schemeClr val="tx1"/>
                  </a:solidFill>
                  <a:latin typeface="Arial" charset="0"/>
                </a:defRPr>
              </a:lvl9pPr>
            </a:lstStyle>
            <a:p>
              <a:pPr algn="ctr" eaLnBrk="1" fontAlgn="base" hangingPunct="1">
                <a:spcBef>
                  <a:spcPct val="50000"/>
                </a:spcBef>
                <a:spcAft>
                  <a:spcPct val="0"/>
                </a:spcAft>
              </a:pPr>
              <a:r>
                <a:rPr lang="en-US" b="1" dirty="0">
                  <a:solidFill>
                    <a:srgbClr val="000000"/>
                  </a:solidFill>
                </a:rPr>
                <a:t>BIM</a:t>
              </a:r>
            </a:p>
          </p:txBody>
        </p:sp>
      </p:grpSp>
      <p:grpSp>
        <p:nvGrpSpPr>
          <p:cNvPr id="2161" name="Group 2261"/>
          <p:cNvGrpSpPr>
            <a:grpSpLocks/>
          </p:cNvGrpSpPr>
          <p:nvPr/>
        </p:nvGrpSpPr>
        <p:grpSpPr bwMode="auto">
          <a:xfrm>
            <a:off x="5831170" y="5302603"/>
            <a:ext cx="781301" cy="313246"/>
            <a:chOff x="3756" y="5100"/>
            <a:chExt cx="533" cy="347"/>
          </a:xfrm>
        </p:grpSpPr>
        <p:grpSp>
          <p:nvGrpSpPr>
            <p:cNvPr id="2257" name="Group 2262"/>
            <p:cNvGrpSpPr>
              <a:grpSpLocks/>
            </p:cNvGrpSpPr>
            <p:nvPr/>
          </p:nvGrpSpPr>
          <p:grpSpPr bwMode="auto">
            <a:xfrm rot="203243">
              <a:off x="3820" y="5100"/>
              <a:ext cx="366" cy="230"/>
              <a:chOff x="4489" y="2452"/>
              <a:chExt cx="539" cy="338"/>
            </a:xfrm>
          </p:grpSpPr>
          <p:sp>
            <p:nvSpPr>
              <p:cNvPr id="2259" name="Freeform 2263"/>
              <p:cNvSpPr>
                <a:spLocks/>
              </p:cNvSpPr>
              <p:nvPr/>
            </p:nvSpPr>
            <p:spPr bwMode="auto">
              <a:xfrm rot="328195">
                <a:off x="4489" y="2452"/>
                <a:ext cx="539" cy="338"/>
              </a:xfrm>
              <a:custGeom>
                <a:avLst/>
                <a:gdLst>
                  <a:gd name="T0" fmla="*/ 96 w 537"/>
                  <a:gd name="T1" fmla="*/ 91 h 314"/>
                  <a:gd name="T2" fmla="*/ 255 w 537"/>
                  <a:gd name="T3" fmla="*/ 5 h 314"/>
                  <a:gd name="T4" fmla="*/ 450 w 537"/>
                  <a:gd name="T5" fmla="*/ 51 h 314"/>
                  <a:gd name="T6" fmla="*/ 538 w 537"/>
                  <a:gd name="T7" fmla="*/ 185 h 314"/>
                  <a:gd name="T8" fmla="*/ 422 w 537"/>
                  <a:gd name="T9" fmla="*/ 336 h 314"/>
                  <a:gd name="T10" fmla="*/ 155 w 537"/>
                  <a:gd name="T11" fmla="*/ 376 h 314"/>
                  <a:gd name="T12" fmla="*/ 9 w 537"/>
                  <a:gd name="T13" fmla="*/ 236 h 314"/>
                  <a:gd name="T14" fmla="*/ 96 w 537"/>
                  <a:gd name="T15" fmla="*/ 91 h 314"/>
                  <a:gd name="T16" fmla="*/ 0 60000 65536"/>
                  <a:gd name="T17" fmla="*/ 0 60000 65536"/>
                  <a:gd name="T18" fmla="*/ 0 60000 65536"/>
                  <a:gd name="T19" fmla="*/ 0 60000 65536"/>
                  <a:gd name="T20" fmla="*/ 0 60000 65536"/>
                  <a:gd name="T21" fmla="*/ 0 60000 65536"/>
                  <a:gd name="T22" fmla="*/ 0 60000 65536"/>
                  <a:gd name="T23" fmla="*/ 0 60000 65536"/>
                  <a:gd name="T24" fmla="*/ 0 w 537"/>
                  <a:gd name="T25" fmla="*/ 0 h 314"/>
                  <a:gd name="T26" fmla="*/ 537 w 537"/>
                  <a:gd name="T27" fmla="*/ 314 h 3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7" h="314">
                    <a:moveTo>
                      <a:pt x="96" y="73"/>
                    </a:moveTo>
                    <a:cubicBezTo>
                      <a:pt x="141" y="47"/>
                      <a:pt x="194" y="10"/>
                      <a:pt x="252" y="5"/>
                    </a:cubicBezTo>
                    <a:cubicBezTo>
                      <a:pt x="310" y="0"/>
                      <a:pt x="398" y="17"/>
                      <a:pt x="444" y="41"/>
                    </a:cubicBezTo>
                    <a:cubicBezTo>
                      <a:pt x="490" y="65"/>
                      <a:pt x="537" y="111"/>
                      <a:pt x="532" y="149"/>
                    </a:cubicBezTo>
                    <a:cubicBezTo>
                      <a:pt x="532" y="229"/>
                      <a:pt x="477" y="246"/>
                      <a:pt x="416" y="269"/>
                    </a:cubicBezTo>
                    <a:cubicBezTo>
                      <a:pt x="353" y="294"/>
                      <a:pt x="220" y="314"/>
                      <a:pt x="152" y="301"/>
                    </a:cubicBezTo>
                    <a:cubicBezTo>
                      <a:pt x="84" y="288"/>
                      <a:pt x="18" y="227"/>
                      <a:pt x="9" y="189"/>
                    </a:cubicBezTo>
                    <a:cubicBezTo>
                      <a:pt x="0" y="151"/>
                      <a:pt x="52" y="99"/>
                      <a:pt x="96" y="73"/>
                    </a:cubicBezTo>
                    <a:close/>
                  </a:path>
                </a:pathLst>
              </a:custGeom>
              <a:gradFill rotWithShape="1">
                <a:gsLst>
                  <a:gs pos="0">
                    <a:srgbClr val="7F5029"/>
                  </a:gs>
                  <a:gs pos="100000">
                    <a:srgbClr val="D42A2A"/>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defTabSz="666140" fontAlgn="base">
                  <a:spcBef>
                    <a:spcPct val="0"/>
                  </a:spcBef>
                  <a:spcAft>
                    <a:spcPct val="0"/>
                  </a:spcAft>
                </a:pPr>
                <a:endParaRPr lang="hr-HR" sz="900">
                  <a:solidFill>
                    <a:srgbClr val="000000"/>
                  </a:solidFill>
                </a:endParaRPr>
              </a:p>
            </p:txBody>
          </p:sp>
          <p:sp>
            <p:nvSpPr>
              <p:cNvPr id="2260" name="Oval 2264"/>
              <p:cNvSpPr>
                <a:spLocks noChangeArrowheads="1"/>
              </p:cNvSpPr>
              <p:nvPr/>
            </p:nvSpPr>
            <p:spPr bwMode="auto">
              <a:xfrm rot="-171191">
                <a:off x="4696" y="2606"/>
                <a:ext cx="307" cy="157"/>
              </a:xfrm>
              <a:prstGeom prst="ellipse">
                <a:avLst/>
              </a:prstGeom>
              <a:gradFill rotWithShape="1">
                <a:gsLst>
                  <a:gs pos="0">
                    <a:schemeClr val="bg1"/>
                  </a:gs>
                  <a:gs pos="100000">
                    <a:srgbClr val="C029FD">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defTabSz="666140" fontAlgn="base">
                  <a:spcBef>
                    <a:spcPct val="0"/>
                  </a:spcBef>
                  <a:spcAft>
                    <a:spcPct val="0"/>
                  </a:spcAft>
                </a:pPr>
                <a:endParaRPr lang="sr-Latn-RS" sz="1200">
                  <a:solidFill>
                    <a:srgbClr val="8B8B8B"/>
                  </a:solidFill>
                </a:endParaRPr>
              </a:p>
            </p:txBody>
          </p:sp>
        </p:grpSp>
        <p:sp>
          <p:nvSpPr>
            <p:cNvPr id="2258" name="Text Box 2265"/>
            <p:cNvSpPr txBox="1">
              <a:spLocks noChangeArrowheads="1"/>
            </p:cNvSpPr>
            <p:nvPr/>
          </p:nvSpPr>
          <p:spPr bwMode="auto">
            <a:xfrm>
              <a:off x="3756" y="5140"/>
              <a:ext cx="533"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1255713" eaLnBrk="0" hangingPunct="0">
                <a:defRPr sz="1200">
                  <a:solidFill>
                    <a:schemeClr val="tx1"/>
                  </a:solidFill>
                  <a:latin typeface="Arial" charset="0"/>
                </a:defRPr>
              </a:lvl1pPr>
              <a:lvl2pPr marL="742950" indent="-285750" defTabSz="1255713" eaLnBrk="0" hangingPunct="0">
                <a:defRPr sz="1200">
                  <a:solidFill>
                    <a:schemeClr val="tx1"/>
                  </a:solidFill>
                  <a:latin typeface="Arial" charset="0"/>
                </a:defRPr>
              </a:lvl2pPr>
              <a:lvl3pPr marL="1143000" indent="-228600" defTabSz="1255713" eaLnBrk="0" hangingPunct="0">
                <a:defRPr sz="1200">
                  <a:solidFill>
                    <a:schemeClr val="tx1"/>
                  </a:solidFill>
                  <a:latin typeface="Arial" charset="0"/>
                </a:defRPr>
              </a:lvl3pPr>
              <a:lvl4pPr marL="1600200" indent="-228600" defTabSz="1255713" eaLnBrk="0" hangingPunct="0">
                <a:defRPr sz="1200">
                  <a:solidFill>
                    <a:schemeClr val="tx1"/>
                  </a:solidFill>
                  <a:latin typeface="Arial" charset="0"/>
                </a:defRPr>
              </a:lvl4pPr>
              <a:lvl5pPr marL="2057400" indent="-228600" defTabSz="1255713" eaLnBrk="0" hangingPunct="0">
                <a:defRPr sz="1200">
                  <a:solidFill>
                    <a:schemeClr val="tx1"/>
                  </a:solidFill>
                  <a:latin typeface="Arial" charset="0"/>
                </a:defRPr>
              </a:lvl5pPr>
              <a:lvl6pPr marL="2514600" indent="-228600" algn="ctr" defTabSz="1255713" eaLnBrk="0" fontAlgn="base" hangingPunct="0">
                <a:spcBef>
                  <a:spcPct val="0"/>
                </a:spcBef>
                <a:spcAft>
                  <a:spcPct val="0"/>
                </a:spcAft>
                <a:defRPr sz="1200">
                  <a:solidFill>
                    <a:schemeClr val="tx1"/>
                  </a:solidFill>
                  <a:latin typeface="Arial" charset="0"/>
                </a:defRPr>
              </a:lvl6pPr>
              <a:lvl7pPr marL="2971800" indent="-228600" algn="ctr" defTabSz="1255713" eaLnBrk="0" fontAlgn="base" hangingPunct="0">
                <a:spcBef>
                  <a:spcPct val="0"/>
                </a:spcBef>
                <a:spcAft>
                  <a:spcPct val="0"/>
                </a:spcAft>
                <a:defRPr sz="1200">
                  <a:solidFill>
                    <a:schemeClr val="tx1"/>
                  </a:solidFill>
                  <a:latin typeface="Arial" charset="0"/>
                </a:defRPr>
              </a:lvl7pPr>
              <a:lvl8pPr marL="3429000" indent="-228600" algn="ctr" defTabSz="1255713" eaLnBrk="0" fontAlgn="base" hangingPunct="0">
                <a:spcBef>
                  <a:spcPct val="0"/>
                </a:spcBef>
                <a:spcAft>
                  <a:spcPct val="0"/>
                </a:spcAft>
                <a:defRPr sz="1200">
                  <a:solidFill>
                    <a:schemeClr val="tx1"/>
                  </a:solidFill>
                  <a:latin typeface="Arial" charset="0"/>
                </a:defRPr>
              </a:lvl8pPr>
              <a:lvl9pPr marL="3886200" indent="-228600" algn="ctr" defTabSz="1255713" eaLnBrk="0" fontAlgn="base" hangingPunct="0">
                <a:spcBef>
                  <a:spcPct val="0"/>
                </a:spcBef>
                <a:spcAft>
                  <a:spcPct val="0"/>
                </a:spcAft>
                <a:defRPr sz="1200">
                  <a:solidFill>
                    <a:schemeClr val="tx1"/>
                  </a:solidFill>
                  <a:latin typeface="Arial" charset="0"/>
                </a:defRPr>
              </a:lvl9pPr>
            </a:lstStyle>
            <a:p>
              <a:pPr algn="ctr" eaLnBrk="1" fontAlgn="base" hangingPunct="1">
                <a:spcBef>
                  <a:spcPct val="50000"/>
                </a:spcBef>
                <a:spcAft>
                  <a:spcPct val="0"/>
                </a:spcAft>
              </a:pPr>
              <a:r>
                <a:rPr lang="en-US" b="1">
                  <a:solidFill>
                    <a:srgbClr val="000000"/>
                  </a:solidFill>
                </a:rPr>
                <a:t>AIF</a:t>
              </a:r>
            </a:p>
          </p:txBody>
        </p:sp>
      </p:grpSp>
      <p:grpSp>
        <p:nvGrpSpPr>
          <p:cNvPr id="2162" name="Group 2274"/>
          <p:cNvGrpSpPr>
            <a:grpSpLocks/>
          </p:cNvGrpSpPr>
          <p:nvPr/>
        </p:nvGrpSpPr>
        <p:grpSpPr bwMode="auto">
          <a:xfrm>
            <a:off x="6484940" y="2668455"/>
            <a:ext cx="363532" cy="876546"/>
            <a:chOff x="4424" y="2956"/>
            <a:chExt cx="248" cy="971"/>
          </a:xfrm>
        </p:grpSpPr>
        <p:grpSp>
          <p:nvGrpSpPr>
            <p:cNvPr id="2252" name="Group 2269"/>
            <p:cNvGrpSpPr>
              <a:grpSpLocks/>
            </p:cNvGrpSpPr>
            <p:nvPr/>
          </p:nvGrpSpPr>
          <p:grpSpPr bwMode="auto">
            <a:xfrm>
              <a:off x="4424" y="2956"/>
              <a:ext cx="248" cy="592"/>
              <a:chOff x="4932" y="2576"/>
              <a:chExt cx="376" cy="896"/>
            </a:xfrm>
          </p:grpSpPr>
          <p:sp>
            <p:nvSpPr>
              <p:cNvPr id="2254" name="Freeform 2270"/>
              <p:cNvSpPr>
                <a:spLocks/>
              </p:cNvSpPr>
              <p:nvPr/>
            </p:nvSpPr>
            <p:spPr bwMode="auto">
              <a:xfrm>
                <a:off x="4932" y="2612"/>
                <a:ext cx="376" cy="860"/>
              </a:xfrm>
              <a:custGeom>
                <a:avLst/>
                <a:gdLst>
                  <a:gd name="T0" fmla="*/ 0 w 376"/>
                  <a:gd name="T1" fmla="*/ 2 h 860"/>
                  <a:gd name="T2" fmla="*/ 190 w 376"/>
                  <a:gd name="T3" fmla="*/ 56 h 860"/>
                  <a:gd name="T4" fmla="*/ 358 w 376"/>
                  <a:gd name="T5" fmla="*/ 0 h 860"/>
                  <a:gd name="T6" fmla="*/ 282 w 376"/>
                  <a:gd name="T7" fmla="*/ 368 h 860"/>
                  <a:gd name="T8" fmla="*/ 376 w 376"/>
                  <a:gd name="T9" fmla="*/ 774 h 860"/>
                  <a:gd name="T10" fmla="*/ 26 w 376"/>
                  <a:gd name="T11" fmla="*/ 768 h 860"/>
                  <a:gd name="T12" fmla="*/ 122 w 376"/>
                  <a:gd name="T13" fmla="*/ 352 h 860"/>
                  <a:gd name="T14" fmla="*/ 0 w 376"/>
                  <a:gd name="T15" fmla="*/ 2 h 860"/>
                  <a:gd name="T16" fmla="*/ 0 60000 65536"/>
                  <a:gd name="T17" fmla="*/ 0 60000 65536"/>
                  <a:gd name="T18" fmla="*/ 0 60000 65536"/>
                  <a:gd name="T19" fmla="*/ 0 60000 65536"/>
                  <a:gd name="T20" fmla="*/ 0 60000 65536"/>
                  <a:gd name="T21" fmla="*/ 0 60000 65536"/>
                  <a:gd name="T22" fmla="*/ 0 60000 65536"/>
                  <a:gd name="T23" fmla="*/ 0 60000 65536"/>
                  <a:gd name="T24" fmla="*/ 0 w 376"/>
                  <a:gd name="T25" fmla="*/ 0 h 860"/>
                  <a:gd name="T26" fmla="*/ 376 w 376"/>
                  <a:gd name="T27" fmla="*/ 860 h 8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6" h="860">
                    <a:moveTo>
                      <a:pt x="0" y="2"/>
                    </a:moveTo>
                    <a:cubicBezTo>
                      <a:pt x="52" y="30"/>
                      <a:pt x="96" y="58"/>
                      <a:pt x="190" y="56"/>
                    </a:cubicBezTo>
                    <a:cubicBezTo>
                      <a:pt x="284" y="54"/>
                      <a:pt x="298" y="38"/>
                      <a:pt x="358" y="0"/>
                    </a:cubicBezTo>
                    <a:cubicBezTo>
                      <a:pt x="296" y="184"/>
                      <a:pt x="279" y="239"/>
                      <a:pt x="282" y="368"/>
                    </a:cubicBezTo>
                    <a:cubicBezTo>
                      <a:pt x="285" y="497"/>
                      <a:pt x="340" y="658"/>
                      <a:pt x="376" y="774"/>
                    </a:cubicBezTo>
                    <a:cubicBezTo>
                      <a:pt x="308" y="860"/>
                      <a:pt x="73" y="844"/>
                      <a:pt x="26" y="768"/>
                    </a:cubicBezTo>
                    <a:cubicBezTo>
                      <a:pt x="74" y="548"/>
                      <a:pt x="126" y="480"/>
                      <a:pt x="122" y="352"/>
                    </a:cubicBezTo>
                    <a:cubicBezTo>
                      <a:pt x="118" y="224"/>
                      <a:pt x="48" y="62"/>
                      <a:pt x="0" y="2"/>
                    </a:cubicBezTo>
                    <a:close/>
                  </a:path>
                </a:pathLst>
              </a:custGeom>
              <a:gradFill rotWithShape="1">
                <a:gsLst>
                  <a:gs pos="0">
                    <a:srgbClr val="B51D1D"/>
                  </a:gs>
                  <a:gs pos="100000">
                    <a:srgbClr val="D3937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66140" fontAlgn="base">
                  <a:spcBef>
                    <a:spcPct val="0"/>
                  </a:spcBef>
                  <a:spcAft>
                    <a:spcPct val="0"/>
                  </a:spcAft>
                </a:pPr>
                <a:endParaRPr lang="hr-HR" sz="900">
                  <a:solidFill>
                    <a:srgbClr val="000000"/>
                  </a:solidFill>
                </a:endParaRPr>
              </a:p>
            </p:txBody>
          </p:sp>
          <p:sp>
            <p:nvSpPr>
              <p:cNvPr id="2255" name="Oval 2271"/>
              <p:cNvSpPr>
                <a:spLocks noChangeArrowheads="1"/>
              </p:cNvSpPr>
              <p:nvPr/>
            </p:nvSpPr>
            <p:spPr bwMode="auto">
              <a:xfrm rot="5400000">
                <a:off x="4747" y="2955"/>
                <a:ext cx="744" cy="208"/>
              </a:xfrm>
              <a:prstGeom prst="ellipse">
                <a:avLst/>
              </a:prstGeom>
              <a:gradFill rotWithShape="1">
                <a:gsLst>
                  <a:gs pos="0">
                    <a:schemeClr val="bg1">
                      <a:alpha val="70000"/>
                    </a:schemeClr>
                  </a:gs>
                  <a:gs pos="100000">
                    <a:schemeClr val="tx2">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256" name="Oval 2272"/>
              <p:cNvSpPr>
                <a:spLocks noChangeArrowheads="1"/>
              </p:cNvSpPr>
              <p:nvPr/>
            </p:nvSpPr>
            <p:spPr bwMode="auto">
              <a:xfrm>
                <a:off x="4935" y="2576"/>
                <a:ext cx="354" cy="90"/>
              </a:xfrm>
              <a:prstGeom prst="ellipse">
                <a:avLst/>
              </a:prstGeom>
              <a:gradFill rotWithShape="1">
                <a:gsLst>
                  <a:gs pos="0">
                    <a:srgbClr val="CA7C64"/>
                  </a:gs>
                  <a:gs pos="100000">
                    <a:srgbClr val="D12929"/>
                  </a:gs>
                </a:gsLst>
                <a:lin ang="0" scaled="1"/>
              </a:gradFill>
              <a:ln w="9525">
                <a:solidFill>
                  <a:srgbClr val="D12929"/>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grpSp>
        <p:sp>
          <p:nvSpPr>
            <p:cNvPr id="2253" name="Text Box 2273"/>
            <p:cNvSpPr txBox="1">
              <a:spLocks noChangeArrowheads="1"/>
            </p:cNvSpPr>
            <p:nvPr/>
          </p:nvSpPr>
          <p:spPr bwMode="auto">
            <a:xfrm>
              <a:off x="4458" y="3006"/>
              <a:ext cx="158" cy="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1255713" eaLnBrk="0" hangingPunct="0">
                <a:defRPr sz="1200">
                  <a:solidFill>
                    <a:schemeClr val="tx1"/>
                  </a:solidFill>
                  <a:latin typeface="Arial" charset="0"/>
                </a:defRPr>
              </a:lvl1pPr>
              <a:lvl2pPr marL="742950" indent="-285750" defTabSz="1255713" eaLnBrk="0" hangingPunct="0">
                <a:defRPr sz="1200">
                  <a:solidFill>
                    <a:schemeClr val="tx1"/>
                  </a:solidFill>
                  <a:latin typeface="Arial" charset="0"/>
                </a:defRPr>
              </a:lvl2pPr>
              <a:lvl3pPr marL="1143000" indent="-228600" defTabSz="1255713" eaLnBrk="0" hangingPunct="0">
                <a:defRPr sz="1200">
                  <a:solidFill>
                    <a:schemeClr val="tx1"/>
                  </a:solidFill>
                  <a:latin typeface="Arial" charset="0"/>
                </a:defRPr>
              </a:lvl3pPr>
              <a:lvl4pPr marL="1600200" indent="-228600" defTabSz="1255713" eaLnBrk="0" hangingPunct="0">
                <a:defRPr sz="1200">
                  <a:solidFill>
                    <a:schemeClr val="tx1"/>
                  </a:solidFill>
                  <a:latin typeface="Arial" charset="0"/>
                </a:defRPr>
              </a:lvl4pPr>
              <a:lvl5pPr marL="2057400" indent="-228600" defTabSz="1255713" eaLnBrk="0" hangingPunct="0">
                <a:defRPr sz="1200">
                  <a:solidFill>
                    <a:schemeClr val="tx1"/>
                  </a:solidFill>
                  <a:latin typeface="Arial" charset="0"/>
                </a:defRPr>
              </a:lvl5pPr>
              <a:lvl6pPr marL="2514600" indent="-228600" algn="ctr" defTabSz="1255713" eaLnBrk="0" fontAlgn="base" hangingPunct="0">
                <a:spcBef>
                  <a:spcPct val="0"/>
                </a:spcBef>
                <a:spcAft>
                  <a:spcPct val="0"/>
                </a:spcAft>
                <a:defRPr sz="1200">
                  <a:solidFill>
                    <a:schemeClr val="tx1"/>
                  </a:solidFill>
                  <a:latin typeface="Arial" charset="0"/>
                </a:defRPr>
              </a:lvl6pPr>
              <a:lvl7pPr marL="2971800" indent="-228600" algn="ctr" defTabSz="1255713" eaLnBrk="0" fontAlgn="base" hangingPunct="0">
                <a:spcBef>
                  <a:spcPct val="0"/>
                </a:spcBef>
                <a:spcAft>
                  <a:spcPct val="0"/>
                </a:spcAft>
                <a:defRPr sz="1200">
                  <a:solidFill>
                    <a:schemeClr val="tx1"/>
                  </a:solidFill>
                  <a:latin typeface="Arial" charset="0"/>
                </a:defRPr>
              </a:lvl7pPr>
              <a:lvl8pPr marL="3429000" indent="-228600" algn="ctr" defTabSz="1255713" eaLnBrk="0" fontAlgn="base" hangingPunct="0">
                <a:spcBef>
                  <a:spcPct val="0"/>
                </a:spcBef>
                <a:spcAft>
                  <a:spcPct val="0"/>
                </a:spcAft>
                <a:defRPr sz="1200">
                  <a:solidFill>
                    <a:schemeClr val="tx1"/>
                  </a:solidFill>
                  <a:latin typeface="Arial" charset="0"/>
                </a:defRPr>
              </a:lvl8pPr>
              <a:lvl9pPr marL="3886200" indent="-228600" algn="ctr" defTabSz="1255713" eaLnBrk="0" fontAlgn="base" hangingPunct="0">
                <a:spcBef>
                  <a:spcPct val="0"/>
                </a:spcBef>
                <a:spcAft>
                  <a:spcPct val="0"/>
                </a:spcAft>
                <a:defRPr sz="1200">
                  <a:solidFill>
                    <a:schemeClr val="tx1"/>
                  </a:solidFill>
                  <a:latin typeface="Arial" charset="0"/>
                </a:defRPr>
              </a:lvl9pPr>
            </a:lstStyle>
            <a:p>
              <a:pPr algn="ctr" eaLnBrk="1" fontAlgn="base" hangingPunct="1">
                <a:spcBef>
                  <a:spcPct val="50000"/>
                </a:spcBef>
                <a:spcAft>
                  <a:spcPct val="0"/>
                </a:spcAft>
              </a:pPr>
              <a:r>
                <a:rPr lang="en-US" b="1">
                  <a:solidFill>
                    <a:srgbClr val="000000"/>
                  </a:solidFill>
                </a:rPr>
                <a:t>VDAC</a:t>
              </a:r>
            </a:p>
          </p:txBody>
        </p:sp>
      </p:grpSp>
      <p:grpSp>
        <p:nvGrpSpPr>
          <p:cNvPr id="2163" name="Group 2279"/>
          <p:cNvGrpSpPr>
            <a:grpSpLocks/>
          </p:cNvGrpSpPr>
          <p:nvPr/>
        </p:nvGrpSpPr>
        <p:grpSpPr bwMode="auto">
          <a:xfrm>
            <a:off x="6231348" y="3129750"/>
            <a:ext cx="908830" cy="277136"/>
            <a:chOff x="4251" y="3461"/>
            <a:chExt cx="620" cy="307"/>
          </a:xfrm>
        </p:grpSpPr>
        <p:grpSp>
          <p:nvGrpSpPr>
            <p:cNvPr id="2248" name="Group 2199"/>
            <p:cNvGrpSpPr>
              <a:grpSpLocks/>
            </p:cNvGrpSpPr>
            <p:nvPr/>
          </p:nvGrpSpPr>
          <p:grpSpPr bwMode="auto">
            <a:xfrm rot="5400000">
              <a:off x="4503" y="3255"/>
              <a:ext cx="139" cy="597"/>
              <a:chOff x="4395" y="1839"/>
              <a:chExt cx="187" cy="806"/>
            </a:xfrm>
          </p:grpSpPr>
          <p:sp>
            <p:nvSpPr>
              <p:cNvPr id="2250" name="Freeform 2197"/>
              <p:cNvSpPr>
                <a:spLocks/>
              </p:cNvSpPr>
              <p:nvPr/>
            </p:nvSpPr>
            <p:spPr bwMode="auto">
              <a:xfrm>
                <a:off x="4395" y="1839"/>
                <a:ext cx="187" cy="759"/>
              </a:xfrm>
              <a:custGeom>
                <a:avLst/>
                <a:gdLst>
                  <a:gd name="T0" fmla="*/ 19 w 280"/>
                  <a:gd name="T1" fmla="*/ 5 h 1137"/>
                  <a:gd name="T2" fmla="*/ 6 w 280"/>
                  <a:gd name="T3" fmla="*/ 34 h 1137"/>
                  <a:gd name="T4" fmla="*/ 21 w 280"/>
                  <a:gd name="T5" fmla="*/ 55 h 1137"/>
                  <a:gd name="T6" fmla="*/ 9 w 280"/>
                  <a:gd name="T7" fmla="*/ 77 h 1137"/>
                  <a:gd name="T8" fmla="*/ 22 w 280"/>
                  <a:gd name="T9" fmla="*/ 103 h 1137"/>
                  <a:gd name="T10" fmla="*/ 9 w 280"/>
                  <a:gd name="T11" fmla="*/ 124 h 1137"/>
                  <a:gd name="T12" fmla="*/ 21 w 280"/>
                  <a:gd name="T13" fmla="*/ 152 h 1137"/>
                  <a:gd name="T14" fmla="*/ 10 w 280"/>
                  <a:gd name="T15" fmla="*/ 206 h 1137"/>
                  <a:gd name="T16" fmla="*/ 2 w 280"/>
                  <a:gd name="T17" fmla="*/ 264 h 1137"/>
                  <a:gd name="T18" fmla="*/ 11 w 280"/>
                  <a:gd name="T19" fmla="*/ 324 h 1137"/>
                  <a:gd name="T20" fmla="*/ 49 w 280"/>
                  <a:gd name="T21" fmla="*/ 335 h 1137"/>
                  <a:gd name="T22" fmla="*/ 79 w 280"/>
                  <a:gd name="T23" fmla="*/ 314 h 1137"/>
                  <a:gd name="T24" fmla="*/ 79 w 280"/>
                  <a:gd name="T25" fmla="*/ 250 h 1137"/>
                  <a:gd name="T26" fmla="*/ 68 w 280"/>
                  <a:gd name="T27" fmla="*/ 193 h 1137"/>
                  <a:gd name="T28" fmla="*/ 55 w 280"/>
                  <a:gd name="T29" fmla="*/ 150 h 1137"/>
                  <a:gd name="T30" fmla="*/ 62 w 280"/>
                  <a:gd name="T31" fmla="*/ 121 h 1137"/>
                  <a:gd name="T32" fmla="*/ 50 w 280"/>
                  <a:gd name="T33" fmla="*/ 103 h 1137"/>
                  <a:gd name="T34" fmla="*/ 58 w 280"/>
                  <a:gd name="T35" fmla="*/ 71 h 1137"/>
                  <a:gd name="T36" fmla="*/ 47 w 280"/>
                  <a:gd name="T37" fmla="*/ 53 h 1137"/>
                  <a:gd name="T38" fmla="*/ 61 w 280"/>
                  <a:gd name="T39" fmla="*/ 33 h 1137"/>
                  <a:gd name="T40" fmla="*/ 53 w 280"/>
                  <a:gd name="T41" fmla="*/ 6 h 1137"/>
                  <a:gd name="T42" fmla="*/ 19 w 280"/>
                  <a:gd name="T43" fmla="*/ 5 h 113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80"/>
                  <a:gd name="T67" fmla="*/ 0 h 1137"/>
                  <a:gd name="T68" fmla="*/ 280 w 280"/>
                  <a:gd name="T69" fmla="*/ 1137 h 113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80" h="1137">
                    <a:moveTo>
                      <a:pt x="65" y="18"/>
                    </a:moveTo>
                    <a:cubicBezTo>
                      <a:pt x="45" y="29"/>
                      <a:pt x="8" y="63"/>
                      <a:pt x="20" y="114"/>
                    </a:cubicBezTo>
                    <a:cubicBezTo>
                      <a:pt x="32" y="165"/>
                      <a:pt x="68" y="163"/>
                      <a:pt x="69" y="185"/>
                    </a:cubicBezTo>
                    <a:cubicBezTo>
                      <a:pt x="70" y="207"/>
                      <a:pt x="28" y="211"/>
                      <a:pt x="32" y="261"/>
                    </a:cubicBezTo>
                    <a:cubicBezTo>
                      <a:pt x="36" y="311"/>
                      <a:pt x="73" y="315"/>
                      <a:pt x="73" y="347"/>
                    </a:cubicBezTo>
                    <a:cubicBezTo>
                      <a:pt x="73" y="379"/>
                      <a:pt x="33" y="363"/>
                      <a:pt x="32" y="417"/>
                    </a:cubicBezTo>
                    <a:cubicBezTo>
                      <a:pt x="31" y="471"/>
                      <a:pt x="63" y="489"/>
                      <a:pt x="69" y="513"/>
                    </a:cubicBezTo>
                    <a:cubicBezTo>
                      <a:pt x="62" y="594"/>
                      <a:pt x="44" y="625"/>
                      <a:pt x="35" y="692"/>
                    </a:cubicBezTo>
                    <a:cubicBezTo>
                      <a:pt x="26" y="759"/>
                      <a:pt x="15" y="794"/>
                      <a:pt x="8" y="886"/>
                    </a:cubicBezTo>
                    <a:cubicBezTo>
                      <a:pt x="1" y="978"/>
                      <a:pt x="0" y="1045"/>
                      <a:pt x="38" y="1091"/>
                    </a:cubicBezTo>
                    <a:cubicBezTo>
                      <a:pt x="76" y="1137"/>
                      <a:pt x="144" y="1128"/>
                      <a:pt x="164" y="1127"/>
                    </a:cubicBezTo>
                    <a:cubicBezTo>
                      <a:pt x="178" y="1126"/>
                      <a:pt x="246" y="1125"/>
                      <a:pt x="266" y="1057"/>
                    </a:cubicBezTo>
                    <a:cubicBezTo>
                      <a:pt x="280" y="1003"/>
                      <a:pt x="271" y="907"/>
                      <a:pt x="265" y="839"/>
                    </a:cubicBezTo>
                    <a:cubicBezTo>
                      <a:pt x="259" y="771"/>
                      <a:pt x="241" y="704"/>
                      <a:pt x="228" y="648"/>
                    </a:cubicBezTo>
                    <a:cubicBezTo>
                      <a:pt x="221" y="619"/>
                      <a:pt x="186" y="530"/>
                      <a:pt x="186" y="505"/>
                    </a:cubicBezTo>
                    <a:cubicBezTo>
                      <a:pt x="192" y="486"/>
                      <a:pt x="215" y="475"/>
                      <a:pt x="208" y="407"/>
                    </a:cubicBezTo>
                    <a:cubicBezTo>
                      <a:pt x="201" y="339"/>
                      <a:pt x="171" y="378"/>
                      <a:pt x="169" y="344"/>
                    </a:cubicBezTo>
                    <a:cubicBezTo>
                      <a:pt x="167" y="310"/>
                      <a:pt x="194" y="297"/>
                      <a:pt x="196" y="240"/>
                    </a:cubicBezTo>
                    <a:cubicBezTo>
                      <a:pt x="198" y="183"/>
                      <a:pt x="160" y="203"/>
                      <a:pt x="160" y="179"/>
                    </a:cubicBezTo>
                    <a:cubicBezTo>
                      <a:pt x="160" y="155"/>
                      <a:pt x="203" y="137"/>
                      <a:pt x="206" y="111"/>
                    </a:cubicBezTo>
                    <a:cubicBezTo>
                      <a:pt x="209" y="85"/>
                      <a:pt x="202" y="36"/>
                      <a:pt x="179" y="21"/>
                    </a:cubicBezTo>
                    <a:cubicBezTo>
                      <a:pt x="140" y="0"/>
                      <a:pt x="85" y="7"/>
                      <a:pt x="65" y="18"/>
                    </a:cubicBezTo>
                    <a:close/>
                  </a:path>
                </a:pathLst>
              </a:custGeom>
              <a:gradFill rotWithShape="1">
                <a:gsLst>
                  <a:gs pos="0">
                    <a:srgbClr val="330707"/>
                  </a:gs>
                  <a:gs pos="50000">
                    <a:srgbClr val="84ED73"/>
                  </a:gs>
                  <a:gs pos="100000">
                    <a:srgbClr val="330707"/>
                  </a:gs>
                </a:gsLst>
                <a:lin ang="0" scaled="1"/>
              </a:gradFill>
              <a:ln>
                <a:noFill/>
              </a:ln>
              <a:effectLst>
                <a:prstShdw prst="shdw17" dist="17961" dir="2700000">
                  <a:srgbClr val="4F8E45"/>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defTabSz="666140" fontAlgn="base">
                  <a:spcBef>
                    <a:spcPct val="0"/>
                  </a:spcBef>
                  <a:spcAft>
                    <a:spcPct val="0"/>
                  </a:spcAft>
                </a:pPr>
                <a:endParaRPr lang="hr-HR" sz="900">
                  <a:solidFill>
                    <a:srgbClr val="000000"/>
                  </a:solidFill>
                </a:endParaRPr>
              </a:p>
            </p:txBody>
          </p:sp>
          <p:sp>
            <p:nvSpPr>
              <p:cNvPr id="2251" name="Oval 2198"/>
              <p:cNvSpPr>
                <a:spLocks noChangeArrowheads="1"/>
              </p:cNvSpPr>
              <p:nvPr/>
            </p:nvSpPr>
            <p:spPr bwMode="auto">
              <a:xfrm rot="5621483">
                <a:off x="4187" y="2309"/>
                <a:ext cx="546" cy="126"/>
              </a:xfrm>
              <a:prstGeom prst="ellipse">
                <a:avLst/>
              </a:prstGeom>
              <a:gradFill rotWithShape="1">
                <a:gsLst>
                  <a:gs pos="0">
                    <a:schemeClr val="bg1">
                      <a:alpha val="92000"/>
                    </a:schemeClr>
                  </a:gs>
                  <a:gs pos="100000">
                    <a:schemeClr val="tx2">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defTabSz="666140" fontAlgn="base">
                  <a:spcBef>
                    <a:spcPct val="0"/>
                  </a:spcBef>
                  <a:spcAft>
                    <a:spcPct val="0"/>
                  </a:spcAft>
                </a:pPr>
                <a:endParaRPr lang="sr-Latn-RS" sz="900">
                  <a:solidFill>
                    <a:srgbClr val="000000"/>
                  </a:solidFill>
                </a:endParaRPr>
              </a:p>
            </p:txBody>
          </p:sp>
        </p:grpSp>
        <p:sp>
          <p:nvSpPr>
            <p:cNvPr id="2249" name="Text Box 2010"/>
            <p:cNvSpPr txBox="1">
              <a:spLocks noChangeArrowheads="1"/>
            </p:cNvSpPr>
            <p:nvPr/>
          </p:nvSpPr>
          <p:spPr bwMode="auto">
            <a:xfrm>
              <a:off x="4251" y="3461"/>
              <a:ext cx="488"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1255713" eaLnBrk="0" hangingPunct="0">
                <a:defRPr sz="1200">
                  <a:solidFill>
                    <a:schemeClr val="tx1"/>
                  </a:solidFill>
                  <a:latin typeface="Arial" charset="0"/>
                </a:defRPr>
              </a:lvl1pPr>
              <a:lvl2pPr marL="742950" indent="-285750" defTabSz="1255713" eaLnBrk="0" hangingPunct="0">
                <a:defRPr sz="1200">
                  <a:solidFill>
                    <a:schemeClr val="tx1"/>
                  </a:solidFill>
                  <a:latin typeface="Arial" charset="0"/>
                </a:defRPr>
              </a:lvl2pPr>
              <a:lvl3pPr marL="1143000" indent="-228600" defTabSz="1255713" eaLnBrk="0" hangingPunct="0">
                <a:defRPr sz="1200">
                  <a:solidFill>
                    <a:schemeClr val="tx1"/>
                  </a:solidFill>
                  <a:latin typeface="Arial" charset="0"/>
                </a:defRPr>
              </a:lvl3pPr>
              <a:lvl4pPr marL="1600200" indent="-228600" defTabSz="1255713" eaLnBrk="0" hangingPunct="0">
                <a:defRPr sz="1200">
                  <a:solidFill>
                    <a:schemeClr val="tx1"/>
                  </a:solidFill>
                  <a:latin typeface="Arial" charset="0"/>
                </a:defRPr>
              </a:lvl4pPr>
              <a:lvl5pPr marL="2057400" indent="-228600" defTabSz="1255713" eaLnBrk="0" hangingPunct="0">
                <a:defRPr sz="1200">
                  <a:solidFill>
                    <a:schemeClr val="tx1"/>
                  </a:solidFill>
                  <a:latin typeface="Arial" charset="0"/>
                </a:defRPr>
              </a:lvl5pPr>
              <a:lvl6pPr marL="2514600" indent="-228600" algn="ctr" defTabSz="1255713" eaLnBrk="0" fontAlgn="base" hangingPunct="0">
                <a:spcBef>
                  <a:spcPct val="0"/>
                </a:spcBef>
                <a:spcAft>
                  <a:spcPct val="0"/>
                </a:spcAft>
                <a:defRPr sz="1200">
                  <a:solidFill>
                    <a:schemeClr val="tx1"/>
                  </a:solidFill>
                  <a:latin typeface="Arial" charset="0"/>
                </a:defRPr>
              </a:lvl6pPr>
              <a:lvl7pPr marL="2971800" indent="-228600" algn="ctr" defTabSz="1255713" eaLnBrk="0" fontAlgn="base" hangingPunct="0">
                <a:spcBef>
                  <a:spcPct val="0"/>
                </a:spcBef>
                <a:spcAft>
                  <a:spcPct val="0"/>
                </a:spcAft>
                <a:defRPr sz="1200">
                  <a:solidFill>
                    <a:schemeClr val="tx1"/>
                  </a:solidFill>
                  <a:latin typeface="Arial" charset="0"/>
                </a:defRPr>
              </a:lvl7pPr>
              <a:lvl8pPr marL="3429000" indent="-228600" algn="ctr" defTabSz="1255713" eaLnBrk="0" fontAlgn="base" hangingPunct="0">
                <a:spcBef>
                  <a:spcPct val="0"/>
                </a:spcBef>
                <a:spcAft>
                  <a:spcPct val="0"/>
                </a:spcAft>
                <a:defRPr sz="1200">
                  <a:solidFill>
                    <a:schemeClr val="tx1"/>
                  </a:solidFill>
                  <a:latin typeface="Arial" charset="0"/>
                </a:defRPr>
              </a:lvl8pPr>
              <a:lvl9pPr marL="3886200" indent="-228600" algn="ctr" defTabSz="1255713" eaLnBrk="0" fontAlgn="base" hangingPunct="0">
                <a:spcBef>
                  <a:spcPct val="0"/>
                </a:spcBef>
                <a:spcAft>
                  <a:spcPct val="0"/>
                </a:spcAft>
                <a:defRPr sz="1200">
                  <a:solidFill>
                    <a:schemeClr val="tx1"/>
                  </a:solidFill>
                  <a:latin typeface="Arial" charset="0"/>
                </a:defRPr>
              </a:lvl9pPr>
            </a:lstStyle>
            <a:p>
              <a:pPr algn="ctr" eaLnBrk="1" fontAlgn="base" hangingPunct="1">
                <a:spcBef>
                  <a:spcPct val="50000"/>
                </a:spcBef>
                <a:spcAft>
                  <a:spcPct val="0"/>
                </a:spcAft>
              </a:pPr>
              <a:r>
                <a:rPr lang="en-US" b="1">
                  <a:solidFill>
                    <a:srgbClr val="000000"/>
                  </a:solidFill>
                </a:rPr>
                <a:t>PMR</a:t>
              </a:r>
            </a:p>
          </p:txBody>
        </p:sp>
      </p:grpSp>
      <p:grpSp>
        <p:nvGrpSpPr>
          <p:cNvPr id="2164" name="Group 2284"/>
          <p:cNvGrpSpPr>
            <a:grpSpLocks/>
          </p:cNvGrpSpPr>
          <p:nvPr/>
        </p:nvGrpSpPr>
        <p:grpSpPr bwMode="auto">
          <a:xfrm>
            <a:off x="6279721" y="3320230"/>
            <a:ext cx="861922" cy="308733"/>
            <a:chOff x="4092" y="4416"/>
            <a:chExt cx="588" cy="342"/>
          </a:xfrm>
        </p:grpSpPr>
        <p:grpSp>
          <p:nvGrpSpPr>
            <p:cNvPr id="2244" name="Group 2285"/>
            <p:cNvGrpSpPr>
              <a:grpSpLocks/>
            </p:cNvGrpSpPr>
            <p:nvPr/>
          </p:nvGrpSpPr>
          <p:grpSpPr bwMode="auto">
            <a:xfrm rot="203243">
              <a:off x="4183" y="4416"/>
              <a:ext cx="403" cy="253"/>
              <a:chOff x="4489" y="2452"/>
              <a:chExt cx="539" cy="338"/>
            </a:xfrm>
          </p:grpSpPr>
          <p:sp>
            <p:nvSpPr>
              <p:cNvPr id="2246" name="Freeform 2286"/>
              <p:cNvSpPr>
                <a:spLocks/>
              </p:cNvSpPr>
              <p:nvPr/>
            </p:nvSpPr>
            <p:spPr bwMode="auto">
              <a:xfrm rot="328195">
                <a:off x="4489" y="2452"/>
                <a:ext cx="539" cy="338"/>
              </a:xfrm>
              <a:custGeom>
                <a:avLst/>
                <a:gdLst>
                  <a:gd name="T0" fmla="*/ 96 w 537"/>
                  <a:gd name="T1" fmla="*/ 91 h 314"/>
                  <a:gd name="T2" fmla="*/ 255 w 537"/>
                  <a:gd name="T3" fmla="*/ 5 h 314"/>
                  <a:gd name="T4" fmla="*/ 450 w 537"/>
                  <a:gd name="T5" fmla="*/ 51 h 314"/>
                  <a:gd name="T6" fmla="*/ 538 w 537"/>
                  <a:gd name="T7" fmla="*/ 185 h 314"/>
                  <a:gd name="T8" fmla="*/ 422 w 537"/>
                  <a:gd name="T9" fmla="*/ 336 h 314"/>
                  <a:gd name="T10" fmla="*/ 155 w 537"/>
                  <a:gd name="T11" fmla="*/ 376 h 314"/>
                  <a:gd name="T12" fmla="*/ 9 w 537"/>
                  <a:gd name="T13" fmla="*/ 236 h 314"/>
                  <a:gd name="T14" fmla="*/ 96 w 537"/>
                  <a:gd name="T15" fmla="*/ 91 h 314"/>
                  <a:gd name="T16" fmla="*/ 0 60000 65536"/>
                  <a:gd name="T17" fmla="*/ 0 60000 65536"/>
                  <a:gd name="T18" fmla="*/ 0 60000 65536"/>
                  <a:gd name="T19" fmla="*/ 0 60000 65536"/>
                  <a:gd name="T20" fmla="*/ 0 60000 65536"/>
                  <a:gd name="T21" fmla="*/ 0 60000 65536"/>
                  <a:gd name="T22" fmla="*/ 0 60000 65536"/>
                  <a:gd name="T23" fmla="*/ 0 60000 65536"/>
                  <a:gd name="T24" fmla="*/ 0 w 537"/>
                  <a:gd name="T25" fmla="*/ 0 h 314"/>
                  <a:gd name="T26" fmla="*/ 537 w 537"/>
                  <a:gd name="T27" fmla="*/ 314 h 3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7" h="314">
                    <a:moveTo>
                      <a:pt x="96" y="73"/>
                    </a:moveTo>
                    <a:cubicBezTo>
                      <a:pt x="141" y="47"/>
                      <a:pt x="194" y="10"/>
                      <a:pt x="252" y="5"/>
                    </a:cubicBezTo>
                    <a:cubicBezTo>
                      <a:pt x="310" y="0"/>
                      <a:pt x="398" y="17"/>
                      <a:pt x="444" y="41"/>
                    </a:cubicBezTo>
                    <a:cubicBezTo>
                      <a:pt x="490" y="65"/>
                      <a:pt x="537" y="111"/>
                      <a:pt x="532" y="149"/>
                    </a:cubicBezTo>
                    <a:cubicBezTo>
                      <a:pt x="532" y="229"/>
                      <a:pt x="477" y="246"/>
                      <a:pt x="416" y="269"/>
                    </a:cubicBezTo>
                    <a:cubicBezTo>
                      <a:pt x="353" y="294"/>
                      <a:pt x="220" y="314"/>
                      <a:pt x="152" y="301"/>
                    </a:cubicBezTo>
                    <a:cubicBezTo>
                      <a:pt x="84" y="288"/>
                      <a:pt x="18" y="227"/>
                      <a:pt x="9" y="189"/>
                    </a:cubicBezTo>
                    <a:cubicBezTo>
                      <a:pt x="0" y="151"/>
                      <a:pt x="52" y="99"/>
                      <a:pt x="96" y="73"/>
                    </a:cubicBezTo>
                    <a:close/>
                  </a:path>
                </a:pathLst>
              </a:custGeom>
              <a:gradFill rotWithShape="1">
                <a:gsLst>
                  <a:gs pos="0">
                    <a:srgbClr val="3915D1"/>
                  </a:gs>
                  <a:gs pos="100000">
                    <a:srgbClr val="8B73F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defTabSz="666140" fontAlgn="base">
                  <a:spcBef>
                    <a:spcPct val="0"/>
                  </a:spcBef>
                  <a:spcAft>
                    <a:spcPct val="0"/>
                  </a:spcAft>
                </a:pPr>
                <a:endParaRPr lang="hr-HR" sz="900">
                  <a:solidFill>
                    <a:srgbClr val="000000"/>
                  </a:solidFill>
                </a:endParaRPr>
              </a:p>
            </p:txBody>
          </p:sp>
          <p:sp>
            <p:nvSpPr>
              <p:cNvPr id="2247" name="Oval 2287"/>
              <p:cNvSpPr>
                <a:spLocks noChangeArrowheads="1"/>
              </p:cNvSpPr>
              <p:nvPr/>
            </p:nvSpPr>
            <p:spPr bwMode="auto">
              <a:xfrm rot="-171191">
                <a:off x="4696" y="2606"/>
                <a:ext cx="307" cy="157"/>
              </a:xfrm>
              <a:prstGeom prst="ellipse">
                <a:avLst/>
              </a:prstGeom>
              <a:gradFill rotWithShape="1">
                <a:gsLst>
                  <a:gs pos="0">
                    <a:schemeClr val="bg1"/>
                  </a:gs>
                  <a:gs pos="100000">
                    <a:srgbClr val="C029FD">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defTabSz="666140" fontAlgn="base">
                  <a:spcBef>
                    <a:spcPct val="0"/>
                  </a:spcBef>
                  <a:spcAft>
                    <a:spcPct val="0"/>
                  </a:spcAft>
                </a:pPr>
                <a:endParaRPr lang="sr-Latn-RS" sz="1200">
                  <a:solidFill>
                    <a:srgbClr val="8B8B8B"/>
                  </a:solidFill>
                </a:endParaRPr>
              </a:p>
            </p:txBody>
          </p:sp>
        </p:grpSp>
        <p:sp>
          <p:nvSpPr>
            <p:cNvPr id="2245" name="Text Box 2288"/>
            <p:cNvSpPr txBox="1">
              <a:spLocks noChangeArrowheads="1"/>
            </p:cNvSpPr>
            <p:nvPr/>
          </p:nvSpPr>
          <p:spPr bwMode="auto">
            <a:xfrm>
              <a:off x="4092" y="4451"/>
              <a:ext cx="588"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1255713" eaLnBrk="0" hangingPunct="0">
                <a:defRPr sz="1200">
                  <a:solidFill>
                    <a:schemeClr val="tx1"/>
                  </a:solidFill>
                  <a:latin typeface="Arial" charset="0"/>
                </a:defRPr>
              </a:lvl1pPr>
              <a:lvl2pPr marL="742950" indent="-285750" defTabSz="1255713" eaLnBrk="0" hangingPunct="0">
                <a:defRPr sz="1200">
                  <a:solidFill>
                    <a:schemeClr val="tx1"/>
                  </a:solidFill>
                  <a:latin typeface="Arial" charset="0"/>
                </a:defRPr>
              </a:lvl2pPr>
              <a:lvl3pPr marL="1143000" indent="-228600" defTabSz="1255713" eaLnBrk="0" hangingPunct="0">
                <a:defRPr sz="1200">
                  <a:solidFill>
                    <a:schemeClr val="tx1"/>
                  </a:solidFill>
                  <a:latin typeface="Arial" charset="0"/>
                </a:defRPr>
              </a:lvl3pPr>
              <a:lvl4pPr marL="1600200" indent="-228600" defTabSz="1255713" eaLnBrk="0" hangingPunct="0">
                <a:defRPr sz="1200">
                  <a:solidFill>
                    <a:schemeClr val="tx1"/>
                  </a:solidFill>
                  <a:latin typeface="Arial" charset="0"/>
                </a:defRPr>
              </a:lvl4pPr>
              <a:lvl5pPr marL="2057400" indent="-228600" defTabSz="1255713" eaLnBrk="0" hangingPunct="0">
                <a:defRPr sz="1200">
                  <a:solidFill>
                    <a:schemeClr val="tx1"/>
                  </a:solidFill>
                  <a:latin typeface="Arial" charset="0"/>
                </a:defRPr>
              </a:lvl5pPr>
              <a:lvl6pPr marL="2514600" indent="-228600" algn="ctr" defTabSz="1255713" eaLnBrk="0" fontAlgn="base" hangingPunct="0">
                <a:spcBef>
                  <a:spcPct val="0"/>
                </a:spcBef>
                <a:spcAft>
                  <a:spcPct val="0"/>
                </a:spcAft>
                <a:defRPr sz="1200">
                  <a:solidFill>
                    <a:schemeClr val="tx1"/>
                  </a:solidFill>
                  <a:latin typeface="Arial" charset="0"/>
                </a:defRPr>
              </a:lvl6pPr>
              <a:lvl7pPr marL="2971800" indent="-228600" algn="ctr" defTabSz="1255713" eaLnBrk="0" fontAlgn="base" hangingPunct="0">
                <a:spcBef>
                  <a:spcPct val="0"/>
                </a:spcBef>
                <a:spcAft>
                  <a:spcPct val="0"/>
                </a:spcAft>
                <a:defRPr sz="1200">
                  <a:solidFill>
                    <a:schemeClr val="tx1"/>
                  </a:solidFill>
                  <a:latin typeface="Arial" charset="0"/>
                </a:defRPr>
              </a:lvl7pPr>
              <a:lvl8pPr marL="3429000" indent="-228600" algn="ctr" defTabSz="1255713" eaLnBrk="0" fontAlgn="base" hangingPunct="0">
                <a:spcBef>
                  <a:spcPct val="0"/>
                </a:spcBef>
                <a:spcAft>
                  <a:spcPct val="0"/>
                </a:spcAft>
                <a:defRPr sz="1200">
                  <a:solidFill>
                    <a:schemeClr val="tx1"/>
                  </a:solidFill>
                  <a:latin typeface="Arial" charset="0"/>
                </a:defRPr>
              </a:lvl8pPr>
              <a:lvl9pPr marL="3886200" indent="-228600" algn="ctr" defTabSz="1255713" eaLnBrk="0" fontAlgn="base" hangingPunct="0">
                <a:spcBef>
                  <a:spcPct val="0"/>
                </a:spcBef>
                <a:spcAft>
                  <a:spcPct val="0"/>
                </a:spcAft>
                <a:defRPr sz="1200">
                  <a:solidFill>
                    <a:schemeClr val="tx1"/>
                  </a:solidFill>
                  <a:latin typeface="Arial" charset="0"/>
                </a:defRPr>
              </a:lvl9pPr>
            </a:lstStyle>
            <a:p>
              <a:pPr algn="ctr" eaLnBrk="1" fontAlgn="base" hangingPunct="1">
                <a:spcBef>
                  <a:spcPct val="50000"/>
                </a:spcBef>
                <a:spcAft>
                  <a:spcPct val="0"/>
                </a:spcAft>
              </a:pPr>
              <a:r>
                <a:rPr lang="en-US" b="1">
                  <a:solidFill>
                    <a:srgbClr val="000000"/>
                  </a:solidFill>
                </a:rPr>
                <a:t>CypD</a:t>
              </a:r>
            </a:p>
          </p:txBody>
        </p:sp>
      </p:grpSp>
      <p:grpSp>
        <p:nvGrpSpPr>
          <p:cNvPr id="2165" name="Group 2283"/>
          <p:cNvGrpSpPr>
            <a:grpSpLocks/>
          </p:cNvGrpSpPr>
          <p:nvPr/>
        </p:nvGrpSpPr>
        <p:grpSpPr bwMode="auto">
          <a:xfrm rot="-236494">
            <a:off x="6376449" y="3159541"/>
            <a:ext cx="558491" cy="277136"/>
            <a:chOff x="4317" y="3512"/>
            <a:chExt cx="381" cy="307"/>
          </a:xfrm>
        </p:grpSpPr>
        <p:grpSp>
          <p:nvGrpSpPr>
            <p:cNvPr id="2239" name="Group 2275"/>
            <p:cNvGrpSpPr>
              <a:grpSpLocks/>
            </p:cNvGrpSpPr>
            <p:nvPr/>
          </p:nvGrpSpPr>
          <p:grpSpPr bwMode="auto">
            <a:xfrm rot="5400000">
              <a:off x="4428" y="3469"/>
              <a:ext cx="160" cy="381"/>
              <a:chOff x="4932" y="2576"/>
              <a:chExt cx="376" cy="896"/>
            </a:xfrm>
          </p:grpSpPr>
          <p:sp>
            <p:nvSpPr>
              <p:cNvPr id="2241" name="Freeform 2276"/>
              <p:cNvSpPr>
                <a:spLocks/>
              </p:cNvSpPr>
              <p:nvPr/>
            </p:nvSpPr>
            <p:spPr bwMode="auto">
              <a:xfrm>
                <a:off x="4932" y="2612"/>
                <a:ext cx="376" cy="860"/>
              </a:xfrm>
              <a:custGeom>
                <a:avLst/>
                <a:gdLst>
                  <a:gd name="T0" fmla="*/ 0 w 376"/>
                  <a:gd name="T1" fmla="*/ 2 h 860"/>
                  <a:gd name="T2" fmla="*/ 190 w 376"/>
                  <a:gd name="T3" fmla="*/ 56 h 860"/>
                  <a:gd name="T4" fmla="*/ 358 w 376"/>
                  <a:gd name="T5" fmla="*/ 0 h 860"/>
                  <a:gd name="T6" fmla="*/ 282 w 376"/>
                  <a:gd name="T7" fmla="*/ 368 h 860"/>
                  <a:gd name="T8" fmla="*/ 376 w 376"/>
                  <a:gd name="T9" fmla="*/ 774 h 860"/>
                  <a:gd name="T10" fmla="*/ 26 w 376"/>
                  <a:gd name="T11" fmla="*/ 768 h 860"/>
                  <a:gd name="T12" fmla="*/ 122 w 376"/>
                  <a:gd name="T13" fmla="*/ 352 h 860"/>
                  <a:gd name="T14" fmla="*/ 0 w 376"/>
                  <a:gd name="T15" fmla="*/ 2 h 860"/>
                  <a:gd name="T16" fmla="*/ 0 60000 65536"/>
                  <a:gd name="T17" fmla="*/ 0 60000 65536"/>
                  <a:gd name="T18" fmla="*/ 0 60000 65536"/>
                  <a:gd name="T19" fmla="*/ 0 60000 65536"/>
                  <a:gd name="T20" fmla="*/ 0 60000 65536"/>
                  <a:gd name="T21" fmla="*/ 0 60000 65536"/>
                  <a:gd name="T22" fmla="*/ 0 60000 65536"/>
                  <a:gd name="T23" fmla="*/ 0 60000 65536"/>
                  <a:gd name="T24" fmla="*/ 0 w 376"/>
                  <a:gd name="T25" fmla="*/ 0 h 860"/>
                  <a:gd name="T26" fmla="*/ 376 w 376"/>
                  <a:gd name="T27" fmla="*/ 860 h 8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6" h="860">
                    <a:moveTo>
                      <a:pt x="0" y="2"/>
                    </a:moveTo>
                    <a:cubicBezTo>
                      <a:pt x="52" y="30"/>
                      <a:pt x="96" y="58"/>
                      <a:pt x="190" y="56"/>
                    </a:cubicBezTo>
                    <a:cubicBezTo>
                      <a:pt x="284" y="54"/>
                      <a:pt x="298" y="38"/>
                      <a:pt x="358" y="0"/>
                    </a:cubicBezTo>
                    <a:cubicBezTo>
                      <a:pt x="296" y="184"/>
                      <a:pt x="279" y="239"/>
                      <a:pt x="282" y="368"/>
                    </a:cubicBezTo>
                    <a:cubicBezTo>
                      <a:pt x="285" y="497"/>
                      <a:pt x="340" y="658"/>
                      <a:pt x="376" y="774"/>
                    </a:cubicBezTo>
                    <a:cubicBezTo>
                      <a:pt x="308" y="860"/>
                      <a:pt x="73" y="844"/>
                      <a:pt x="26" y="768"/>
                    </a:cubicBezTo>
                    <a:cubicBezTo>
                      <a:pt x="74" y="548"/>
                      <a:pt x="126" y="480"/>
                      <a:pt x="122" y="352"/>
                    </a:cubicBezTo>
                    <a:cubicBezTo>
                      <a:pt x="118" y="224"/>
                      <a:pt x="48" y="62"/>
                      <a:pt x="0" y="2"/>
                    </a:cubicBezTo>
                    <a:close/>
                  </a:path>
                </a:pathLst>
              </a:custGeom>
              <a:gradFill rotWithShape="1">
                <a:gsLst>
                  <a:gs pos="0">
                    <a:srgbClr val="8CCBD0"/>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66140" fontAlgn="base">
                  <a:spcBef>
                    <a:spcPct val="0"/>
                  </a:spcBef>
                  <a:spcAft>
                    <a:spcPct val="0"/>
                  </a:spcAft>
                </a:pPr>
                <a:endParaRPr lang="hr-HR" sz="900">
                  <a:solidFill>
                    <a:srgbClr val="000000"/>
                  </a:solidFill>
                </a:endParaRPr>
              </a:p>
            </p:txBody>
          </p:sp>
          <p:sp>
            <p:nvSpPr>
              <p:cNvPr id="2242" name="Oval 2277"/>
              <p:cNvSpPr>
                <a:spLocks noChangeArrowheads="1"/>
              </p:cNvSpPr>
              <p:nvPr/>
            </p:nvSpPr>
            <p:spPr bwMode="auto">
              <a:xfrm rot="5400000">
                <a:off x="4747" y="2955"/>
                <a:ext cx="744" cy="208"/>
              </a:xfrm>
              <a:prstGeom prst="ellipse">
                <a:avLst/>
              </a:prstGeom>
              <a:gradFill rotWithShape="1">
                <a:gsLst>
                  <a:gs pos="0">
                    <a:schemeClr val="bg1">
                      <a:alpha val="70000"/>
                    </a:schemeClr>
                  </a:gs>
                  <a:gs pos="100000">
                    <a:schemeClr val="tx2">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defTabSz="666140" fontAlgn="base">
                  <a:spcBef>
                    <a:spcPct val="0"/>
                  </a:spcBef>
                  <a:spcAft>
                    <a:spcPct val="0"/>
                  </a:spcAft>
                </a:pPr>
                <a:endParaRPr lang="sr-Latn-RS" sz="900">
                  <a:solidFill>
                    <a:srgbClr val="000000"/>
                  </a:solidFill>
                </a:endParaRPr>
              </a:p>
            </p:txBody>
          </p:sp>
          <p:sp>
            <p:nvSpPr>
              <p:cNvPr id="2243" name="Oval 2278"/>
              <p:cNvSpPr>
                <a:spLocks noChangeArrowheads="1"/>
              </p:cNvSpPr>
              <p:nvPr/>
            </p:nvSpPr>
            <p:spPr bwMode="auto">
              <a:xfrm>
                <a:off x="4935" y="2576"/>
                <a:ext cx="354" cy="90"/>
              </a:xfrm>
              <a:prstGeom prst="ellipse">
                <a:avLst/>
              </a:prstGeom>
              <a:gradFill rotWithShape="1">
                <a:gsLst>
                  <a:gs pos="0">
                    <a:schemeClr val="accent2"/>
                  </a:gs>
                  <a:gs pos="100000">
                    <a:schemeClr val="accent1"/>
                  </a:gs>
                </a:gsLst>
                <a:lin ang="0" scaled="1"/>
              </a:gradFill>
              <a:ln w="9525">
                <a:solidFill>
                  <a:srgbClr val="33CCCC"/>
                </a:solidFill>
                <a:round/>
                <a:headEnd/>
                <a:tailEnd/>
              </a:ln>
            </p:spPr>
            <p:txBody>
              <a:bodyPr wrap="none" anchor="ctr"/>
              <a:lstStyle/>
              <a:p>
                <a:pPr algn="ctr" defTabSz="666140" fontAlgn="base">
                  <a:spcBef>
                    <a:spcPct val="0"/>
                  </a:spcBef>
                  <a:spcAft>
                    <a:spcPct val="0"/>
                  </a:spcAft>
                </a:pPr>
                <a:endParaRPr lang="sr-Latn-RS" sz="900">
                  <a:solidFill>
                    <a:srgbClr val="000000"/>
                  </a:solidFill>
                </a:endParaRPr>
              </a:p>
            </p:txBody>
          </p:sp>
        </p:grpSp>
        <p:sp>
          <p:nvSpPr>
            <p:cNvPr id="2240" name="Text Box 2280"/>
            <p:cNvSpPr txBox="1">
              <a:spLocks noChangeArrowheads="1"/>
            </p:cNvSpPr>
            <p:nvPr/>
          </p:nvSpPr>
          <p:spPr bwMode="auto">
            <a:xfrm>
              <a:off x="4323" y="3512"/>
              <a:ext cx="348"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1255713" eaLnBrk="0" hangingPunct="0">
                <a:defRPr sz="1200">
                  <a:solidFill>
                    <a:schemeClr val="tx1"/>
                  </a:solidFill>
                  <a:latin typeface="Arial" charset="0"/>
                </a:defRPr>
              </a:lvl1pPr>
              <a:lvl2pPr marL="742950" indent="-285750" defTabSz="1255713" eaLnBrk="0" hangingPunct="0">
                <a:defRPr sz="1200">
                  <a:solidFill>
                    <a:schemeClr val="tx1"/>
                  </a:solidFill>
                  <a:latin typeface="Arial" charset="0"/>
                </a:defRPr>
              </a:lvl2pPr>
              <a:lvl3pPr marL="1143000" indent="-228600" defTabSz="1255713" eaLnBrk="0" hangingPunct="0">
                <a:defRPr sz="1200">
                  <a:solidFill>
                    <a:schemeClr val="tx1"/>
                  </a:solidFill>
                  <a:latin typeface="Arial" charset="0"/>
                </a:defRPr>
              </a:lvl3pPr>
              <a:lvl4pPr marL="1600200" indent="-228600" defTabSz="1255713" eaLnBrk="0" hangingPunct="0">
                <a:defRPr sz="1200">
                  <a:solidFill>
                    <a:schemeClr val="tx1"/>
                  </a:solidFill>
                  <a:latin typeface="Arial" charset="0"/>
                </a:defRPr>
              </a:lvl4pPr>
              <a:lvl5pPr marL="2057400" indent="-228600" defTabSz="1255713" eaLnBrk="0" hangingPunct="0">
                <a:defRPr sz="1200">
                  <a:solidFill>
                    <a:schemeClr val="tx1"/>
                  </a:solidFill>
                  <a:latin typeface="Arial" charset="0"/>
                </a:defRPr>
              </a:lvl5pPr>
              <a:lvl6pPr marL="2514600" indent="-228600" algn="ctr" defTabSz="1255713" eaLnBrk="0" fontAlgn="base" hangingPunct="0">
                <a:spcBef>
                  <a:spcPct val="0"/>
                </a:spcBef>
                <a:spcAft>
                  <a:spcPct val="0"/>
                </a:spcAft>
                <a:defRPr sz="1200">
                  <a:solidFill>
                    <a:schemeClr val="tx1"/>
                  </a:solidFill>
                  <a:latin typeface="Arial" charset="0"/>
                </a:defRPr>
              </a:lvl6pPr>
              <a:lvl7pPr marL="2971800" indent="-228600" algn="ctr" defTabSz="1255713" eaLnBrk="0" fontAlgn="base" hangingPunct="0">
                <a:spcBef>
                  <a:spcPct val="0"/>
                </a:spcBef>
                <a:spcAft>
                  <a:spcPct val="0"/>
                </a:spcAft>
                <a:defRPr sz="1200">
                  <a:solidFill>
                    <a:schemeClr val="tx1"/>
                  </a:solidFill>
                  <a:latin typeface="Arial" charset="0"/>
                </a:defRPr>
              </a:lvl7pPr>
              <a:lvl8pPr marL="3429000" indent="-228600" algn="ctr" defTabSz="1255713" eaLnBrk="0" fontAlgn="base" hangingPunct="0">
                <a:spcBef>
                  <a:spcPct val="0"/>
                </a:spcBef>
                <a:spcAft>
                  <a:spcPct val="0"/>
                </a:spcAft>
                <a:defRPr sz="1200">
                  <a:solidFill>
                    <a:schemeClr val="tx1"/>
                  </a:solidFill>
                  <a:latin typeface="Arial" charset="0"/>
                </a:defRPr>
              </a:lvl8pPr>
              <a:lvl9pPr marL="3886200" indent="-228600" algn="ctr" defTabSz="1255713" eaLnBrk="0" fontAlgn="base" hangingPunct="0">
                <a:spcBef>
                  <a:spcPct val="0"/>
                </a:spcBef>
                <a:spcAft>
                  <a:spcPct val="0"/>
                </a:spcAft>
                <a:defRPr sz="1200">
                  <a:solidFill>
                    <a:schemeClr val="tx1"/>
                  </a:solidFill>
                  <a:latin typeface="Arial" charset="0"/>
                </a:defRPr>
              </a:lvl9pPr>
            </a:lstStyle>
            <a:p>
              <a:pPr algn="ctr" eaLnBrk="1" fontAlgn="base" hangingPunct="1">
                <a:spcBef>
                  <a:spcPct val="50000"/>
                </a:spcBef>
                <a:spcAft>
                  <a:spcPct val="0"/>
                </a:spcAft>
              </a:pPr>
              <a:r>
                <a:rPr lang="en-US" b="1">
                  <a:solidFill>
                    <a:srgbClr val="000000"/>
                  </a:solidFill>
                </a:rPr>
                <a:t>ANT</a:t>
              </a:r>
            </a:p>
          </p:txBody>
        </p:sp>
      </p:grpSp>
      <p:grpSp>
        <p:nvGrpSpPr>
          <p:cNvPr id="2166" name="Group 2296"/>
          <p:cNvGrpSpPr>
            <a:grpSpLocks/>
          </p:cNvGrpSpPr>
          <p:nvPr/>
        </p:nvGrpSpPr>
        <p:grpSpPr bwMode="auto">
          <a:xfrm>
            <a:off x="5398744" y="1616777"/>
            <a:ext cx="693349" cy="325883"/>
            <a:chOff x="4997" y="2037"/>
            <a:chExt cx="473" cy="361"/>
          </a:xfrm>
        </p:grpSpPr>
        <p:sp>
          <p:nvSpPr>
            <p:cNvPr id="2236" name="AutoShape 2293"/>
            <p:cNvSpPr>
              <a:spLocks noChangeArrowheads="1"/>
            </p:cNvSpPr>
            <p:nvPr/>
          </p:nvSpPr>
          <p:spPr bwMode="auto">
            <a:xfrm>
              <a:off x="5116" y="2037"/>
              <a:ext cx="339" cy="268"/>
            </a:xfrm>
            <a:prstGeom prst="octagon">
              <a:avLst>
                <a:gd name="adj" fmla="val 30806"/>
              </a:avLst>
            </a:prstGeom>
            <a:gradFill rotWithShape="1">
              <a:gsLst>
                <a:gs pos="0">
                  <a:srgbClr val="FF0000"/>
                </a:gs>
                <a:gs pos="50000">
                  <a:srgbClr val="FF964F"/>
                </a:gs>
                <a:gs pos="100000">
                  <a:srgbClr val="FF0000"/>
                </a:gs>
              </a:gsLst>
              <a:lin ang="5400000" scaled="1"/>
            </a:gradFill>
            <a:ln>
              <a:noFill/>
            </a:ln>
            <a:effectLst>
              <a:prstShdw prst="shdw17" dist="17961" dir="2700000">
                <a:srgbClr val="990000"/>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defTabSz="666140" fontAlgn="base">
                <a:spcBef>
                  <a:spcPct val="0"/>
                </a:spcBef>
                <a:spcAft>
                  <a:spcPct val="0"/>
                </a:spcAft>
              </a:pPr>
              <a:endParaRPr lang="sr-Latn-RS" sz="900">
                <a:solidFill>
                  <a:srgbClr val="000000"/>
                </a:solidFill>
              </a:endParaRPr>
            </a:p>
          </p:txBody>
        </p:sp>
        <p:sp>
          <p:nvSpPr>
            <p:cNvPr id="19702" name="AutoShape 2294"/>
            <p:cNvSpPr>
              <a:spLocks noChangeArrowheads="1"/>
            </p:cNvSpPr>
            <p:nvPr/>
          </p:nvSpPr>
          <p:spPr bwMode="auto">
            <a:xfrm>
              <a:off x="4997" y="2037"/>
              <a:ext cx="339" cy="268"/>
            </a:xfrm>
            <a:prstGeom prst="octagon">
              <a:avLst>
                <a:gd name="adj" fmla="val 30806"/>
              </a:avLst>
            </a:prstGeom>
            <a:gradFill rotWithShape="1">
              <a:gsLst>
                <a:gs pos="0">
                  <a:schemeClr val="folHlink"/>
                </a:gs>
                <a:gs pos="50000">
                  <a:srgbClr val="E7FFA3"/>
                </a:gs>
                <a:gs pos="100000">
                  <a:schemeClr val="folHlink"/>
                </a:gs>
              </a:gsLst>
              <a:lin ang="5400000" scaled="1"/>
            </a:gradFill>
            <a:ln w="9525" algn="ctr">
              <a:noFill/>
              <a:miter lim="800000"/>
              <a:headEnd/>
              <a:tailEnd/>
            </a:ln>
            <a:effectLst/>
          </p:spPr>
          <p:txBody>
            <a:bodyPr wrap="none" anchor="ctr"/>
            <a:lstStyle/>
            <a:p>
              <a:pPr algn="ctr" defTabSz="666140" fontAlgn="base">
                <a:spcBef>
                  <a:spcPct val="0"/>
                </a:spcBef>
                <a:spcAft>
                  <a:spcPct val="0"/>
                </a:spcAft>
                <a:defRPr/>
              </a:pPr>
              <a:endParaRPr lang="en-US" sz="900">
                <a:solidFill>
                  <a:srgbClr val="000000"/>
                </a:solidFill>
              </a:endParaRPr>
            </a:p>
          </p:txBody>
        </p:sp>
        <p:sp>
          <p:nvSpPr>
            <p:cNvPr id="2238" name="Text Box 2295"/>
            <p:cNvSpPr txBox="1">
              <a:spLocks noChangeArrowheads="1"/>
            </p:cNvSpPr>
            <p:nvPr/>
          </p:nvSpPr>
          <p:spPr bwMode="auto">
            <a:xfrm>
              <a:off x="5022" y="2091"/>
              <a:ext cx="448"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1285875" eaLnBrk="0" hangingPunct="0">
                <a:defRPr sz="1200">
                  <a:solidFill>
                    <a:schemeClr val="tx1"/>
                  </a:solidFill>
                  <a:latin typeface="Arial" charset="0"/>
                </a:defRPr>
              </a:lvl1pPr>
              <a:lvl2pPr marL="742950" indent="-285750" defTabSz="1285875" eaLnBrk="0" hangingPunct="0">
                <a:defRPr sz="1200">
                  <a:solidFill>
                    <a:schemeClr val="tx1"/>
                  </a:solidFill>
                  <a:latin typeface="Arial" charset="0"/>
                </a:defRPr>
              </a:lvl2pPr>
              <a:lvl3pPr marL="1143000" indent="-228600" defTabSz="1285875" eaLnBrk="0" hangingPunct="0">
                <a:defRPr sz="1200">
                  <a:solidFill>
                    <a:schemeClr val="tx1"/>
                  </a:solidFill>
                  <a:latin typeface="Arial" charset="0"/>
                </a:defRPr>
              </a:lvl3pPr>
              <a:lvl4pPr marL="1600200" indent="-228600" defTabSz="1285875" eaLnBrk="0" hangingPunct="0">
                <a:defRPr sz="1200">
                  <a:solidFill>
                    <a:schemeClr val="tx1"/>
                  </a:solidFill>
                  <a:latin typeface="Arial" charset="0"/>
                </a:defRPr>
              </a:lvl4pPr>
              <a:lvl5pPr marL="2057400" indent="-228600" defTabSz="1285875" eaLnBrk="0" hangingPunct="0">
                <a:defRPr sz="1200">
                  <a:solidFill>
                    <a:schemeClr val="tx1"/>
                  </a:solidFill>
                  <a:latin typeface="Arial" charset="0"/>
                </a:defRPr>
              </a:lvl5pPr>
              <a:lvl6pPr marL="2514600" indent="-228600" algn="ctr" defTabSz="1285875" eaLnBrk="0" fontAlgn="base" hangingPunct="0">
                <a:spcBef>
                  <a:spcPct val="0"/>
                </a:spcBef>
                <a:spcAft>
                  <a:spcPct val="0"/>
                </a:spcAft>
                <a:defRPr sz="1200">
                  <a:solidFill>
                    <a:schemeClr val="tx1"/>
                  </a:solidFill>
                  <a:latin typeface="Arial" charset="0"/>
                </a:defRPr>
              </a:lvl6pPr>
              <a:lvl7pPr marL="2971800" indent="-228600" algn="ctr" defTabSz="1285875" eaLnBrk="0" fontAlgn="base" hangingPunct="0">
                <a:spcBef>
                  <a:spcPct val="0"/>
                </a:spcBef>
                <a:spcAft>
                  <a:spcPct val="0"/>
                </a:spcAft>
                <a:defRPr sz="1200">
                  <a:solidFill>
                    <a:schemeClr val="tx1"/>
                  </a:solidFill>
                  <a:latin typeface="Arial" charset="0"/>
                </a:defRPr>
              </a:lvl7pPr>
              <a:lvl8pPr marL="3429000" indent="-228600" algn="ctr" defTabSz="1285875" eaLnBrk="0" fontAlgn="base" hangingPunct="0">
                <a:spcBef>
                  <a:spcPct val="0"/>
                </a:spcBef>
                <a:spcAft>
                  <a:spcPct val="0"/>
                </a:spcAft>
                <a:defRPr sz="1200">
                  <a:solidFill>
                    <a:schemeClr val="tx1"/>
                  </a:solidFill>
                  <a:latin typeface="Arial" charset="0"/>
                </a:defRPr>
              </a:lvl8pPr>
              <a:lvl9pPr marL="3886200" indent="-228600" algn="ctr" defTabSz="1285875" eaLnBrk="0" fontAlgn="base" hangingPunct="0">
                <a:spcBef>
                  <a:spcPct val="0"/>
                </a:spcBef>
                <a:spcAft>
                  <a:spcPct val="0"/>
                </a:spcAft>
                <a:defRPr sz="1200">
                  <a:solidFill>
                    <a:schemeClr val="tx1"/>
                  </a:solidFill>
                  <a:latin typeface="Arial" charset="0"/>
                </a:defRPr>
              </a:lvl9pPr>
            </a:lstStyle>
            <a:p>
              <a:pPr algn="ctr" eaLnBrk="1" fontAlgn="base" hangingPunct="1">
                <a:spcBef>
                  <a:spcPct val="0"/>
                </a:spcBef>
                <a:spcAft>
                  <a:spcPct val="0"/>
                </a:spcAft>
              </a:pPr>
              <a:r>
                <a:rPr lang="en-US" b="1">
                  <a:solidFill>
                    <a:srgbClr val="000000"/>
                  </a:solidFill>
                </a:rPr>
                <a:t>PI3K</a:t>
              </a:r>
            </a:p>
          </p:txBody>
        </p:sp>
      </p:grpSp>
      <p:grpSp>
        <p:nvGrpSpPr>
          <p:cNvPr id="2167" name="Group 2309"/>
          <p:cNvGrpSpPr>
            <a:grpSpLocks/>
          </p:cNvGrpSpPr>
          <p:nvPr/>
        </p:nvGrpSpPr>
        <p:grpSpPr bwMode="auto">
          <a:xfrm>
            <a:off x="4473788" y="2765937"/>
            <a:ext cx="861922" cy="292483"/>
            <a:chOff x="3060" y="3144"/>
            <a:chExt cx="588" cy="324"/>
          </a:xfrm>
        </p:grpSpPr>
        <p:grpSp>
          <p:nvGrpSpPr>
            <p:cNvPr id="2232" name="Group 2310"/>
            <p:cNvGrpSpPr>
              <a:grpSpLocks/>
            </p:cNvGrpSpPr>
            <p:nvPr/>
          </p:nvGrpSpPr>
          <p:grpSpPr bwMode="auto">
            <a:xfrm rot="203243">
              <a:off x="3145" y="3144"/>
              <a:ext cx="403" cy="253"/>
              <a:chOff x="4489" y="2452"/>
              <a:chExt cx="539" cy="338"/>
            </a:xfrm>
          </p:grpSpPr>
          <p:sp>
            <p:nvSpPr>
              <p:cNvPr id="2234" name="Freeform 2311"/>
              <p:cNvSpPr>
                <a:spLocks/>
              </p:cNvSpPr>
              <p:nvPr/>
            </p:nvSpPr>
            <p:spPr bwMode="auto">
              <a:xfrm rot="328195">
                <a:off x="4489" y="2452"/>
                <a:ext cx="539" cy="338"/>
              </a:xfrm>
              <a:custGeom>
                <a:avLst/>
                <a:gdLst>
                  <a:gd name="T0" fmla="*/ 96 w 537"/>
                  <a:gd name="T1" fmla="*/ 91 h 314"/>
                  <a:gd name="T2" fmla="*/ 255 w 537"/>
                  <a:gd name="T3" fmla="*/ 5 h 314"/>
                  <a:gd name="T4" fmla="*/ 450 w 537"/>
                  <a:gd name="T5" fmla="*/ 51 h 314"/>
                  <a:gd name="T6" fmla="*/ 538 w 537"/>
                  <a:gd name="T7" fmla="*/ 185 h 314"/>
                  <a:gd name="T8" fmla="*/ 422 w 537"/>
                  <a:gd name="T9" fmla="*/ 336 h 314"/>
                  <a:gd name="T10" fmla="*/ 155 w 537"/>
                  <a:gd name="T11" fmla="*/ 376 h 314"/>
                  <a:gd name="T12" fmla="*/ 9 w 537"/>
                  <a:gd name="T13" fmla="*/ 236 h 314"/>
                  <a:gd name="T14" fmla="*/ 96 w 537"/>
                  <a:gd name="T15" fmla="*/ 91 h 314"/>
                  <a:gd name="T16" fmla="*/ 0 60000 65536"/>
                  <a:gd name="T17" fmla="*/ 0 60000 65536"/>
                  <a:gd name="T18" fmla="*/ 0 60000 65536"/>
                  <a:gd name="T19" fmla="*/ 0 60000 65536"/>
                  <a:gd name="T20" fmla="*/ 0 60000 65536"/>
                  <a:gd name="T21" fmla="*/ 0 60000 65536"/>
                  <a:gd name="T22" fmla="*/ 0 60000 65536"/>
                  <a:gd name="T23" fmla="*/ 0 60000 65536"/>
                  <a:gd name="T24" fmla="*/ 0 w 537"/>
                  <a:gd name="T25" fmla="*/ 0 h 314"/>
                  <a:gd name="T26" fmla="*/ 537 w 537"/>
                  <a:gd name="T27" fmla="*/ 314 h 3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7" h="314">
                    <a:moveTo>
                      <a:pt x="96" y="73"/>
                    </a:moveTo>
                    <a:cubicBezTo>
                      <a:pt x="141" y="47"/>
                      <a:pt x="194" y="10"/>
                      <a:pt x="252" y="5"/>
                    </a:cubicBezTo>
                    <a:cubicBezTo>
                      <a:pt x="310" y="0"/>
                      <a:pt x="398" y="17"/>
                      <a:pt x="444" y="41"/>
                    </a:cubicBezTo>
                    <a:cubicBezTo>
                      <a:pt x="490" y="65"/>
                      <a:pt x="537" y="111"/>
                      <a:pt x="532" y="149"/>
                    </a:cubicBezTo>
                    <a:cubicBezTo>
                      <a:pt x="532" y="229"/>
                      <a:pt x="477" y="246"/>
                      <a:pt x="416" y="269"/>
                    </a:cubicBezTo>
                    <a:cubicBezTo>
                      <a:pt x="353" y="294"/>
                      <a:pt x="220" y="314"/>
                      <a:pt x="152" y="301"/>
                    </a:cubicBezTo>
                    <a:cubicBezTo>
                      <a:pt x="84" y="288"/>
                      <a:pt x="18" y="227"/>
                      <a:pt x="9" y="189"/>
                    </a:cubicBezTo>
                    <a:cubicBezTo>
                      <a:pt x="0" y="151"/>
                      <a:pt x="52" y="99"/>
                      <a:pt x="96" y="73"/>
                    </a:cubicBezTo>
                    <a:close/>
                  </a:path>
                </a:pathLst>
              </a:custGeom>
              <a:gradFill rotWithShape="1">
                <a:gsLst>
                  <a:gs pos="0">
                    <a:srgbClr val="7B5303"/>
                  </a:gs>
                  <a:gs pos="100000">
                    <a:srgbClr val="FAB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defTabSz="666140" fontAlgn="base">
                  <a:spcBef>
                    <a:spcPct val="0"/>
                  </a:spcBef>
                  <a:spcAft>
                    <a:spcPct val="0"/>
                  </a:spcAft>
                </a:pPr>
                <a:endParaRPr lang="hr-HR" sz="900">
                  <a:solidFill>
                    <a:srgbClr val="000000"/>
                  </a:solidFill>
                </a:endParaRPr>
              </a:p>
            </p:txBody>
          </p:sp>
          <p:sp>
            <p:nvSpPr>
              <p:cNvPr id="2235" name="Oval 2312"/>
              <p:cNvSpPr>
                <a:spLocks noChangeArrowheads="1"/>
              </p:cNvSpPr>
              <p:nvPr/>
            </p:nvSpPr>
            <p:spPr bwMode="auto">
              <a:xfrm rot="-171191">
                <a:off x="4696" y="2606"/>
                <a:ext cx="307" cy="157"/>
              </a:xfrm>
              <a:prstGeom prst="ellipse">
                <a:avLst/>
              </a:prstGeom>
              <a:gradFill rotWithShape="1">
                <a:gsLst>
                  <a:gs pos="0">
                    <a:schemeClr val="bg1"/>
                  </a:gs>
                  <a:gs pos="100000">
                    <a:srgbClr val="C029FD">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defTabSz="666140" fontAlgn="base">
                  <a:spcBef>
                    <a:spcPct val="0"/>
                  </a:spcBef>
                  <a:spcAft>
                    <a:spcPct val="0"/>
                  </a:spcAft>
                </a:pPr>
                <a:endParaRPr lang="sr-Latn-RS" sz="1200">
                  <a:solidFill>
                    <a:srgbClr val="8B8B8B"/>
                  </a:solidFill>
                </a:endParaRPr>
              </a:p>
            </p:txBody>
          </p:sp>
        </p:grpSp>
        <p:sp>
          <p:nvSpPr>
            <p:cNvPr id="2233" name="Text Box 2313"/>
            <p:cNvSpPr txBox="1">
              <a:spLocks noChangeArrowheads="1"/>
            </p:cNvSpPr>
            <p:nvPr/>
          </p:nvSpPr>
          <p:spPr bwMode="auto">
            <a:xfrm>
              <a:off x="3060" y="3161"/>
              <a:ext cx="588"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1255713" eaLnBrk="0" hangingPunct="0">
                <a:defRPr sz="1200">
                  <a:solidFill>
                    <a:schemeClr val="tx1"/>
                  </a:solidFill>
                  <a:latin typeface="Arial" charset="0"/>
                </a:defRPr>
              </a:lvl1pPr>
              <a:lvl2pPr marL="742950" indent="-285750" defTabSz="1255713" eaLnBrk="0" hangingPunct="0">
                <a:defRPr sz="1200">
                  <a:solidFill>
                    <a:schemeClr val="tx1"/>
                  </a:solidFill>
                  <a:latin typeface="Arial" charset="0"/>
                </a:defRPr>
              </a:lvl2pPr>
              <a:lvl3pPr marL="1143000" indent="-228600" defTabSz="1255713" eaLnBrk="0" hangingPunct="0">
                <a:defRPr sz="1200">
                  <a:solidFill>
                    <a:schemeClr val="tx1"/>
                  </a:solidFill>
                  <a:latin typeface="Arial" charset="0"/>
                </a:defRPr>
              </a:lvl3pPr>
              <a:lvl4pPr marL="1600200" indent="-228600" defTabSz="1255713" eaLnBrk="0" hangingPunct="0">
                <a:defRPr sz="1200">
                  <a:solidFill>
                    <a:schemeClr val="tx1"/>
                  </a:solidFill>
                  <a:latin typeface="Arial" charset="0"/>
                </a:defRPr>
              </a:lvl4pPr>
              <a:lvl5pPr marL="2057400" indent="-228600" defTabSz="1255713" eaLnBrk="0" hangingPunct="0">
                <a:defRPr sz="1200">
                  <a:solidFill>
                    <a:schemeClr val="tx1"/>
                  </a:solidFill>
                  <a:latin typeface="Arial" charset="0"/>
                </a:defRPr>
              </a:lvl5pPr>
              <a:lvl6pPr marL="2514600" indent="-228600" algn="ctr" defTabSz="1255713" eaLnBrk="0" fontAlgn="base" hangingPunct="0">
                <a:spcBef>
                  <a:spcPct val="0"/>
                </a:spcBef>
                <a:spcAft>
                  <a:spcPct val="0"/>
                </a:spcAft>
                <a:defRPr sz="1200">
                  <a:solidFill>
                    <a:schemeClr val="tx1"/>
                  </a:solidFill>
                  <a:latin typeface="Arial" charset="0"/>
                </a:defRPr>
              </a:lvl6pPr>
              <a:lvl7pPr marL="2971800" indent="-228600" algn="ctr" defTabSz="1255713" eaLnBrk="0" fontAlgn="base" hangingPunct="0">
                <a:spcBef>
                  <a:spcPct val="0"/>
                </a:spcBef>
                <a:spcAft>
                  <a:spcPct val="0"/>
                </a:spcAft>
                <a:defRPr sz="1200">
                  <a:solidFill>
                    <a:schemeClr val="tx1"/>
                  </a:solidFill>
                  <a:latin typeface="Arial" charset="0"/>
                </a:defRPr>
              </a:lvl7pPr>
              <a:lvl8pPr marL="3429000" indent="-228600" algn="ctr" defTabSz="1255713" eaLnBrk="0" fontAlgn="base" hangingPunct="0">
                <a:spcBef>
                  <a:spcPct val="0"/>
                </a:spcBef>
                <a:spcAft>
                  <a:spcPct val="0"/>
                </a:spcAft>
                <a:defRPr sz="1200">
                  <a:solidFill>
                    <a:schemeClr val="tx1"/>
                  </a:solidFill>
                  <a:latin typeface="Arial" charset="0"/>
                </a:defRPr>
              </a:lvl8pPr>
              <a:lvl9pPr marL="3886200" indent="-228600" algn="ctr" defTabSz="1255713" eaLnBrk="0" fontAlgn="base" hangingPunct="0">
                <a:spcBef>
                  <a:spcPct val="0"/>
                </a:spcBef>
                <a:spcAft>
                  <a:spcPct val="0"/>
                </a:spcAft>
                <a:defRPr sz="1200">
                  <a:solidFill>
                    <a:schemeClr val="tx1"/>
                  </a:solidFill>
                  <a:latin typeface="Arial" charset="0"/>
                </a:defRPr>
              </a:lvl9pPr>
            </a:lstStyle>
            <a:p>
              <a:pPr algn="ctr" eaLnBrk="1" fontAlgn="base" hangingPunct="1">
                <a:spcBef>
                  <a:spcPct val="50000"/>
                </a:spcBef>
                <a:spcAft>
                  <a:spcPct val="0"/>
                </a:spcAft>
              </a:pPr>
              <a:r>
                <a:rPr lang="en-US" b="1" dirty="0" err="1">
                  <a:solidFill>
                    <a:srgbClr val="000000"/>
                  </a:solidFill>
                </a:rPr>
                <a:t>tBID</a:t>
              </a:r>
              <a:endParaRPr lang="en-US" b="1" dirty="0">
                <a:solidFill>
                  <a:srgbClr val="000000"/>
                </a:solidFill>
              </a:endParaRPr>
            </a:p>
          </p:txBody>
        </p:sp>
      </p:grpSp>
      <p:grpSp>
        <p:nvGrpSpPr>
          <p:cNvPr id="2168" name="Group 2317"/>
          <p:cNvGrpSpPr>
            <a:grpSpLocks/>
          </p:cNvGrpSpPr>
          <p:nvPr/>
        </p:nvGrpSpPr>
        <p:grpSpPr bwMode="auto">
          <a:xfrm>
            <a:off x="7220800" y="2709234"/>
            <a:ext cx="779835" cy="276670"/>
            <a:chOff x="6206" y="3430"/>
            <a:chExt cx="588" cy="368"/>
          </a:xfrm>
        </p:grpSpPr>
        <p:grpSp>
          <p:nvGrpSpPr>
            <p:cNvPr id="2228" name="Group 2314"/>
            <p:cNvGrpSpPr>
              <a:grpSpLocks/>
            </p:cNvGrpSpPr>
            <p:nvPr/>
          </p:nvGrpSpPr>
          <p:grpSpPr bwMode="auto">
            <a:xfrm rot="-201942">
              <a:off x="6238" y="3449"/>
              <a:ext cx="527" cy="335"/>
              <a:chOff x="2589" y="6759"/>
              <a:chExt cx="855" cy="544"/>
            </a:xfrm>
          </p:grpSpPr>
          <p:sp>
            <p:nvSpPr>
              <p:cNvPr id="2230" name="Freeform 2315"/>
              <p:cNvSpPr>
                <a:spLocks/>
              </p:cNvSpPr>
              <p:nvPr/>
            </p:nvSpPr>
            <p:spPr bwMode="auto">
              <a:xfrm>
                <a:off x="2589" y="6759"/>
                <a:ext cx="855" cy="544"/>
              </a:xfrm>
              <a:custGeom>
                <a:avLst/>
                <a:gdLst>
                  <a:gd name="T0" fmla="*/ 139 w 974"/>
                  <a:gd name="T1" fmla="*/ 168 h 449"/>
                  <a:gd name="T2" fmla="*/ 197 w 974"/>
                  <a:gd name="T3" fmla="*/ 48 h 449"/>
                  <a:gd name="T4" fmla="*/ 295 w 974"/>
                  <a:gd name="T5" fmla="*/ 107 h 449"/>
                  <a:gd name="T6" fmla="*/ 370 w 974"/>
                  <a:gd name="T7" fmla="*/ 8 h 449"/>
                  <a:gd name="T8" fmla="*/ 464 w 974"/>
                  <a:gd name="T9" fmla="*/ 141 h 449"/>
                  <a:gd name="T10" fmla="*/ 558 w 974"/>
                  <a:gd name="T11" fmla="*/ 124 h 449"/>
                  <a:gd name="T12" fmla="*/ 584 w 974"/>
                  <a:gd name="T13" fmla="*/ 280 h 449"/>
                  <a:gd name="T14" fmla="*/ 645 w 974"/>
                  <a:gd name="T15" fmla="*/ 359 h 449"/>
                  <a:gd name="T16" fmla="*/ 607 w 974"/>
                  <a:gd name="T17" fmla="*/ 515 h 449"/>
                  <a:gd name="T18" fmla="*/ 585 w 974"/>
                  <a:gd name="T19" fmla="*/ 675 h 449"/>
                  <a:gd name="T20" fmla="*/ 500 w 974"/>
                  <a:gd name="T21" fmla="*/ 682 h 449"/>
                  <a:gd name="T22" fmla="*/ 426 w 974"/>
                  <a:gd name="T23" fmla="*/ 792 h 449"/>
                  <a:gd name="T24" fmla="*/ 344 w 974"/>
                  <a:gd name="T25" fmla="*/ 699 h 449"/>
                  <a:gd name="T26" fmla="*/ 269 w 974"/>
                  <a:gd name="T27" fmla="*/ 792 h 449"/>
                  <a:gd name="T28" fmla="*/ 198 w 974"/>
                  <a:gd name="T29" fmla="*/ 692 h 449"/>
                  <a:gd name="T30" fmla="*/ 106 w 974"/>
                  <a:gd name="T31" fmla="*/ 698 h 449"/>
                  <a:gd name="T32" fmla="*/ 68 w 974"/>
                  <a:gd name="T33" fmla="*/ 577 h 449"/>
                  <a:gd name="T34" fmla="*/ 4 w 974"/>
                  <a:gd name="T35" fmla="*/ 479 h 449"/>
                  <a:gd name="T36" fmla="*/ 40 w 974"/>
                  <a:gd name="T37" fmla="*/ 355 h 449"/>
                  <a:gd name="T38" fmla="*/ 40 w 974"/>
                  <a:gd name="T39" fmla="*/ 196 h 449"/>
                  <a:gd name="T40" fmla="*/ 139 w 974"/>
                  <a:gd name="T41" fmla="*/ 168 h 4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74"/>
                  <a:gd name="T64" fmla="*/ 0 h 449"/>
                  <a:gd name="T65" fmla="*/ 974 w 974"/>
                  <a:gd name="T66" fmla="*/ 449 h 4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74" h="449">
                    <a:moveTo>
                      <a:pt x="205" y="95"/>
                    </a:moveTo>
                    <a:cubicBezTo>
                      <a:pt x="203" y="35"/>
                      <a:pt x="250" y="33"/>
                      <a:pt x="290" y="27"/>
                    </a:cubicBezTo>
                    <a:cubicBezTo>
                      <a:pt x="330" y="21"/>
                      <a:pt x="413" y="18"/>
                      <a:pt x="436" y="60"/>
                    </a:cubicBezTo>
                    <a:cubicBezTo>
                      <a:pt x="454" y="36"/>
                      <a:pt x="505" y="2"/>
                      <a:pt x="547" y="5"/>
                    </a:cubicBezTo>
                    <a:cubicBezTo>
                      <a:pt x="589" y="8"/>
                      <a:pt x="695" y="0"/>
                      <a:pt x="687" y="79"/>
                    </a:cubicBezTo>
                    <a:cubicBezTo>
                      <a:pt x="754" y="54"/>
                      <a:pt x="776" y="61"/>
                      <a:pt x="826" y="69"/>
                    </a:cubicBezTo>
                    <a:cubicBezTo>
                      <a:pt x="876" y="77"/>
                      <a:pt x="887" y="111"/>
                      <a:pt x="863" y="158"/>
                    </a:cubicBezTo>
                    <a:cubicBezTo>
                      <a:pt x="913" y="164"/>
                      <a:pt x="948" y="179"/>
                      <a:pt x="953" y="201"/>
                    </a:cubicBezTo>
                    <a:cubicBezTo>
                      <a:pt x="974" y="244"/>
                      <a:pt x="938" y="275"/>
                      <a:pt x="896" y="290"/>
                    </a:cubicBezTo>
                    <a:cubicBezTo>
                      <a:pt x="922" y="343"/>
                      <a:pt x="895" y="359"/>
                      <a:pt x="865" y="380"/>
                    </a:cubicBezTo>
                    <a:cubicBezTo>
                      <a:pt x="835" y="401"/>
                      <a:pt x="770" y="392"/>
                      <a:pt x="739" y="384"/>
                    </a:cubicBezTo>
                    <a:cubicBezTo>
                      <a:pt x="724" y="404"/>
                      <a:pt x="731" y="449"/>
                      <a:pt x="629" y="446"/>
                    </a:cubicBezTo>
                    <a:cubicBezTo>
                      <a:pt x="527" y="443"/>
                      <a:pt x="536" y="410"/>
                      <a:pt x="509" y="393"/>
                    </a:cubicBezTo>
                    <a:cubicBezTo>
                      <a:pt x="468" y="418"/>
                      <a:pt x="434" y="448"/>
                      <a:pt x="398" y="446"/>
                    </a:cubicBezTo>
                    <a:cubicBezTo>
                      <a:pt x="321" y="445"/>
                      <a:pt x="334" y="396"/>
                      <a:pt x="292" y="389"/>
                    </a:cubicBezTo>
                    <a:cubicBezTo>
                      <a:pt x="252" y="380"/>
                      <a:pt x="189" y="403"/>
                      <a:pt x="157" y="392"/>
                    </a:cubicBezTo>
                    <a:cubicBezTo>
                      <a:pt x="125" y="381"/>
                      <a:pt x="103" y="354"/>
                      <a:pt x="101" y="324"/>
                    </a:cubicBezTo>
                    <a:cubicBezTo>
                      <a:pt x="56" y="320"/>
                      <a:pt x="14" y="289"/>
                      <a:pt x="7" y="269"/>
                    </a:cubicBezTo>
                    <a:cubicBezTo>
                      <a:pt x="0" y="200"/>
                      <a:pt x="50" y="213"/>
                      <a:pt x="59" y="200"/>
                    </a:cubicBezTo>
                    <a:cubicBezTo>
                      <a:pt x="40" y="164"/>
                      <a:pt x="1" y="161"/>
                      <a:pt x="58" y="111"/>
                    </a:cubicBezTo>
                    <a:cubicBezTo>
                      <a:pt x="115" y="61"/>
                      <a:pt x="194" y="80"/>
                      <a:pt x="205" y="95"/>
                    </a:cubicBezTo>
                    <a:close/>
                  </a:path>
                </a:pathLst>
              </a:custGeom>
              <a:gradFill rotWithShape="1">
                <a:gsLst>
                  <a:gs pos="0">
                    <a:srgbClr val="CBD000"/>
                  </a:gs>
                  <a:gs pos="100000">
                    <a:srgbClr val="ACB000"/>
                  </a:gs>
                </a:gsLst>
                <a:lin ang="5400000" scaled="1"/>
              </a:gradFill>
              <a:ln>
                <a:noFill/>
              </a:ln>
              <a:effectLst>
                <a:prstShdw prst="shdw17" dist="28398" dir="1593903">
                  <a:srgbClr val="7A7D00"/>
                </a:prstShdw>
              </a:effectLst>
              <a:extLst>
                <a:ext uri="{91240B29-F687-4F45-9708-019B960494DF}">
                  <a14:hiddenLine xmlns:a14="http://schemas.microsoft.com/office/drawing/2010/main" w="9525">
                    <a:solidFill>
                      <a:srgbClr val="000000"/>
                    </a:solidFill>
                    <a:round/>
                    <a:headEnd/>
                    <a:tailEnd/>
                  </a14:hiddenLine>
                </a:ext>
              </a:extLst>
            </p:spPr>
            <p:txBody>
              <a:bodyPr/>
              <a:lstStyle/>
              <a:p>
                <a:pPr algn="ctr" defTabSz="666140" fontAlgn="base">
                  <a:spcBef>
                    <a:spcPct val="0"/>
                  </a:spcBef>
                  <a:spcAft>
                    <a:spcPct val="0"/>
                  </a:spcAft>
                </a:pPr>
                <a:endParaRPr lang="hr-HR" sz="900">
                  <a:solidFill>
                    <a:srgbClr val="000000"/>
                  </a:solidFill>
                </a:endParaRPr>
              </a:p>
            </p:txBody>
          </p:sp>
          <p:sp>
            <p:nvSpPr>
              <p:cNvPr id="2231" name="Oval 2316"/>
              <p:cNvSpPr>
                <a:spLocks noChangeArrowheads="1"/>
              </p:cNvSpPr>
              <p:nvPr/>
            </p:nvSpPr>
            <p:spPr bwMode="auto">
              <a:xfrm>
                <a:off x="2914" y="6955"/>
                <a:ext cx="514" cy="290"/>
              </a:xfrm>
              <a:prstGeom prst="ellipse">
                <a:avLst/>
              </a:prstGeom>
              <a:gradFill rotWithShape="1">
                <a:gsLst>
                  <a:gs pos="0">
                    <a:schemeClr val="bg1">
                      <a:alpha val="70000"/>
                    </a:schemeClr>
                  </a:gs>
                  <a:gs pos="100000">
                    <a:schemeClr val="tx2">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defTabSz="666140" fontAlgn="base">
                  <a:spcBef>
                    <a:spcPct val="0"/>
                  </a:spcBef>
                  <a:spcAft>
                    <a:spcPct val="0"/>
                  </a:spcAft>
                </a:pPr>
                <a:endParaRPr lang="sr-Latn-RS" sz="900">
                  <a:solidFill>
                    <a:srgbClr val="000000"/>
                  </a:solidFill>
                </a:endParaRPr>
              </a:p>
            </p:txBody>
          </p:sp>
        </p:grpSp>
        <p:sp>
          <p:nvSpPr>
            <p:cNvPr id="2229" name="Text Box 2205"/>
            <p:cNvSpPr txBox="1">
              <a:spLocks noChangeArrowheads="1"/>
            </p:cNvSpPr>
            <p:nvPr/>
          </p:nvSpPr>
          <p:spPr bwMode="auto">
            <a:xfrm>
              <a:off x="6206" y="3430"/>
              <a:ext cx="588"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1255713" eaLnBrk="0" hangingPunct="0">
                <a:defRPr sz="1200">
                  <a:solidFill>
                    <a:schemeClr val="tx1"/>
                  </a:solidFill>
                  <a:latin typeface="Arial" charset="0"/>
                </a:defRPr>
              </a:lvl1pPr>
              <a:lvl2pPr marL="742950" indent="-285750" defTabSz="1255713" eaLnBrk="0" hangingPunct="0">
                <a:defRPr sz="1200">
                  <a:solidFill>
                    <a:schemeClr val="tx1"/>
                  </a:solidFill>
                  <a:latin typeface="Arial" charset="0"/>
                </a:defRPr>
              </a:lvl2pPr>
              <a:lvl3pPr marL="1143000" indent="-228600" defTabSz="1255713" eaLnBrk="0" hangingPunct="0">
                <a:defRPr sz="1200">
                  <a:solidFill>
                    <a:schemeClr val="tx1"/>
                  </a:solidFill>
                  <a:latin typeface="Arial" charset="0"/>
                </a:defRPr>
              </a:lvl3pPr>
              <a:lvl4pPr marL="1600200" indent="-228600" defTabSz="1255713" eaLnBrk="0" hangingPunct="0">
                <a:defRPr sz="1200">
                  <a:solidFill>
                    <a:schemeClr val="tx1"/>
                  </a:solidFill>
                  <a:latin typeface="Arial" charset="0"/>
                </a:defRPr>
              </a:lvl4pPr>
              <a:lvl5pPr marL="2057400" indent="-228600" defTabSz="1255713" eaLnBrk="0" hangingPunct="0">
                <a:defRPr sz="1200">
                  <a:solidFill>
                    <a:schemeClr val="tx1"/>
                  </a:solidFill>
                  <a:latin typeface="Arial" charset="0"/>
                </a:defRPr>
              </a:lvl5pPr>
              <a:lvl6pPr marL="2514600" indent="-228600" algn="ctr" defTabSz="1255713" eaLnBrk="0" fontAlgn="base" hangingPunct="0">
                <a:spcBef>
                  <a:spcPct val="0"/>
                </a:spcBef>
                <a:spcAft>
                  <a:spcPct val="0"/>
                </a:spcAft>
                <a:defRPr sz="1200">
                  <a:solidFill>
                    <a:schemeClr val="tx1"/>
                  </a:solidFill>
                  <a:latin typeface="Arial" charset="0"/>
                </a:defRPr>
              </a:lvl6pPr>
              <a:lvl7pPr marL="2971800" indent="-228600" algn="ctr" defTabSz="1255713" eaLnBrk="0" fontAlgn="base" hangingPunct="0">
                <a:spcBef>
                  <a:spcPct val="0"/>
                </a:spcBef>
                <a:spcAft>
                  <a:spcPct val="0"/>
                </a:spcAft>
                <a:defRPr sz="1200">
                  <a:solidFill>
                    <a:schemeClr val="tx1"/>
                  </a:solidFill>
                  <a:latin typeface="Arial" charset="0"/>
                </a:defRPr>
              </a:lvl7pPr>
              <a:lvl8pPr marL="3429000" indent="-228600" algn="ctr" defTabSz="1255713" eaLnBrk="0" fontAlgn="base" hangingPunct="0">
                <a:spcBef>
                  <a:spcPct val="0"/>
                </a:spcBef>
                <a:spcAft>
                  <a:spcPct val="0"/>
                </a:spcAft>
                <a:defRPr sz="1200">
                  <a:solidFill>
                    <a:schemeClr val="tx1"/>
                  </a:solidFill>
                  <a:latin typeface="Arial" charset="0"/>
                </a:defRPr>
              </a:lvl8pPr>
              <a:lvl9pPr marL="3886200" indent="-228600" algn="ctr" defTabSz="1255713" eaLnBrk="0" fontAlgn="base" hangingPunct="0">
                <a:spcBef>
                  <a:spcPct val="0"/>
                </a:spcBef>
                <a:spcAft>
                  <a:spcPct val="0"/>
                </a:spcAft>
                <a:defRPr sz="1200">
                  <a:solidFill>
                    <a:schemeClr val="tx1"/>
                  </a:solidFill>
                  <a:latin typeface="Arial" charset="0"/>
                </a:defRPr>
              </a:lvl9pPr>
            </a:lstStyle>
            <a:p>
              <a:pPr algn="ctr" eaLnBrk="1" fontAlgn="base" hangingPunct="1">
                <a:spcBef>
                  <a:spcPct val="50000"/>
                </a:spcBef>
                <a:spcAft>
                  <a:spcPct val="0"/>
                </a:spcAft>
              </a:pPr>
              <a:r>
                <a:rPr lang="en-US" b="1" dirty="0">
                  <a:solidFill>
                    <a:srgbClr val="000000"/>
                  </a:solidFill>
                </a:rPr>
                <a:t>BCL2</a:t>
              </a:r>
            </a:p>
          </p:txBody>
        </p:sp>
      </p:grpSp>
      <p:grpSp>
        <p:nvGrpSpPr>
          <p:cNvPr id="2169" name="Group 2318"/>
          <p:cNvGrpSpPr>
            <a:grpSpLocks/>
          </p:cNvGrpSpPr>
          <p:nvPr/>
        </p:nvGrpSpPr>
        <p:grpSpPr bwMode="auto">
          <a:xfrm>
            <a:off x="413371" y="2402151"/>
            <a:ext cx="1122845" cy="339424"/>
            <a:chOff x="1318" y="6903"/>
            <a:chExt cx="980" cy="479"/>
          </a:xfrm>
        </p:grpSpPr>
        <p:sp>
          <p:nvSpPr>
            <p:cNvPr id="2226" name="Freeform 2319"/>
            <p:cNvSpPr>
              <a:spLocks/>
            </p:cNvSpPr>
            <p:nvPr/>
          </p:nvSpPr>
          <p:spPr bwMode="auto">
            <a:xfrm>
              <a:off x="1318" y="6903"/>
              <a:ext cx="980" cy="479"/>
            </a:xfrm>
            <a:custGeom>
              <a:avLst/>
              <a:gdLst>
                <a:gd name="T0" fmla="*/ 476 w 980"/>
                <a:gd name="T1" fmla="*/ 478 h 479"/>
                <a:gd name="T2" fmla="*/ 104 w 980"/>
                <a:gd name="T3" fmla="*/ 410 h 479"/>
                <a:gd name="T4" fmla="*/ 51 w 980"/>
                <a:gd name="T5" fmla="*/ 201 h 479"/>
                <a:gd name="T6" fmla="*/ 219 w 980"/>
                <a:gd name="T7" fmla="*/ 141 h 479"/>
                <a:gd name="T8" fmla="*/ 411 w 980"/>
                <a:gd name="T9" fmla="*/ 207 h 479"/>
                <a:gd name="T10" fmla="*/ 270 w 980"/>
                <a:gd name="T11" fmla="*/ 93 h 479"/>
                <a:gd name="T12" fmla="*/ 495 w 980"/>
                <a:gd name="T13" fmla="*/ 3 h 479"/>
                <a:gd name="T14" fmla="*/ 711 w 980"/>
                <a:gd name="T15" fmla="*/ 87 h 479"/>
                <a:gd name="T16" fmla="*/ 579 w 980"/>
                <a:gd name="T17" fmla="*/ 201 h 479"/>
                <a:gd name="T18" fmla="*/ 699 w 980"/>
                <a:gd name="T19" fmla="*/ 139 h 479"/>
                <a:gd name="T20" fmla="*/ 873 w 980"/>
                <a:gd name="T21" fmla="*/ 135 h 479"/>
                <a:gd name="T22" fmla="*/ 980 w 980"/>
                <a:gd name="T23" fmla="*/ 254 h 479"/>
                <a:gd name="T24" fmla="*/ 844 w 980"/>
                <a:gd name="T25" fmla="*/ 416 h 479"/>
                <a:gd name="T26" fmla="*/ 478 w 980"/>
                <a:gd name="T27" fmla="*/ 479 h 479"/>
                <a:gd name="T28" fmla="*/ 476 w 980"/>
                <a:gd name="T29" fmla="*/ 478 h 47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80"/>
                <a:gd name="T46" fmla="*/ 0 h 479"/>
                <a:gd name="T47" fmla="*/ 980 w 980"/>
                <a:gd name="T48" fmla="*/ 479 h 47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80" h="479">
                  <a:moveTo>
                    <a:pt x="476" y="478"/>
                  </a:moveTo>
                  <a:cubicBezTo>
                    <a:pt x="304" y="466"/>
                    <a:pt x="204" y="458"/>
                    <a:pt x="104" y="410"/>
                  </a:cubicBezTo>
                  <a:cubicBezTo>
                    <a:pt x="4" y="362"/>
                    <a:pt x="0" y="246"/>
                    <a:pt x="51" y="201"/>
                  </a:cubicBezTo>
                  <a:cubicBezTo>
                    <a:pt x="102" y="156"/>
                    <a:pt x="153" y="141"/>
                    <a:pt x="219" y="141"/>
                  </a:cubicBezTo>
                  <a:cubicBezTo>
                    <a:pt x="285" y="141"/>
                    <a:pt x="334" y="156"/>
                    <a:pt x="411" y="207"/>
                  </a:cubicBezTo>
                  <a:cubicBezTo>
                    <a:pt x="424" y="188"/>
                    <a:pt x="267" y="171"/>
                    <a:pt x="270" y="93"/>
                  </a:cubicBezTo>
                  <a:cubicBezTo>
                    <a:pt x="273" y="15"/>
                    <a:pt x="402" y="6"/>
                    <a:pt x="495" y="3"/>
                  </a:cubicBezTo>
                  <a:cubicBezTo>
                    <a:pt x="588" y="0"/>
                    <a:pt x="705" y="15"/>
                    <a:pt x="711" y="87"/>
                  </a:cubicBezTo>
                  <a:cubicBezTo>
                    <a:pt x="717" y="159"/>
                    <a:pt x="579" y="191"/>
                    <a:pt x="579" y="201"/>
                  </a:cubicBezTo>
                  <a:cubicBezTo>
                    <a:pt x="587" y="189"/>
                    <a:pt x="687" y="147"/>
                    <a:pt x="699" y="139"/>
                  </a:cubicBezTo>
                  <a:cubicBezTo>
                    <a:pt x="730" y="130"/>
                    <a:pt x="806" y="112"/>
                    <a:pt x="873" y="135"/>
                  </a:cubicBezTo>
                  <a:cubicBezTo>
                    <a:pt x="940" y="158"/>
                    <a:pt x="980" y="194"/>
                    <a:pt x="980" y="254"/>
                  </a:cubicBezTo>
                  <a:cubicBezTo>
                    <a:pt x="980" y="314"/>
                    <a:pt x="928" y="378"/>
                    <a:pt x="844" y="416"/>
                  </a:cubicBezTo>
                  <a:cubicBezTo>
                    <a:pt x="760" y="454"/>
                    <a:pt x="539" y="469"/>
                    <a:pt x="478" y="479"/>
                  </a:cubicBezTo>
                  <a:cubicBezTo>
                    <a:pt x="478" y="479"/>
                    <a:pt x="476" y="478"/>
                    <a:pt x="476" y="478"/>
                  </a:cubicBezTo>
                  <a:close/>
                </a:path>
              </a:pathLst>
            </a:custGeom>
            <a:gradFill rotWithShape="1">
              <a:gsLst>
                <a:gs pos="0">
                  <a:srgbClr val="FF25B1"/>
                </a:gs>
                <a:gs pos="100000">
                  <a:srgbClr val="FFC1E9"/>
                </a:gs>
              </a:gsLst>
              <a:lin ang="2700000" scaled="1"/>
            </a:gradFill>
            <a:ln w="9525">
              <a:solidFill>
                <a:schemeClr val="tx1"/>
              </a:solidFill>
              <a:round/>
              <a:headEnd/>
              <a:tailEnd/>
            </a:ln>
          </p:spPr>
          <p:txBody>
            <a:bodyPr wrap="none" anchor="ctr"/>
            <a:lstStyle/>
            <a:p>
              <a:pPr algn="ctr" defTabSz="666140" fontAlgn="base">
                <a:spcBef>
                  <a:spcPct val="0"/>
                </a:spcBef>
                <a:spcAft>
                  <a:spcPct val="0"/>
                </a:spcAft>
              </a:pPr>
              <a:endParaRPr lang="hr-HR" sz="900">
                <a:solidFill>
                  <a:srgbClr val="000000"/>
                </a:solidFill>
              </a:endParaRPr>
            </a:p>
          </p:txBody>
        </p:sp>
        <p:sp>
          <p:nvSpPr>
            <p:cNvPr id="2227" name="Oval 2320"/>
            <p:cNvSpPr>
              <a:spLocks noChangeArrowheads="1"/>
            </p:cNvSpPr>
            <p:nvPr/>
          </p:nvSpPr>
          <p:spPr bwMode="auto">
            <a:xfrm rot="-579012">
              <a:off x="1905" y="7213"/>
              <a:ext cx="338" cy="120"/>
            </a:xfrm>
            <a:prstGeom prst="ellipse">
              <a:avLst/>
            </a:prstGeom>
            <a:gradFill rotWithShape="1">
              <a:gsLst>
                <a:gs pos="0">
                  <a:schemeClr val="bg1"/>
                </a:gs>
                <a:gs pos="100000">
                  <a:srgbClr val="484608">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defTabSz="666140" fontAlgn="base">
                <a:spcBef>
                  <a:spcPct val="0"/>
                </a:spcBef>
                <a:spcAft>
                  <a:spcPct val="0"/>
                </a:spcAft>
              </a:pPr>
              <a:endParaRPr lang="sr-Latn-RS" sz="900">
                <a:solidFill>
                  <a:srgbClr val="000000"/>
                </a:solidFill>
              </a:endParaRPr>
            </a:p>
          </p:txBody>
        </p:sp>
      </p:grpSp>
      <p:sp>
        <p:nvSpPr>
          <p:cNvPr id="2170" name="Text Box 2034"/>
          <p:cNvSpPr txBox="1">
            <a:spLocks noChangeArrowheads="1"/>
          </p:cNvSpPr>
          <p:nvPr/>
        </p:nvSpPr>
        <p:spPr bwMode="auto">
          <a:xfrm>
            <a:off x="442689" y="2509576"/>
            <a:ext cx="1046620" cy="251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66605" tIns="33303" rIns="66605" bIns="33303">
            <a:spAutoFit/>
          </a:bodyPr>
          <a:lstStyle>
            <a:lvl1pPr defTabSz="1255713" eaLnBrk="0" hangingPunct="0">
              <a:defRPr sz="1200">
                <a:solidFill>
                  <a:schemeClr val="tx1"/>
                </a:solidFill>
                <a:latin typeface="Arial" charset="0"/>
              </a:defRPr>
            </a:lvl1pPr>
            <a:lvl2pPr marL="742950" indent="-285750" defTabSz="1255713" eaLnBrk="0" hangingPunct="0">
              <a:defRPr sz="1200">
                <a:solidFill>
                  <a:schemeClr val="tx1"/>
                </a:solidFill>
                <a:latin typeface="Arial" charset="0"/>
              </a:defRPr>
            </a:lvl2pPr>
            <a:lvl3pPr marL="1143000" indent="-228600" defTabSz="1255713" eaLnBrk="0" hangingPunct="0">
              <a:defRPr sz="1200">
                <a:solidFill>
                  <a:schemeClr val="tx1"/>
                </a:solidFill>
                <a:latin typeface="Arial" charset="0"/>
              </a:defRPr>
            </a:lvl3pPr>
            <a:lvl4pPr marL="1600200" indent="-228600" defTabSz="1255713" eaLnBrk="0" hangingPunct="0">
              <a:defRPr sz="1200">
                <a:solidFill>
                  <a:schemeClr val="tx1"/>
                </a:solidFill>
                <a:latin typeface="Arial" charset="0"/>
              </a:defRPr>
            </a:lvl4pPr>
            <a:lvl5pPr marL="2057400" indent="-228600" defTabSz="1255713" eaLnBrk="0" hangingPunct="0">
              <a:defRPr sz="1200">
                <a:solidFill>
                  <a:schemeClr val="tx1"/>
                </a:solidFill>
                <a:latin typeface="Arial" charset="0"/>
              </a:defRPr>
            </a:lvl5pPr>
            <a:lvl6pPr marL="2514600" indent="-228600" algn="ctr" defTabSz="1255713" eaLnBrk="0" fontAlgn="base" hangingPunct="0">
              <a:spcBef>
                <a:spcPct val="0"/>
              </a:spcBef>
              <a:spcAft>
                <a:spcPct val="0"/>
              </a:spcAft>
              <a:defRPr sz="1200">
                <a:solidFill>
                  <a:schemeClr val="tx1"/>
                </a:solidFill>
                <a:latin typeface="Arial" charset="0"/>
              </a:defRPr>
            </a:lvl6pPr>
            <a:lvl7pPr marL="2971800" indent="-228600" algn="ctr" defTabSz="1255713" eaLnBrk="0" fontAlgn="base" hangingPunct="0">
              <a:spcBef>
                <a:spcPct val="0"/>
              </a:spcBef>
              <a:spcAft>
                <a:spcPct val="0"/>
              </a:spcAft>
              <a:defRPr sz="1200">
                <a:solidFill>
                  <a:schemeClr val="tx1"/>
                </a:solidFill>
                <a:latin typeface="Arial" charset="0"/>
              </a:defRPr>
            </a:lvl7pPr>
            <a:lvl8pPr marL="3429000" indent="-228600" algn="ctr" defTabSz="1255713" eaLnBrk="0" fontAlgn="base" hangingPunct="0">
              <a:spcBef>
                <a:spcPct val="0"/>
              </a:spcBef>
              <a:spcAft>
                <a:spcPct val="0"/>
              </a:spcAft>
              <a:defRPr sz="1200">
                <a:solidFill>
                  <a:schemeClr val="tx1"/>
                </a:solidFill>
                <a:latin typeface="Arial" charset="0"/>
              </a:defRPr>
            </a:lvl8pPr>
            <a:lvl9pPr marL="3886200" indent="-228600" algn="ctr" defTabSz="1255713" eaLnBrk="0" fontAlgn="base" hangingPunct="0">
              <a:spcBef>
                <a:spcPct val="0"/>
              </a:spcBef>
              <a:spcAft>
                <a:spcPct val="0"/>
              </a:spcAft>
              <a:defRPr sz="1200">
                <a:solidFill>
                  <a:schemeClr val="tx1"/>
                </a:solidFill>
                <a:latin typeface="Arial" charset="0"/>
              </a:defRPr>
            </a:lvl9pPr>
          </a:lstStyle>
          <a:p>
            <a:pPr algn="ctr" eaLnBrk="1" fontAlgn="base" hangingPunct="1">
              <a:spcBef>
                <a:spcPct val="50000"/>
              </a:spcBef>
              <a:spcAft>
                <a:spcPct val="0"/>
              </a:spcAft>
            </a:pPr>
            <a:r>
              <a:rPr lang="en-US" b="1" dirty="0" err="1" smtClean="0">
                <a:solidFill>
                  <a:srgbClr val="000000"/>
                </a:solidFill>
              </a:rPr>
              <a:t>Caspase</a:t>
            </a:r>
            <a:r>
              <a:rPr lang="hr-HR" b="1" dirty="0" smtClean="0">
                <a:solidFill>
                  <a:srgbClr val="000000"/>
                </a:solidFill>
              </a:rPr>
              <a:t> </a:t>
            </a:r>
            <a:r>
              <a:rPr lang="en-US" b="1" dirty="0" smtClean="0">
                <a:solidFill>
                  <a:srgbClr val="000000"/>
                </a:solidFill>
              </a:rPr>
              <a:t>8</a:t>
            </a:r>
            <a:endParaRPr lang="en-US" b="1" dirty="0">
              <a:solidFill>
                <a:srgbClr val="000000"/>
              </a:solidFill>
            </a:endParaRPr>
          </a:p>
        </p:txBody>
      </p:sp>
      <p:grpSp>
        <p:nvGrpSpPr>
          <p:cNvPr id="2171" name="Group 2332"/>
          <p:cNvGrpSpPr>
            <a:grpSpLocks/>
          </p:cNvGrpSpPr>
          <p:nvPr/>
        </p:nvGrpSpPr>
        <p:grpSpPr bwMode="auto">
          <a:xfrm>
            <a:off x="577548" y="2994338"/>
            <a:ext cx="1040757" cy="351006"/>
            <a:chOff x="938" y="2173"/>
            <a:chExt cx="766" cy="425"/>
          </a:xfrm>
        </p:grpSpPr>
        <p:grpSp>
          <p:nvGrpSpPr>
            <p:cNvPr id="2222" name="Group 2333"/>
            <p:cNvGrpSpPr>
              <a:grpSpLocks/>
            </p:cNvGrpSpPr>
            <p:nvPr/>
          </p:nvGrpSpPr>
          <p:grpSpPr bwMode="auto">
            <a:xfrm>
              <a:off x="938" y="2173"/>
              <a:ext cx="766" cy="376"/>
              <a:chOff x="1318" y="6903"/>
              <a:chExt cx="980" cy="479"/>
            </a:xfrm>
          </p:grpSpPr>
          <p:sp>
            <p:nvSpPr>
              <p:cNvPr id="2224" name="Freeform 2334"/>
              <p:cNvSpPr>
                <a:spLocks/>
              </p:cNvSpPr>
              <p:nvPr/>
            </p:nvSpPr>
            <p:spPr bwMode="auto">
              <a:xfrm>
                <a:off x="1318" y="6903"/>
                <a:ext cx="980" cy="479"/>
              </a:xfrm>
              <a:custGeom>
                <a:avLst/>
                <a:gdLst>
                  <a:gd name="T0" fmla="*/ 476 w 980"/>
                  <a:gd name="T1" fmla="*/ 478 h 479"/>
                  <a:gd name="T2" fmla="*/ 104 w 980"/>
                  <a:gd name="T3" fmla="*/ 410 h 479"/>
                  <a:gd name="T4" fmla="*/ 51 w 980"/>
                  <a:gd name="T5" fmla="*/ 201 h 479"/>
                  <a:gd name="T6" fmla="*/ 219 w 980"/>
                  <a:gd name="T7" fmla="*/ 141 h 479"/>
                  <a:gd name="T8" fmla="*/ 411 w 980"/>
                  <a:gd name="T9" fmla="*/ 207 h 479"/>
                  <a:gd name="T10" fmla="*/ 270 w 980"/>
                  <a:gd name="T11" fmla="*/ 93 h 479"/>
                  <a:gd name="T12" fmla="*/ 495 w 980"/>
                  <a:gd name="T13" fmla="*/ 3 h 479"/>
                  <a:gd name="T14" fmla="*/ 711 w 980"/>
                  <a:gd name="T15" fmla="*/ 87 h 479"/>
                  <a:gd name="T16" fmla="*/ 579 w 980"/>
                  <a:gd name="T17" fmla="*/ 201 h 479"/>
                  <a:gd name="T18" fmla="*/ 699 w 980"/>
                  <a:gd name="T19" fmla="*/ 139 h 479"/>
                  <a:gd name="T20" fmla="*/ 873 w 980"/>
                  <a:gd name="T21" fmla="*/ 135 h 479"/>
                  <a:gd name="T22" fmla="*/ 980 w 980"/>
                  <a:gd name="T23" fmla="*/ 254 h 479"/>
                  <a:gd name="T24" fmla="*/ 844 w 980"/>
                  <a:gd name="T25" fmla="*/ 416 h 479"/>
                  <a:gd name="T26" fmla="*/ 478 w 980"/>
                  <a:gd name="T27" fmla="*/ 479 h 479"/>
                  <a:gd name="T28" fmla="*/ 476 w 980"/>
                  <a:gd name="T29" fmla="*/ 478 h 47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80"/>
                  <a:gd name="T46" fmla="*/ 0 h 479"/>
                  <a:gd name="T47" fmla="*/ 980 w 980"/>
                  <a:gd name="T48" fmla="*/ 479 h 47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80" h="479">
                    <a:moveTo>
                      <a:pt x="476" y="478"/>
                    </a:moveTo>
                    <a:cubicBezTo>
                      <a:pt x="304" y="466"/>
                      <a:pt x="204" y="458"/>
                      <a:pt x="104" y="410"/>
                    </a:cubicBezTo>
                    <a:cubicBezTo>
                      <a:pt x="4" y="362"/>
                      <a:pt x="0" y="246"/>
                      <a:pt x="51" y="201"/>
                    </a:cubicBezTo>
                    <a:cubicBezTo>
                      <a:pt x="102" y="156"/>
                      <a:pt x="153" y="141"/>
                      <a:pt x="219" y="141"/>
                    </a:cubicBezTo>
                    <a:cubicBezTo>
                      <a:pt x="285" y="141"/>
                      <a:pt x="334" y="156"/>
                      <a:pt x="411" y="207"/>
                    </a:cubicBezTo>
                    <a:cubicBezTo>
                      <a:pt x="424" y="188"/>
                      <a:pt x="267" y="171"/>
                      <a:pt x="270" y="93"/>
                    </a:cubicBezTo>
                    <a:cubicBezTo>
                      <a:pt x="273" y="15"/>
                      <a:pt x="402" y="6"/>
                      <a:pt x="495" y="3"/>
                    </a:cubicBezTo>
                    <a:cubicBezTo>
                      <a:pt x="588" y="0"/>
                      <a:pt x="705" y="15"/>
                      <a:pt x="711" y="87"/>
                    </a:cubicBezTo>
                    <a:cubicBezTo>
                      <a:pt x="717" y="159"/>
                      <a:pt x="579" y="191"/>
                      <a:pt x="579" y="201"/>
                    </a:cubicBezTo>
                    <a:cubicBezTo>
                      <a:pt x="587" y="189"/>
                      <a:pt x="687" y="147"/>
                      <a:pt x="699" y="139"/>
                    </a:cubicBezTo>
                    <a:cubicBezTo>
                      <a:pt x="730" y="130"/>
                      <a:pt x="806" y="112"/>
                      <a:pt x="873" y="135"/>
                    </a:cubicBezTo>
                    <a:cubicBezTo>
                      <a:pt x="940" y="158"/>
                      <a:pt x="980" y="194"/>
                      <a:pt x="980" y="254"/>
                    </a:cubicBezTo>
                    <a:cubicBezTo>
                      <a:pt x="980" y="314"/>
                      <a:pt x="928" y="378"/>
                      <a:pt x="844" y="416"/>
                    </a:cubicBezTo>
                    <a:cubicBezTo>
                      <a:pt x="760" y="454"/>
                      <a:pt x="539" y="469"/>
                      <a:pt x="478" y="479"/>
                    </a:cubicBezTo>
                    <a:cubicBezTo>
                      <a:pt x="478" y="479"/>
                      <a:pt x="476" y="478"/>
                      <a:pt x="476" y="478"/>
                    </a:cubicBezTo>
                    <a:close/>
                  </a:path>
                </a:pathLst>
              </a:custGeom>
              <a:gradFill rotWithShape="1">
                <a:gsLst>
                  <a:gs pos="0">
                    <a:srgbClr val="0000FF"/>
                  </a:gs>
                  <a:gs pos="100000">
                    <a:srgbClr val="55DEF1"/>
                  </a:gs>
                </a:gsLst>
                <a:lin ang="2700000" scaled="1"/>
              </a:gradFill>
              <a:ln w="9525">
                <a:solidFill>
                  <a:srgbClr val="2DE7FB"/>
                </a:solidFill>
                <a:round/>
                <a:headEnd/>
                <a:tailEnd/>
              </a:ln>
            </p:spPr>
            <p:txBody>
              <a:bodyPr wrap="none" anchor="ctr"/>
              <a:lstStyle/>
              <a:p>
                <a:pPr algn="ctr" defTabSz="666140" fontAlgn="base">
                  <a:spcBef>
                    <a:spcPct val="0"/>
                  </a:spcBef>
                  <a:spcAft>
                    <a:spcPct val="0"/>
                  </a:spcAft>
                </a:pPr>
                <a:endParaRPr lang="hr-HR" sz="900">
                  <a:solidFill>
                    <a:srgbClr val="000000"/>
                  </a:solidFill>
                </a:endParaRPr>
              </a:p>
            </p:txBody>
          </p:sp>
          <p:sp>
            <p:nvSpPr>
              <p:cNvPr id="2225" name="Oval 2335"/>
              <p:cNvSpPr>
                <a:spLocks noChangeArrowheads="1"/>
              </p:cNvSpPr>
              <p:nvPr/>
            </p:nvSpPr>
            <p:spPr bwMode="auto">
              <a:xfrm rot="-579012">
                <a:off x="1905" y="7213"/>
                <a:ext cx="338" cy="120"/>
              </a:xfrm>
              <a:prstGeom prst="ellipse">
                <a:avLst/>
              </a:prstGeom>
              <a:gradFill rotWithShape="1">
                <a:gsLst>
                  <a:gs pos="0">
                    <a:schemeClr val="bg1"/>
                  </a:gs>
                  <a:gs pos="100000">
                    <a:srgbClr val="484608">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defTabSz="666140" fontAlgn="base">
                  <a:spcBef>
                    <a:spcPct val="0"/>
                  </a:spcBef>
                  <a:spcAft>
                    <a:spcPct val="0"/>
                  </a:spcAft>
                </a:pPr>
                <a:endParaRPr lang="sr-Latn-RS" sz="900">
                  <a:solidFill>
                    <a:srgbClr val="000000"/>
                  </a:solidFill>
                </a:endParaRPr>
              </a:p>
            </p:txBody>
          </p:sp>
        </p:grpSp>
        <p:sp>
          <p:nvSpPr>
            <p:cNvPr id="2223" name="Text Box 2336"/>
            <p:cNvSpPr txBox="1">
              <a:spLocks noChangeArrowheads="1"/>
            </p:cNvSpPr>
            <p:nvPr/>
          </p:nvSpPr>
          <p:spPr bwMode="auto">
            <a:xfrm>
              <a:off x="958" y="2263"/>
              <a:ext cx="714" cy="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1255713" eaLnBrk="0" hangingPunct="0">
                <a:defRPr sz="1200">
                  <a:solidFill>
                    <a:schemeClr val="tx1"/>
                  </a:solidFill>
                  <a:latin typeface="Arial" charset="0"/>
                </a:defRPr>
              </a:lvl1pPr>
              <a:lvl2pPr marL="742950" indent="-285750" defTabSz="1255713" eaLnBrk="0" hangingPunct="0">
                <a:defRPr sz="1200">
                  <a:solidFill>
                    <a:schemeClr val="tx1"/>
                  </a:solidFill>
                  <a:latin typeface="Arial" charset="0"/>
                </a:defRPr>
              </a:lvl2pPr>
              <a:lvl3pPr marL="1143000" indent="-228600" defTabSz="1255713" eaLnBrk="0" hangingPunct="0">
                <a:defRPr sz="1200">
                  <a:solidFill>
                    <a:schemeClr val="tx1"/>
                  </a:solidFill>
                  <a:latin typeface="Arial" charset="0"/>
                </a:defRPr>
              </a:lvl3pPr>
              <a:lvl4pPr marL="1600200" indent="-228600" defTabSz="1255713" eaLnBrk="0" hangingPunct="0">
                <a:defRPr sz="1200">
                  <a:solidFill>
                    <a:schemeClr val="tx1"/>
                  </a:solidFill>
                  <a:latin typeface="Arial" charset="0"/>
                </a:defRPr>
              </a:lvl4pPr>
              <a:lvl5pPr marL="2057400" indent="-228600" defTabSz="1255713" eaLnBrk="0" hangingPunct="0">
                <a:defRPr sz="1200">
                  <a:solidFill>
                    <a:schemeClr val="tx1"/>
                  </a:solidFill>
                  <a:latin typeface="Arial" charset="0"/>
                </a:defRPr>
              </a:lvl5pPr>
              <a:lvl6pPr marL="2514600" indent="-228600" algn="ctr" defTabSz="1255713" eaLnBrk="0" fontAlgn="base" hangingPunct="0">
                <a:spcBef>
                  <a:spcPct val="0"/>
                </a:spcBef>
                <a:spcAft>
                  <a:spcPct val="0"/>
                </a:spcAft>
                <a:defRPr sz="1200">
                  <a:solidFill>
                    <a:schemeClr val="tx1"/>
                  </a:solidFill>
                  <a:latin typeface="Arial" charset="0"/>
                </a:defRPr>
              </a:lvl6pPr>
              <a:lvl7pPr marL="2971800" indent="-228600" algn="ctr" defTabSz="1255713" eaLnBrk="0" fontAlgn="base" hangingPunct="0">
                <a:spcBef>
                  <a:spcPct val="0"/>
                </a:spcBef>
                <a:spcAft>
                  <a:spcPct val="0"/>
                </a:spcAft>
                <a:defRPr sz="1200">
                  <a:solidFill>
                    <a:schemeClr val="tx1"/>
                  </a:solidFill>
                  <a:latin typeface="Arial" charset="0"/>
                </a:defRPr>
              </a:lvl7pPr>
              <a:lvl8pPr marL="3429000" indent="-228600" algn="ctr" defTabSz="1255713" eaLnBrk="0" fontAlgn="base" hangingPunct="0">
                <a:spcBef>
                  <a:spcPct val="0"/>
                </a:spcBef>
                <a:spcAft>
                  <a:spcPct val="0"/>
                </a:spcAft>
                <a:defRPr sz="1200">
                  <a:solidFill>
                    <a:schemeClr val="tx1"/>
                  </a:solidFill>
                  <a:latin typeface="Arial" charset="0"/>
                </a:defRPr>
              </a:lvl8pPr>
              <a:lvl9pPr marL="3886200" indent="-228600" algn="ctr" defTabSz="1255713" eaLnBrk="0" fontAlgn="base" hangingPunct="0">
                <a:spcBef>
                  <a:spcPct val="0"/>
                </a:spcBef>
                <a:spcAft>
                  <a:spcPct val="0"/>
                </a:spcAft>
                <a:defRPr sz="1200">
                  <a:solidFill>
                    <a:schemeClr val="tx1"/>
                  </a:solidFill>
                  <a:latin typeface="Arial" charset="0"/>
                </a:defRPr>
              </a:lvl9pPr>
            </a:lstStyle>
            <a:p>
              <a:pPr algn="ctr" eaLnBrk="1" fontAlgn="base" hangingPunct="1">
                <a:spcBef>
                  <a:spcPct val="50000"/>
                </a:spcBef>
                <a:spcAft>
                  <a:spcPct val="0"/>
                </a:spcAft>
              </a:pPr>
              <a:r>
                <a:rPr lang="en-US" b="1" dirty="0" err="1" smtClean="0">
                  <a:solidFill>
                    <a:srgbClr val="000000"/>
                  </a:solidFill>
                </a:rPr>
                <a:t>Caspase</a:t>
              </a:r>
              <a:r>
                <a:rPr lang="hr-HR" b="1" dirty="0" smtClean="0">
                  <a:solidFill>
                    <a:srgbClr val="000000"/>
                  </a:solidFill>
                </a:rPr>
                <a:t> </a:t>
              </a:r>
              <a:r>
                <a:rPr lang="en-US" b="1" dirty="0" smtClean="0">
                  <a:solidFill>
                    <a:srgbClr val="000000"/>
                  </a:solidFill>
                </a:rPr>
                <a:t>3</a:t>
              </a:r>
              <a:endParaRPr lang="en-US" b="1" dirty="0">
                <a:solidFill>
                  <a:srgbClr val="000000"/>
                </a:solidFill>
              </a:endParaRPr>
            </a:p>
          </p:txBody>
        </p:sp>
      </p:grpSp>
      <p:grpSp>
        <p:nvGrpSpPr>
          <p:cNvPr id="2172" name="Group 2357"/>
          <p:cNvGrpSpPr>
            <a:grpSpLocks/>
          </p:cNvGrpSpPr>
          <p:nvPr/>
        </p:nvGrpSpPr>
        <p:grpSpPr bwMode="auto">
          <a:xfrm rot="-1585757">
            <a:off x="498405" y="1412768"/>
            <a:ext cx="1122845" cy="339424"/>
            <a:chOff x="938" y="2173"/>
            <a:chExt cx="766" cy="376"/>
          </a:xfrm>
        </p:grpSpPr>
        <p:grpSp>
          <p:nvGrpSpPr>
            <p:cNvPr id="2218" name="Group 2358"/>
            <p:cNvGrpSpPr>
              <a:grpSpLocks/>
            </p:cNvGrpSpPr>
            <p:nvPr/>
          </p:nvGrpSpPr>
          <p:grpSpPr bwMode="auto">
            <a:xfrm>
              <a:off x="938" y="2173"/>
              <a:ext cx="766" cy="376"/>
              <a:chOff x="1318" y="6903"/>
              <a:chExt cx="980" cy="479"/>
            </a:xfrm>
          </p:grpSpPr>
          <p:sp>
            <p:nvSpPr>
              <p:cNvPr id="2220" name="Freeform 2359"/>
              <p:cNvSpPr>
                <a:spLocks/>
              </p:cNvSpPr>
              <p:nvPr/>
            </p:nvSpPr>
            <p:spPr bwMode="auto">
              <a:xfrm>
                <a:off x="1318" y="6903"/>
                <a:ext cx="980" cy="479"/>
              </a:xfrm>
              <a:custGeom>
                <a:avLst/>
                <a:gdLst>
                  <a:gd name="T0" fmla="*/ 476 w 980"/>
                  <a:gd name="T1" fmla="*/ 478 h 479"/>
                  <a:gd name="T2" fmla="*/ 104 w 980"/>
                  <a:gd name="T3" fmla="*/ 410 h 479"/>
                  <a:gd name="T4" fmla="*/ 51 w 980"/>
                  <a:gd name="T5" fmla="*/ 201 h 479"/>
                  <a:gd name="T6" fmla="*/ 219 w 980"/>
                  <a:gd name="T7" fmla="*/ 141 h 479"/>
                  <a:gd name="T8" fmla="*/ 411 w 980"/>
                  <a:gd name="T9" fmla="*/ 207 h 479"/>
                  <a:gd name="T10" fmla="*/ 270 w 980"/>
                  <a:gd name="T11" fmla="*/ 93 h 479"/>
                  <a:gd name="T12" fmla="*/ 495 w 980"/>
                  <a:gd name="T13" fmla="*/ 3 h 479"/>
                  <a:gd name="T14" fmla="*/ 711 w 980"/>
                  <a:gd name="T15" fmla="*/ 87 h 479"/>
                  <a:gd name="T16" fmla="*/ 579 w 980"/>
                  <a:gd name="T17" fmla="*/ 201 h 479"/>
                  <a:gd name="T18" fmla="*/ 699 w 980"/>
                  <a:gd name="T19" fmla="*/ 139 h 479"/>
                  <a:gd name="T20" fmla="*/ 873 w 980"/>
                  <a:gd name="T21" fmla="*/ 135 h 479"/>
                  <a:gd name="T22" fmla="*/ 980 w 980"/>
                  <a:gd name="T23" fmla="*/ 254 h 479"/>
                  <a:gd name="T24" fmla="*/ 844 w 980"/>
                  <a:gd name="T25" fmla="*/ 416 h 479"/>
                  <a:gd name="T26" fmla="*/ 478 w 980"/>
                  <a:gd name="T27" fmla="*/ 479 h 479"/>
                  <a:gd name="T28" fmla="*/ 476 w 980"/>
                  <a:gd name="T29" fmla="*/ 478 h 47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80"/>
                  <a:gd name="T46" fmla="*/ 0 h 479"/>
                  <a:gd name="T47" fmla="*/ 980 w 980"/>
                  <a:gd name="T48" fmla="*/ 479 h 47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80" h="479">
                    <a:moveTo>
                      <a:pt x="476" y="478"/>
                    </a:moveTo>
                    <a:cubicBezTo>
                      <a:pt x="304" y="466"/>
                      <a:pt x="204" y="458"/>
                      <a:pt x="104" y="410"/>
                    </a:cubicBezTo>
                    <a:cubicBezTo>
                      <a:pt x="4" y="362"/>
                      <a:pt x="0" y="246"/>
                      <a:pt x="51" y="201"/>
                    </a:cubicBezTo>
                    <a:cubicBezTo>
                      <a:pt x="102" y="156"/>
                      <a:pt x="153" y="141"/>
                      <a:pt x="219" y="141"/>
                    </a:cubicBezTo>
                    <a:cubicBezTo>
                      <a:pt x="285" y="141"/>
                      <a:pt x="334" y="156"/>
                      <a:pt x="411" y="207"/>
                    </a:cubicBezTo>
                    <a:cubicBezTo>
                      <a:pt x="424" y="188"/>
                      <a:pt x="267" y="171"/>
                      <a:pt x="270" y="93"/>
                    </a:cubicBezTo>
                    <a:cubicBezTo>
                      <a:pt x="273" y="15"/>
                      <a:pt x="402" y="6"/>
                      <a:pt x="495" y="3"/>
                    </a:cubicBezTo>
                    <a:cubicBezTo>
                      <a:pt x="588" y="0"/>
                      <a:pt x="705" y="15"/>
                      <a:pt x="711" y="87"/>
                    </a:cubicBezTo>
                    <a:cubicBezTo>
                      <a:pt x="717" y="159"/>
                      <a:pt x="579" y="191"/>
                      <a:pt x="579" y="201"/>
                    </a:cubicBezTo>
                    <a:cubicBezTo>
                      <a:pt x="587" y="189"/>
                      <a:pt x="687" y="147"/>
                      <a:pt x="699" y="139"/>
                    </a:cubicBezTo>
                    <a:cubicBezTo>
                      <a:pt x="730" y="130"/>
                      <a:pt x="806" y="112"/>
                      <a:pt x="873" y="135"/>
                    </a:cubicBezTo>
                    <a:cubicBezTo>
                      <a:pt x="940" y="158"/>
                      <a:pt x="980" y="194"/>
                      <a:pt x="980" y="254"/>
                    </a:cubicBezTo>
                    <a:cubicBezTo>
                      <a:pt x="980" y="314"/>
                      <a:pt x="928" y="378"/>
                      <a:pt x="844" y="416"/>
                    </a:cubicBezTo>
                    <a:cubicBezTo>
                      <a:pt x="760" y="454"/>
                      <a:pt x="539" y="469"/>
                      <a:pt x="478" y="479"/>
                    </a:cubicBezTo>
                    <a:cubicBezTo>
                      <a:pt x="478" y="479"/>
                      <a:pt x="476" y="478"/>
                      <a:pt x="476" y="478"/>
                    </a:cubicBezTo>
                    <a:close/>
                  </a:path>
                </a:pathLst>
              </a:custGeom>
              <a:gradFill rotWithShape="1">
                <a:gsLst>
                  <a:gs pos="0">
                    <a:srgbClr val="FF25B1"/>
                  </a:gs>
                  <a:gs pos="100000">
                    <a:srgbClr val="FFC1E9"/>
                  </a:gs>
                </a:gsLst>
                <a:lin ang="2700000" scaled="1"/>
              </a:gradFill>
              <a:ln w="9525">
                <a:solidFill>
                  <a:schemeClr val="tx1"/>
                </a:solidFill>
                <a:round/>
                <a:headEnd/>
                <a:tailEnd/>
              </a:ln>
            </p:spPr>
            <p:txBody>
              <a:bodyPr wrap="none" anchor="ctr"/>
              <a:lstStyle/>
              <a:p>
                <a:pPr algn="ctr" defTabSz="666140" fontAlgn="base">
                  <a:spcBef>
                    <a:spcPct val="0"/>
                  </a:spcBef>
                  <a:spcAft>
                    <a:spcPct val="0"/>
                  </a:spcAft>
                </a:pPr>
                <a:endParaRPr lang="hr-HR" sz="900">
                  <a:solidFill>
                    <a:srgbClr val="000000"/>
                  </a:solidFill>
                </a:endParaRPr>
              </a:p>
            </p:txBody>
          </p:sp>
          <p:sp>
            <p:nvSpPr>
              <p:cNvPr id="2221" name="Oval 2360"/>
              <p:cNvSpPr>
                <a:spLocks noChangeArrowheads="1"/>
              </p:cNvSpPr>
              <p:nvPr/>
            </p:nvSpPr>
            <p:spPr bwMode="auto">
              <a:xfrm rot="-579012">
                <a:off x="1905" y="7213"/>
                <a:ext cx="338" cy="120"/>
              </a:xfrm>
              <a:prstGeom prst="ellipse">
                <a:avLst/>
              </a:prstGeom>
              <a:gradFill rotWithShape="1">
                <a:gsLst>
                  <a:gs pos="0">
                    <a:schemeClr val="bg1"/>
                  </a:gs>
                  <a:gs pos="100000">
                    <a:srgbClr val="484608">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defTabSz="666140" fontAlgn="base">
                  <a:spcBef>
                    <a:spcPct val="0"/>
                  </a:spcBef>
                  <a:spcAft>
                    <a:spcPct val="0"/>
                  </a:spcAft>
                </a:pPr>
                <a:endParaRPr lang="sr-Latn-RS" sz="900">
                  <a:solidFill>
                    <a:srgbClr val="000000"/>
                  </a:solidFill>
                </a:endParaRPr>
              </a:p>
            </p:txBody>
          </p:sp>
        </p:grpSp>
        <p:sp>
          <p:nvSpPr>
            <p:cNvPr id="2219" name="Text Box 2361"/>
            <p:cNvSpPr txBox="1">
              <a:spLocks noChangeArrowheads="1"/>
            </p:cNvSpPr>
            <p:nvPr/>
          </p:nvSpPr>
          <p:spPr bwMode="auto">
            <a:xfrm>
              <a:off x="958" y="2250"/>
              <a:ext cx="714"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1255713" eaLnBrk="0" hangingPunct="0">
                <a:defRPr sz="1200">
                  <a:solidFill>
                    <a:schemeClr val="tx1"/>
                  </a:solidFill>
                  <a:latin typeface="Arial" charset="0"/>
                </a:defRPr>
              </a:lvl1pPr>
              <a:lvl2pPr marL="742950" indent="-285750" defTabSz="1255713" eaLnBrk="0" hangingPunct="0">
                <a:defRPr sz="1200">
                  <a:solidFill>
                    <a:schemeClr val="tx1"/>
                  </a:solidFill>
                  <a:latin typeface="Arial" charset="0"/>
                </a:defRPr>
              </a:lvl2pPr>
              <a:lvl3pPr marL="1143000" indent="-228600" defTabSz="1255713" eaLnBrk="0" hangingPunct="0">
                <a:defRPr sz="1200">
                  <a:solidFill>
                    <a:schemeClr val="tx1"/>
                  </a:solidFill>
                  <a:latin typeface="Arial" charset="0"/>
                </a:defRPr>
              </a:lvl3pPr>
              <a:lvl4pPr marL="1600200" indent="-228600" defTabSz="1255713" eaLnBrk="0" hangingPunct="0">
                <a:defRPr sz="1200">
                  <a:solidFill>
                    <a:schemeClr val="tx1"/>
                  </a:solidFill>
                  <a:latin typeface="Arial" charset="0"/>
                </a:defRPr>
              </a:lvl4pPr>
              <a:lvl5pPr marL="2057400" indent="-228600" defTabSz="1255713" eaLnBrk="0" hangingPunct="0">
                <a:defRPr sz="1200">
                  <a:solidFill>
                    <a:schemeClr val="tx1"/>
                  </a:solidFill>
                  <a:latin typeface="Arial" charset="0"/>
                </a:defRPr>
              </a:lvl5pPr>
              <a:lvl6pPr marL="2514600" indent="-228600" algn="ctr" defTabSz="1255713" eaLnBrk="0" fontAlgn="base" hangingPunct="0">
                <a:spcBef>
                  <a:spcPct val="0"/>
                </a:spcBef>
                <a:spcAft>
                  <a:spcPct val="0"/>
                </a:spcAft>
                <a:defRPr sz="1200">
                  <a:solidFill>
                    <a:schemeClr val="tx1"/>
                  </a:solidFill>
                  <a:latin typeface="Arial" charset="0"/>
                </a:defRPr>
              </a:lvl6pPr>
              <a:lvl7pPr marL="2971800" indent="-228600" algn="ctr" defTabSz="1255713" eaLnBrk="0" fontAlgn="base" hangingPunct="0">
                <a:spcBef>
                  <a:spcPct val="0"/>
                </a:spcBef>
                <a:spcAft>
                  <a:spcPct val="0"/>
                </a:spcAft>
                <a:defRPr sz="1200">
                  <a:solidFill>
                    <a:schemeClr val="tx1"/>
                  </a:solidFill>
                  <a:latin typeface="Arial" charset="0"/>
                </a:defRPr>
              </a:lvl7pPr>
              <a:lvl8pPr marL="3429000" indent="-228600" algn="ctr" defTabSz="1255713" eaLnBrk="0" fontAlgn="base" hangingPunct="0">
                <a:spcBef>
                  <a:spcPct val="0"/>
                </a:spcBef>
                <a:spcAft>
                  <a:spcPct val="0"/>
                </a:spcAft>
                <a:defRPr sz="1200">
                  <a:solidFill>
                    <a:schemeClr val="tx1"/>
                  </a:solidFill>
                  <a:latin typeface="Arial" charset="0"/>
                </a:defRPr>
              </a:lvl8pPr>
              <a:lvl9pPr marL="3886200" indent="-228600" algn="ctr" defTabSz="1255713" eaLnBrk="0" fontAlgn="base" hangingPunct="0">
                <a:spcBef>
                  <a:spcPct val="0"/>
                </a:spcBef>
                <a:spcAft>
                  <a:spcPct val="0"/>
                </a:spcAft>
                <a:defRPr sz="1200">
                  <a:solidFill>
                    <a:schemeClr val="tx1"/>
                  </a:solidFill>
                  <a:latin typeface="Arial" charset="0"/>
                </a:defRPr>
              </a:lvl9pPr>
            </a:lstStyle>
            <a:p>
              <a:pPr algn="ctr" eaLnBrk="1" fontAlgn="base" hangingPunct="1">
                <a:spcBef>
                  <a:spcPct val="50000"/>
                </a:spcBef>
                <a:spcAft>
                  <a:spcPct val="0"/>
                </a:spcAft>
              </a:pPr>
              <a:r>
                <a:rPr lang="en-US" sz="900" b="1" dirty="0" err="1" smtClean="0">
                  <a:solidFill>
                    <a:srgbClr val="000000"/>
                  </a:solidFill>
                </a:rPr>
                <a:t>Procaspase</a:t>
              </a:r>
              <a:r>
                <a:rPr lang="hr-HR" sz="900" b="1" dirty="0" smtClean="0">
                  <a:solidFill>
                    <a:srgbClr val="000000"/>
                  </a:solidFill>
                </a:rPr>
                <a:t> </a:t>
              </a:r>
              <a:r>
                <a:rPr lang="en-US" sz="900" b="1" dirty="0" smtClean="0">
                  <a:solidFill>
                    <a:srgbClr val="000000"/>
                  </a:solidFill>
                </a:rPr>
                <a:t>8</a:t>
              </a:r>
              <a:endParaRPr lang="en-US" sz="900" b="1" dirty="0">
                <a:solidFill>
                  <a:srgbClr val="000000"/>
                </a:solidFill>
              </a:endParaRPr>
            </a:p>
          </p:txBody>
        </p:sp>
      </p:grpSp>
      <p:grpSp>
        <p:nvGrpSpPr>
          <p:cNvPr id="2173" name="Group 2163"/>
          <p:cNvGrpSpPr>
            <a:grpSpLocks/>
          </p:cNvGrpSpPr>
          <p:nvPr/>
        </p:nvGrpSpPr>
        <p:grpSpPr bwMode="auto">
          <a:xfrm rot="-1982900">
            <a:off x="947959" y="1546465"/>
            <a:ext cx="1046620" cy="287067"/>
            <a:chOff x="1764" y="4248"/>
            <a:chExt cx="714" cy="318"/>
          </a:xfrm>
        </p:grpSpPr>
        <p:grpSp>
          <p:nvGrpSpPr>
            <p:cNvPr id="2214" name="Group 2164"/>
            <p:cNvGrpSpPr>
              <a:grpSpLocks/>
            </p:cNvGrpSpPr>
            <p:nvPr/>
          </p:nvGrpSpPr>
          <p:grpSpPr bwMode="auto">
            <a:xfrm rot="203243">
              <a:off x="1874" y="4248"/>
              <a:ext cx="490" cy="307"/>
              <a:chOff x="4489" y="2452"/>
              <a:chExt cx="539" cy="338"/>
            </a:xfrm>
          </p:grpSpPr>
          <p:sp>
            <p:nvSpPr>
              <p:cNvPr id="2216" name="Freeform 2165"/>
              <p:cNvSpPr>
                <a:spLocks/>
              </p:cNvSpPr>
              <p:nvPr/>
            </p:nvSpPr>
            <p:spPr bwMode="auto">
              <a:xfrm rot="328195">
                <a:off x="4489" y="2452"/>
                <a:ext cx="539" cy="338"/>
              </a:xfrm>
              <a:custGeom>
                <a:avLst/>
                <a:gdLst>
                  <a:gd name="T0" fmla="*/ 96 w 537"/>
                  <a:gd name="T1" fmla="*/ 91 h 314"/>
                  <a:gd name="T2" fmla="*/ 255 w 537"/>
                  <a:gd name="T3" fmla="*/ 5 h 314"/>
                  <a:gd name="T4" fmla="*/ 450 w 537"/>
                  <a:gd name="T5" fmla="*/ 51 h 314"/>
                  <a:gd name="T6" fmla="*/ 538 w 537"/>
                  <a:gd name="T7" fmla="*/ 185 h 314"/>
                  <a:gd name="T8" fmla="*/ 422 w 537"/>
                  <a:gd name="T9" fmla="*/ 336 h 314"/>
                  <a:gd name="T10" fmla="*/ 155 w 537"/>
                  <a:gd name="T11" fmla="*/ 376 h 314"/>
                  <a:gd name="T12" fmla="*/ 9 w 537"/>
                  <a:gd name="T13" fmla="*/ 236 h 314"/>
                  <a:gd name="T14" fmla="*/ 96 w 537"/>
                  <a:gd name="T15" fmla="*/ 91 h 314"/>
                  <a:gd name="T16" fmla="*/ 0 60000 65536"/>
                  <a:gd name="T17" fmla="*/ 0 60000 65536"/>
                  <a:gd name="T18" fmla="*/ 0 60000 65536"/>
                  <a:gd name="T19" fmla="*/ 0 60000 65536"/>
                  <a:gd name="T20" fmla="*/ 0 60000 65536"/>
                  <a:gd name="T21" fmla="*/ 0 60000 65536"/>
                  <a:gd name="T22" fmla="*/ 0 60000 65536"/>
                  <a:gd name="T23" fmla="*/ 0 60000 65536"/>
                  <a:gd name="T24" fmla="*/ 0 w 537"/>
                  <a:gd name="T25" fmla="*/ 0 h 314"/>
                  <a:gd name="T26" fmla="*/ 537 w 537"/>
                  <a:gd name="T27" fmla="*/ 314 h 3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7" h="314">
                    <a:moveTo>
                      <a:pt x="96" y="73"/>
                    </a:moveTo>
                    <a:cubicBezTo>
                      <a:pt x="141" y="47"/>
                      <a:pt x="194" y="10"/>
                      <a:pt x="252" y="5"/>
                    </a:cubicBezTo>
                    <a:cubicBezTo>
                      <a:pt x="310" y="0"/>
                      <a:pt x="398" y="17"/>
                      <a:pt x="444" y="41"/>
                    </a:cubicBezTo>
                    <a:cubicBezTo>
                      <a:pt x="490" y="65"/>
                      <a:pt x="537" y="111"/>
                      <a:pt x="532" y="149"/>
                    </a:cubicBezTo>
                    <a:cubicBezTo>
                      <a:pt x="532" y="229"/>
                      <a:pt x="477" y="246"/>
                      <a:pt x="416" y="269"/>
                    </a:cubicBezTo>
                    <a:cubicBezTo>
                      <a:pt x="353" y="294"/>
                      <a:pt x="220" y="314"/>
                      <a:pt x="152" y="301"/>
                    </a:cubicBezTo>
                    <a:cubicBezTo>
                      <a:pt x="84" y="288"/>
                      <a:pt x="18" y="227"/>
                      <a:pt x="9" y="189"/>
                    </a:cubicBezTo>
                    <a:cubicBezTo>
                      <a:pt x="0" y="151"/>
                      <a:pt x="52" y="99"/>
                      <a:pt x="96" y="73"/>
                    </a:cubicBezTo>
                    <a:close/>
                  </a:path>
                </a:pathLst>
              </a:custGeom>
              <a:gradFill rotWithShape="1">
                <a:gsLst>
                  <a:gs pos="0">
                    <a:srgbClr val="4C4B25"/>
                  </a:gs>
                  <a:gs pos="100000">
                    <a:srgbClr val="CAC36E"/>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defTabSz="666140" fontAlgn="base">
                  <a:spcBef>
                    <a:spcPct val="0"/>
                  </a:spcBef>
                  <a:spcAft>
                    <a:spcPct val="0"/>
                  </a:spcAft>
                </a:pPr>
                <a:endParaRPr lang="hr-HR" sz="900">
                  <a:solidFill>
                    <a:srgbClr val="000000"/>
                  </a:solidFill>
                </a:endParaRPr>
              </a:p>
            </p:txBody>
          </p:sp>
          <p:sp>
            <p:nvSpPr>
              <p:cNvPr id="2217" name="Oval 2166"/>
              <p:cNvSpPr>
                <a:spLocks noChangeArrowheads="1"/>
              </p:cNvSpPr>
              <p:nvPr/>
            </p:nvSpPr>
            <p:spPr bwMode="auto">
              <a:xfrm rot="-171191">
                <a:off x="4696" y="2606"/>
                <a:ext cx="307" cy="157"/>
              </a:xfrm>
              <a:prstGeom prst="ellipse">
                <a:avLst/>
              </a:prstGeom>
              <a:gradFill rotWithShape="1">
                <a:gsLst>
                  <a:gs pos="0">
                    <a:schemeClr val="bg1"/>
                  </a:gs>
                  <a:gs pos="100000">
                    <a:srgbClr val="C029FD">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defTabSz="666140" fontAlgn="base">
                  <a:spcBef>
                    <a:spcPct val="0"/>
                  </a:spcBef>
                  <a:spcAft>
                    <a:spcPct val="0"/>
                  </a:spcAft>
                </a:pPr>
                <a:endParaRPr lang="sr-Latn-RS" sz="1200">
                  <a:solidFill>
                    <a:srgbClr val="8B8B8B"/>
                  </a:solidFill>
                </a:endParaRPr>
              </a:p>
            </p:txBody>
          </p:sp>
        </p:grpSp>
        <p:sp>
          <p:nvSpPr>
            <p:cNvPr id="2215" name="Text Box 2167"/>
            <p:cNvSpPr txBox="1">
              <a:spLocks noChangeArrowheads="1"/>
            </p:cNvSpPr>
            <p:nvPr/>
          </p:nvSpPr>
          <p:spPr bwMode="auto">
            <a:xfrm>
              <a:off x="1764" y="4259"/>
              <a:ext cx="714"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1255713" eaLnBrk="0" hangingPunct="0">
                <a:defRPr sz="1200">
                  <a:solidFill>
                    <a:schemeClr val="tx1"/>
                  </a:solidFill>
                  <a:latin typeface="Arial" charset="0"/>
                </a:defRPr>
              </a:lvl1pPr>
              <a:lvl2pPr marL="742950" indent="-285750" defTabSz="1255713" eaLnBrk="0" hangingPunct="0">
                <a:defRPr sz="1200">
                  <a:solidFill>
                    <a:schemeClr val="tx1"/>
                  </a:solidFill>
                  <a:latin typeface="Arial" charset="0"/>
                </a:defRPr>
              </a:lvl2pPr>
              <a:lvl3pPr marL="1143000" indent="-228600" defTabSz="1255713" eaLnBrk="0" hangingPunct="0">
                <a:defRPr sz="1200">
                  <a:solidFill>
                    <a:schemeClr val="tx1"/>
                  </a:solidFill>
                  <a:latin typeface="Arial" charset="0"/>
                </a:defRPr>
              </a:lvl3pPr>
              <a:lvl4pPr marL="1600200" indent="-228600" defTabSz="1255713" eaLnBrk="0" hangingPunct="0">
                <a:defRPr sz="1200">
                  <a:solidFill>
                    <a:schemeClr val="tx1"/>
                  </a:solidFill>
                  <a:latin typeface="Arial" charset="0"/>
                </a:defRPr>
              </a:lvl4pPr>
              <a:lvl5pPr marL="2057400" indent="-228600" defTabSz="1255713" eaLnBrk="0" hangingPunct="0">
                <a:defRPr sz="1200">
                  <a:solidFill>
                    <a:schemeClr val="tx1"/>
                  </a:solidFill>
                  <a:latin typeface="Arial" charset="0"/>
                </a:defRPr>
              </a:lvl5pPr>
              <a:lvl6pPr marL="2514600" indent="-228600" algn="ctr" defTabSz="1255713" eaLnBrk="0" fontAlgn="base" hangingPunct="0">
                <a:spcBef>
                  <a:spcPct val="0"/>
                </a:spcBef>
                <a:spcAft>
                  <a:spcPct val="0"/>
                </a:spcAft>
                <a:defRPr sz="1200">
                  <a:solidFill>
                    <a:schemeClr val="tx1"/>
                  </a:solidFill>
                  <a:latin typeface="Arial" charset="0"/>
                </a:defRPr>
              </a:lvl6pPr>
              <a:lvl7pPr marL="2971800" indent="-228600" algn="ctr" defTabSz="1255713" eaLnBrk="0" fontAlgn="base" hangingPunct="0">
                <a:spcBef>
                  <a:spcPct val="0"/>
                </a:spcBef>
                <a:spcAft>
                  <a:spcPct val="0"/>
                </a:spcAft>
                <a:defRPr sz="1200">
                  <a:solidFill>
                    <a:schemeClr val="tx1"/>
                  </a:solidFill>
                  <a:latin typeface="Arial" charset="0"/>
                </a:defRPr>
              </a:lvl7pPr>
              <a:lvl8pPr marL="3429000" indent="-228600" algn="ctr" defTabSz="1255713" eaLnBrk="0" fontAlgn="base" hangingPunct="0">
                <a:spcBef>
                  <a:spcPct val="0"/>
                </a:spcBef>
                <a:spcAft>
                  <a:spcPct val="0"/>
                </a:spcAft>
                <a:defRPr sz="1200">
                  <a:solidFill>
                    <a:schemeClr val="tx1"/>
                  </a:solidFill>
                  <a:latin typeface="Arial" charset="0"/>
                </a:defRPr>
              </a:lvl8pPr>
              <a:lvl9pPr marL="3886200" indent="-228600" algn="ctr" defTabSz="1255713" eaLnBrk="0" fontAlgn="base" hangingPunct="0">
                <a:spcBef>
                  <a:spcPct val="0"/>
                </a:spcBef>
                <a:spcAft>
                  <a:spcPct val="0"/>
                </a:spcAft>
                <a:defRPr sz="1200">
                  <a:solidFill>
                    <a:schemeClr val="tx1"/>
                  </a:solidFill>
                  <a:latin typeface="Arial" charset="0"/>
                </a:defRPr>
              </a:lvl9pPr>
            </a:lstStyle>
            <a:p>
              <a:pPr algn="ctr" eaLnBrk="1" fontAlgn="base" hangingPunct="1">
                <a:spcBef>
                  <a:spcPct val="50000"/>
                </a:spcBef>
                <a:spcAft>
                  <a:spcPct val="0"/>
                </a:spcAft>
              </a:pPr>
              <a:r>
                <a:rPr lang="en-US" b="1">
                  <a:solidFill>
                    <a:srgbClr val="000000"/>
                  </a:solidFill>
                </a:rPr>
                <a:t>FADD</a:t>
              </a:r>
            </a:p>
          </p:txBody>
        </p:sp>
      </p:grpSp>
      <p:grpSp>
        <p:nvGrpSpPr>
          <p:cNvPr id="2174" name="Group 2362"/>
          <p:cNvGrpSpPr>
            <a:grpSpLocks/>
          </p:cNvGrpSpPr>
          <p:nvPr/>
        </p:nvGrpSpPr>
        <p:grpSpPr bwMode="auto">
          <a:xfrm>
            <a:off x="1363246" y="3405979"/>
            <a:ext cx="1017303" cy="384560"/>
            <a:chOff x="938" y="2173"/>
            <a:chExt cx="766" cy="426"/>
          </a:xfrm>
        </p:grpSpPr>
        <p:grpSp>
          <p:nvGrpSpPr>
            <p:cNvPr id="2210" name="Group 2363"/>
            <p:cNvGrpSpPr>
              <a:grpSpLocks/>
            </p:cNvGrpSpPr>
            <p:nvPr/>
          </p:nvGrpSpPr>
          <p:grpSpPr bwMode="auto">
            <a:xfrm>
              <a:off x="938" y="2173"/>
              <a:ext cx="766" cy="376"/>
              <a:chOff x="1318" y="6903"/>
              <a:chExt cx="980" cy="479"/>
            </a:xfrm>
          </p:grpSpPr>
          <p:sp>
            <p:nvSpPr>
              <p:cNvPr id="2212" name="Freeform 2364"/>
              <p:cNvSpPr>
                <a:spLocks/>
              </p:cNvSpPr>
              <p:nvPr/>
            </p:nvSpPr>
            <p:spPr bwMode="auto">
              <a:xfrm>
                <a:off x="1318" y="6903"/>
                <a:ext cx="980" cy="479"/>
              </a:xfrm>
              <a:custGeom>
                <a:avLst/>
                <a:gdLst>
                  <a:gd name="T0" fmla="*/ 476 w 980"/>
                  <a:gd name="T1" fmla="*/ 478 h 479"/>
                  <a:gd name="T2" fmla="*/ 104 w 980"/>
                  <a:gd name="T3" fmla="*/ 410 h 479"/>
                  <a:gd name="T4" fmla="*/ 51 w 980"/>
                  <a:gd name="T5" fmla="*/ 201 h 479"/>
                  <a:gd name="T6" fmla="*/ 219 w 980"/>
                  <a:gd name="T7" fmla="*/ 141 h 479"/>
                  <a:gd name="T8" fmla="*/ 411 w 980"/>
                  <a:gd name="T9" fmla="*/ 207 h 479"/>
                  <a:gd name="T10" fmla="*/ 270 w 980"/>
                  <a:gd name="T11" fmla="*/ 93 h 479"/>
                  <a:gd name="T12" fmla="*/ 495 w 980"/>
                  <a:gd name="T13" fmla="*/ 3 h 479"/>
                  <a:gd name="T14" fmla="*/ 711 w 980"/>
                  <a:gd name="T15" fmla="*/ 87 h 479"/>
                  <a:gd name="T16" fmla="*/ 579 w 980"/>
                  <a:gd name="T17" fmla="*/ 201 h 479"/>
                  <a:gd name="T18" fmla="*/ 699 w 980"/>
                  <a:gd name="T19" fmla="*/ 139 h 479"/>
                  <a:gd name="T20" fmla="*/ 873 w 980"/>
                  <a:gd name="T21" fmla="*/ 135 h 479"/>
                  <a:gd name="T22" fmla="*/ 980 w 980"/>
                  <a:gd name="T23" fmla="*/ 254 h 479"/>
                  <a:gd name="T24" fmla="*/ 844 w 980"/>
                  <a:gd name="T25" fmla="*/ 416 h 479"/>
                  <a:gd name="T26" fmla="*/ 478 w 980"/>
                  <a:gd name="T27" fmla="*/ 479 h 479"/>
                  <a:gd name="T28" fmla="*/ 476 w 980"/>
                  <a:gd name="T29" fmla="*/ 478 h 47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80"/>
                  <a:gd name="T46" fmla="*/ 0 h 479"/>
                  <a:gd name="T47" fmla="*/ 980 w 980"/>
                  <a:gd name="T48" fmla="*/ 479 h 47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80" h="479">
                    <a:moveTo>
                      <a:pt x="476" y="478"/>
                    </a:moveTo>
                    <a:cubicBezTo>
                      <a:pt x="304" y="466"/>
                      <a:pt x="204" y="458"/>
                      <a:pt x="104" y="410"/>
                    </a:cubicBezTo>
                    <a:cubicBezTo>
                      <a:pt x="4" y="362"/>
                      <a:pt x="0" y="246"/>
                      <a:pt x="51" y="201"/>
                    </a:cubicBezTo>
                    <a:cubicBezTo>
                      <a:pt x="102" y="156"/>
                      <a:pt x="153" y="141"/>
                      <a:pt x="219" y="141"/>
                    </a:cubicBezTo>
                    <a:cubicBezTo>
                      <a:pt x="285" y="141"/>
                      <a:pt x="334" y="156"/>
                      <a:pt x="411" y="207"/>
                    </a:cubicBezTo>
                    <a:cubicBezTo>
                      <a:pt x="424" y="188"/>
                      <a:pt x="267" y="171"/>
                      <a:pt x="270" y="93"/>
                    </a:cubicBezTo>
                    <a:cubicBezTo>
                      <a:pt x="273" y="15"/>
                      <a:pt x="402" y="6"/>
                      <a:pt x="495" y="3"/>
                    </a:cubicBezTo>
                    <a:cubicBezTo>
                      <a:pt x="588" y="0"/>
                      <a:pt x="705" y="15"/>
                      <a:pt x="711" y="87"/>
                    </a:cubicBezTo>
                    <a:cubicBezTo>
                      <a:pt x="717" y="159"/>
                      <a:pt x="579" y="191"/>
                      <a:pt x="579" y="201"/>
                    </a:cubicBezTo>
                    <a:cubicBezTo>
                      <a:pt x="587" y="189"/>
                      <a:pt x="687" y="147"/>
                      <a:pt x="699" y="139"/>
                    </a:cubicBezTo>
                    <a:cubicBezTo>
                      <a:pt x="730" y="130"/>
                      <a:pt x="806" y="112"/>
                      <a:pt x="873" y="135"/>
                    </a:cubicBezTo>
                    <a:cubicBezTo>
                      <a:pt x="940" y="158"/>
                      <a:pt x="980" y="194"/>
                      <a:pt x="980" y="254"/>
                    </a:cubicBezTo>
                    <a:cubicBezTo>
                      <a:pt x="980" y="314"/>
                      <a:pt x="928" y="378"/>
                      <a:pt x="844" y="416"/>
                    </a:cubicBezTo>
                    <a:cubicBezTo>
                      <a:pt x="760" y="454"/>
                      <a:pt x="539" y="469"/>
                      <a:pt x="478" y="479"/>
                    </a:cubicBezTo>
                    <a:cubicBezTo>
                      <a:pt x="478" y="479"/>
                      <a:pt x="476" y="478"/>
                      <a:pt x="476" y="478"/>
                    </a:cubicBezTo>
                    <a:close/>
                  </a:path>
                </a:pathLst>
              </a:custGeom>
              <a:gradFill rotWithShape="1">
                <a:gsLst>
                  <a:gs pos="0">
                    <a:srgbClr val="FA8C6A"/>
                  </a:gs>
                  <a:gs pos="100000">
                    <a:srgbClr val="F97349"/>
                  </a:gs>
                </a:gsLst>
                <a:lin ang="2700000" scaled="1"/>
              </a:gradFill>
              <a:ln w="9525">
                <a:solidFill>
                  <a:schemeClr val="tx1"/>
                </a:solidFill>
                <a:round/>
                <a:headEnd/>
                <a:tailEnd/>
              </a:ln>
            </p:spPr>
            <p:txBody>
              <a:bodyPr wrap="none" anchor="ctr"/>
              <a:lstStyle/>
              <a:p>
                <a:pPr algn="ctr" defTabSz="666140" fontAlgn="base">
                  <a:spcBef>
                    <a:spcPct val="0"/>
                  </a:spcBef>
                  <a:spcAft>
                    <a:spcPct val="0"/>
                  </a:spcAft>
                </a:pPr>
                <a:endParaRPr lang="hr-HR" sz="900">
                  <a:solidFill>
                    <a:srgbClr val="000000"/>
                  </a:solidFill>
                </a:endParaRPr>
              </a:p>
            </p:txBody>
          </p:sp>
          <p:sp>
            <p:nvSpPr>
              <p:cNvPr id="2213" name="Oval 2365"/>
              <p:cNvSpPr>
                <a:spLocks noChangeArrowheads="1"/>
              </p:cNvSpPr>
              <p:nvPr/>
            </p:nvSpPr>
            <p:spPr bwMode="auto">
              <a:xfrm rot="-579012">
                <a:off x="1905" y="7213"/>
                <a:ext cx="338" cy="120"/>
              </a:xfrm>
              <a:prstGeom prst="ellipse">
                <a:avLst/>
              </a:prstGeom>
              <a:gradFill rotWithShape="1">
                <a:gsLst>
                  <a:gs pos="0">
                    <a:schemeClr val="bg1"/>
                  </a:gs>
                  <a:gs pos="100000">
                    <a:srgbClr val="484608">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defTabSz="666140" fontAlgn="base">
                  <a:spcBef>
                    <a:spcPct val="0"/>
                  </a:spcBef>
                  <a:spcAft>
                    <a:spcPct val="0"/>
                  </a:spcAft>
                </a:pPr>
                <a:endParaRPr lang="sr-Latn-RS" sz="900">
                  <a:solidFill>
                    <a:srgbClr val="000000"/>
                  </a:solidFill>
                </a:endParaRPr>
              </a:p>
            </p:txBody>
          </p:sp>
        </p:grpSp>
        <p:sp>
          <p:nvSpPr>
            <p:cNvPr id="2211" name="Text Box 2366"/>
            <p:cNvSpPr txBox="1">
              <a:spLocks noChangeArrowheads="1"/>
            </p:cNvSpPr>
            <p:nvPr/>
          </p:nvSpPr>
          <p:spPr bwMode="auto">
            <a:xfrm>
              <a:off x="958" y="2292"/>
              <a:ext cx="714"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1255713" eaLnBrk="0" hangingPunct="0">
                <a:defRPr sz="1200">
                  <a:solidFill>
                    <a:schemeClr val="tx1"/>
                  </a:solidFill>
                  <a:latin typeface="Arial" charset="0"/>
                </a:defRPr>
              </a:lvl1pPr>
              <a:lvl2pPr marL="742950" indent="-285750" defTabSz="1255713" eaLnBrk="0" hangingPunct="0">
                <a:defRPr sz="1200">
                  <a:solidFill>
                    <a:schemeClr val="tx1"/>
                  </a:solidFill>
                  <a:latin typeface="Arial" charset="0"/>
                </a:defRPr>
              </a:lvl2pPr>
              <a:lvl3pPr marL="1143000" indent="-228600" defTabSz="1255713" eaLnBrk="0" hangingPunct="0">
                <a:defRPr sz="1200">
                  <a:solidFill>
                    <a:schemeClr val="tx1"/>
                  </a:solidFill>
                  <a:latin typeface="Arial" charset="0"/>
                </a:defRPr>
              </a:lvl3pPr>
              <a:lvl4pPr marL="1600200" indent="-228600" defTabSz="1255713" eaLnBrk="0" hangingPunct="0">
                <a:defRPr sz="1200">
                  <a:solidFill>
                    <a:schemeClr val="tx1"/>
                  </a:solidFill>
                  <a:latin typeface="Arial" charset="0"/>
                </a:defRPr>
              </a:lvl4pPr>
              <a:lvl5pPr marL="2057400" indent="-228600" defTabSz="1255713" eaLnBrk="0" hangingPunct="0">
                <a:defRPr sz="1200">
                  <a:solidFill>
                    <a:schemeClr val="tx1"/>
                  </a:solidFill>
                  <a:latin typeface="Arial" charset="0"/>
                </a:defRPr>
              </a:lvl5pPr>
              <a:lvl6pPr marL="2514600" indent="-228600" algn="ctr" defTabSz="1255713" eaLnBrk="0" fontAlgn="base" hangingPunct="0">
                <a:spcBef>
                  <a:spcPct val="0"/>
                </a:spcBef>
                <a:spcAft>
                  <a:spcPct val="0"/>
                </a:spcAft>
                <a:defRPr sz="1200">
                  <a:solidFill>
                    <a:schemeClr val="tx1"/>
                  </a:solidFill>
                  <a:latin typeface="Arial" charset="0"/>
                </a:defRPr>
              </a:lvl6pPr>
              <a:lvl7pPr marL="2971800" indent="-228600" algn="ctr" defTabSz="1255713" eaLnBrk="0" fontAlgn="base" hangingPunct="0">
                <a:spcBef>
                  <a:spcPct val="0"/>
                </a:spcBef>
                <a:spcAft>
                  <a:spcPct val="0"/>
                </a:spcAft>
                <a:defRPr sz="1200">
                  <a:solidFill>
                    <a:schemeClr val="tx1"/>
                  </a:solidFill>
                  <a:latin typeface="Arial" charset="0"/>
                </a:defRPr>
              </a:lvl7pPr>
              <a:lvl8pPr marL="3429000" indent="-228600" algn="ctr" defTabSz="1255713" eaLnBrk="0" fontAlgn="base" hangingPunct="0">
                <a:spcBef>
                  <a:spcPct val="0"/>
                </a:spcBef>
                <a:spcAft>
                  <a:spcPct val="0"/>
                </a:spcAft>
                <a:defRPr sz="1200">
                  <a:solidFill>
                    <a:schemeClr val="tx1"/>
                  </a:solidFill>
                  <a:latin typeface="Arial" charset="0"/>
                </a:defRPr>
              </a:lvl8pPr>
              <a:lvl9pPr marL="3886200" indent="-228600" algn="ctr" defTabSz="1255713" eaLnBrk="0" fontAlgn="base" hangingPunct="0">
                <a:spcBef>
                  <a:spcPct val="0"/>
                </a:spcBef>
                <a:spcAft>
                  <a:spcPct val="0"/>
                </a:spcAft>
                <a:defRPr sz="1200">
                  <a:solidFill>
                    <a:schemeClr val="tx1"/>
                  </a:solidFill>
                  <a:latin typeface="Arial" charset="0"/>
                </a:defRPr>
              </a:lvl9pPr>
            </a:lstStyle>
            <a:p>
              <a:pPr algn="ctr" eaLnBrk="1" fontAlgn="base" hangingPunct="1">
                <a:spcBef>
                  <a:spcPct val="50000"/>
                </a:spcBef>
                <a:spcAft>
                  <a:spcPct val="0"/>
                </a:spcAft>
              </a:pPr>
              <a:r>
                <a:rPr lang="en-US" b="1">
                  <a:solidFill>
                    <a:srgbClr val="000000"/>
                  </a:solidFill>
                </a:rPr>
                <a:t>Caspase9</a:t>
              </a:r>
            </a:p>
          </p:txBody>
        </p:sp>
      </p:grpSp>
      <p:grpSp>
        <p:nvGrpSpPr>
          <p:cNvPr id="2175" name="Group 2372"/>
          <p:cNvGrpSpPr>
            <a:grpSpLocks/>
          </p:cNvGrpSpPr>
          <p:nvPr/>
        </p:nvGrpSpPr>
        <p:grpSpPr bwMode="auto">
          <a:xfrm>
            <a:off x="4353589" y="4619245"/>
            <a:ext cx="876581" cy="288872"/>
            <a:chOff x="2970" y="5117"/>
            <a:chExt cx="662" cy="368"/>
          </a:xfrm>
        </p:grpSpPr>
        <p:grpSp>
          <p:nvGrpSpPr>
            <p:cNvPr id="2206" name="Group 2368"/>
            <p:cNvGrpSpPr>
              <a:grpSpLocks/>
            </p:cNvGrpSpPr>
            <p:nvPr/>
          </p:nvGrpSpPr>
          <p:grpSpPr bwMode="auto">
            <a:xfrm>
              <a:off x="2970" y="5117"/>
              <a:ext cx="662" cy="368"/>
              <a:chOff x="1318" y="6903"/>
              <a:chExt cx="980" cy="479"/>
            </a:xfrm>
          </p:grpSpPr>
          <p:sp>
            <p:nvSpPr>
              <p:cNvPr id="2208" name="Freeform 2369"/>
              <p:cNvSpPr>
                <a:spLocks/>
              </p:cNvSpPr>
              <p:nvPr/>
            </p:nvSpPr>
            <p:spPr bwMode="auto">
              <a:xfrm>
                <a:off x="1318" y="6903"/>
                <a:ext cx="980" cy="479"/>
              </a:xfrm>
              <a:custGeom>
                <a:avLst/>
                <a:gdLst>
                  <a:gd name="T0" fmla="*/ 476 w 980"/>
                  <a:gd name="T1" fmla="*/ 478 h 479"/>
                  <a:gd name="T2" fmla="*/ 104 w 980"/>
                  <a:gd name="T3" fmla="*/ 410 h 479"/>
                  <a:gd name="T4" fmla="*/ 51 w 980"/>
                  <a:gd name="T5" fmla="*/ 201 h 479"/>
                  <a:gd name="T6" fmla="*/ 219 w 980"/>
                  <a:gd name="T7" fmla="*/ 141 h 479"/>
                  <a:gd name="T8" fmla="*/ 411 w 980"/>
                  <a:gd name="T9" fmla="*/ 207 h 479"/>
                  <a:gd name="T10" fmla="*/ 270 w 980"/>
                  <a:gd name="T11" fmla="*/ 93 h 479"/>
                  <a:gd name="T12" fmla="*/ 495 w 980"/>
                  <a:gd name="T13" fmla="*/ 3 h 479"/>
                  <a:gd name="T14" fmla="*/ 711 w 980"/>
                  <a:gd name="T15" fmla="*/ 87 h 479"/>
                  <a:gd name="T16" fmla="*/ 579 w 980"/>
                  <a:gd name="T17" fmla="*/ 201 h 479"/>
                  <a:gd name="T18" fmla="*/ 699 w 980"/>
                  <a:gd name="T19" fmla="*/ 139 h 479"/>
                  <a:gd name="T20" fmla="*/ 873 w 980"/>
                  <a:gd name="T21" fmla="*/ 135 h 479"/>
                  <a:gd name="T22" fmla="*/ 980 w 980"/>
                  <a:gd name="T23" fmla="*/ 254 h 479"/>
                  <a:gd name="T24" fmla="*/ 844 w 980"/>
                  <a:gd name="T25" fmla="*/ 416 h 479"/>
                  <a:gd name="T26" fmla="*/ 478 w 980"/>
                  <a:gd name="T27" fmla="*/ 479 h 479"/>
                  <a:gd name="T28" fmla="*/ 476 w 980"/>
                  <a:gd name="T29" fmla="*/ 478 h 47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80"/>
                  <a:gd name="T46" fmla="*/ 0 h 479"/>
                  <a:gd name="T47" fmla="*/ 980 w 980"/>
                  <a:gd name="T48" fmla="*/ 479 h 47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80" h="479">
                    <a:moveTo>
                      <a:pt x="476" y="478"/>
                    </a:moveTo>
                    <a:cubicBezTo>
                      <a:pt x="304" y="466"/>
                      <a:pt x="204" y="458"/>
                      <a:pt x="104" y="410"/>
                    </a:cubicBezTo>
                    <a:cubicBezTo>
                      <a:pt x="4" y="362"/>
                      <a:pt x="0" y="246"/>
                      <a:pt x="51" y="201"/>
                    </a:cubicBezTo>
                    <a:cubicBezTo>
                      <a:pt x="102" y="156"/>
                      <a:pt x="153" y="141"/>
                      <a:pt x="219" y="141"/>
                    </a:cubicBezTo>
                    <a:cubicBezTo>
                      <a:pt x="285" y="141"/>
                      <a:pt x="334" y="156"/>
                      <a:pt x="411" y="207"/>
                    </a:cubicBezTo>
                    <a:cubicBezTo>
                      <a:pt x="424" y="188"/>
                      <a:pt x="267" y="171"/>
                      <a:pt x="270" y="93"/>
                    </a:cubicBezTo>
                    <a:cubicBezTo>
                      <a:pt x="273" y="15"/>
                      <a:pt x="402" y="6"/>
                      <a:pt x="495" y="3"/>
                    </a:cubicBezTo>
                    <a:cubicBezTo>
                      <a:pt x="588" y="0"/>
                      <a:pt x="705" y="15"/>
                      <a:pt x="711" y="87"/>
                    </a:cubicBezTo>
                    <a:cubicBezTo>
                      <a:pt x="717" y="159"/>
                      <a:pt x="579" y="191"/>
                      <a:pt x="579" y="201"/>
                    </a:cubicBezTo>
                    <a:cubicBezTo>
                      <a:pt x="587" y="189"/>
                      <a:pt x="687" y="147"/>
                      <a:pt x="699" y="139"/>
                    </a:cubicBezTo>
                    <a:cubicBezTo>
                      <a:pt x="730" y="130"/>
                      <a:pt x="806" y="112"/>
                      <a:pt x="873" y="135"/>
                    </a:cubicBezTo>
                    <a:cubicBezTo>
                      <a:pt x="940" y="158"/>
                      <a:pt x="980" y="194"/>
                      <a:pt x="980" y="254"/>
                    </a:cubicBezTo>
                    <a:cubicBezTo>
                      <a:pt x="980" y="314"/>
                      <a:pt x="928" y="378"/>
                      <a:pt x="844" y="416"/>
                    </a:cubicBezTo>
                    <a:cubicBezTo>
                      <a:pt x="760" y="454"/>
                      <a:pt x="539" y="469"/>
                      <a:pt x="478" y="479"/>
                    </a:cubicBezTo>
                    <a:cubicBezTo>
                      <a:pt x="478" y="479"/>
                      <a:pt x="476" y="478"/>
                      <a:pt x="476" y="478"/>
                    </a:cubicBezTo>
                    <a:close/>
                  </a:path>
                </a:pathLst>
              </a:custGeom>
              <a:gradFill rotWithShape="1">
                <a:gsLst>
                  <a:gs pos="0">
                    <a:srgbClr val="FB2C09"/>
                  </a:gs>
                  <a:gs pos="100000">
                    <a:srgbClr val="FD8E7B"/>
                  </a:gs>
                </a:gsLst>
                <a:lin ang="2700000" scaled="1"/>
              </a:gradFill>
              <a:ln w="9525">
                <a:solidFill>
                  <a:srgbClr val="000000">
                    <a:alpha val="65881"/>
                  </a:srgbClr>
                </a:solidFill>
                <a:round/>
                <a:headEnd/>
                <a:tailEnd/>
              </a:ln>
            </p:spPr>
            <p:txBody>
              <a:bodyPr wrap="none" anchor="ctr"/>
              <a:lstStyle/>
              <a:p>
                <a:pPr algn="ctr" defTabSz="666140" fontAlgn="base">
                  <a:spcBef>
                    <a:spcPct val="0"/>
                  </a:spcBef>
                  <a:spcAft>
                    <a:spcPct val="0"/>
                  </a:spcAft>
                </a:pPr>
                <a:endParaRPr lang="hr-HR" sz="900">
                  <a:solidFill>
                    <a:srgbClr val="000000"/>
                  </a:solidFill>
                </a:endParaRPr>
              </a:p>
            </p:txBody>
          </p:sp>
          <p:sp>
            <p:nvSpPr>
              <p:cNvPr id="2209" name="Oval 2370"/>
              <p:cNvSpPr>
                <a:spLocks noChangeArrowheads="1"/>
              </p:cNvSpPr>
              <p:nvPr/>
            </p:nvSpPr>
            <p:spPr bwMode="auto">
              <a:xfrm rot="-579012">
                <a:off x="1905" y="7213"/>
                <a:ext cx="338" cy="120"/>
              </a:xfrm>
              <a:prstGeom prst="ellipse">
                <a:avLst/>
              </a:prstGeom>
              <a:gradFill rotWithShape="1">
                <a:gsLst>
                  <a:gs pos="0">
                    <a:schemeClr val="bg1"/>
                  </a:gs>
                  <a:gs pos="100000">
                    <a:srgbClr val="484608">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defTabSz="666140" fontAlgn="base">
                  <a:spcBef>
                    <a:spcPct val="0"/>
                  </a:spcBef>
                  <a:spcAft>
                    <a:spcPct val="0"/>
                  </a:spcAft>
                </a:pPr>
                <a:endParaRPr lang="sr-Latn-RS" sz="900">
                  <a:solidFill>
                    <a:srgbClr val="000000"/>
                  </a:solidFill>
                </a:endParaRPr>
              </a:p>
            </p:txBody>
          </p:sp>
        </p:grpSp>
        <p:sp>
          <p:nvSpPr>
            <p:cNvPr id="2207" name="Text Box 2371"/>
            <p:cNvSpPr txBox="1">
              <a:spLocks noChangeArrowheads="1"/>
            </p:cNvSpPr>
            <p:nvPr/>
          </p:nvSpPr>
          <p:spPr bwMode="auto">
            <a:xfrm>
              <a:off x="3000" y="5224"/>
              <a:ext cx="617"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1255713" eaLnBrk="0" hangingPunct="0">
                <a:defRPr sz="1200">
                  <a:solidFill>
                    <a:schemeClr val="tx1"/>
                  </a:solidFill>
                  <a:latin typeface="Arial" charset="0"/>
                </a:defRPr>
              </a:lvl1pPr>
              <a:lvl2pPr marL="742950" indent="-285750" defTabSz="1255713" eaLnBrk="0" hangingPunct="0">
                <a:defRPr sz="1200">
                  <a:solidFill>
                    <a:schemeClr val="tx1"/>
                  </a:solidFill>
                  <a:latin typeface="Arial" charset="0"/>
                </a:defRPr>
              </a:lvl2pPr>
              <a:lvl3pPr marL="1143000" indent="-228600" defTabSz="1255713" eaLnBrk="0" hangingPunct="0">
                <a:defRPr sz="1200">
                  <a:solidFill>
                    <a:schemeClr val="tx1"/>
                  </a:solidFill>
                  <a:latin typeface="Arial" charset="0"/>
                </a:defRPr>
              </a:lvl3pPr>
              <a:lvl4pPr marL="1600200" indent="-228600" defTabSz="1255713" eaLnBrk="0" hangingPunct="0">
                <a:defRPr sz="1200">
                  <a:solidFill>
                    <a:schemeClr val="tx1"/>
                  </a:solidFill>
                  <a:latin typeface="Arial" charset="0"/>
                </a:defRPr>
              </a:lvl4pPr>
              <a:lvl5pPr marL="2057400" indent="-228600" defTabSz="1255713" eaLnBrk="0" hangingPunct="0">
                <a:defRPr sz="1200">
                  <a:solidFill>
                    <a:schemeClr val="tx1"/>
                  </a:solidFill>
                  <a:latin typeface="Arial" charset="0"/>
                </a:defRPr>
              </a:lvl5pPr>
              <a:lvl6pPr marL="2514600" indent="-228600" algn="ctr" defTabSz="1255713" eaLnBrk="0" fontAlgn="base" hangingPunct="0">
                <a:spcBef>
                  <a:spcPct val="0"/>
                </a:spcBef>
                <a:spcAft>
                  <a:spcPct val="0"/>
                </a:spcAft>
                <a:defRPr sz="1200">
                  <a:solidFill>
                    <a:schemeClr val="tx1"/>
                  </a:solidFill>
                  <a:latin typeface="Arial" charset="0"/>
                </a:defRPr>
              </a:lvl6pPr>
              <a:lvl7pPr marL="2971800" indent="-228600" algn="ctr" defTabSz="1255713" eaLnBrk="0" fontAlgn="base" hangingPunct="0">
                <a:spcBef>
                  <a:spcPct val="0"/>
                </a:spcBef>
                <a:spcAft>
                  <a:spcPct val="0"/>
                </a:spcAft>
                <a:defRPr sz="1200">
                  <a:solidFill>
                    <a:schemeClr val="tx1"/>
                  </a:solidFill>
                  <a:latin typeface="Arial" charset="0"/>
                </a:defRPr>
              </a:lvl7pPr>
              <a:lvl8pPr marL="3429000" indent="-228600" algn="ctr" defTabSz="1255713" eaLnBrk="0" fontAlgn="base" hangingPunct="0">
                <a:spcBef>
                  <a:spcPct val="0"/>
                </a:spcBef>
                <a:spcAft>
                  <a:spcPct val="0"/>
                </a:spcAft>
                <a:defRPr sz="1200">
                  <a:solidFill>
                    <a:schemeClr val="tx1"/>
                  </a:solidFill>
                  <a:latin typeface="Arial" charset="0"/>
                </a:defRPr>
              </a:lvl8pPr>
              <a:lvl9pPr marL="3886200" indent="-228600" algn="ctr" defTabSz="1255713" eaLnBrk="0" fontAlgn="base" hangingPunct="0">
                <a:spcBef>
                  <a:spcPct val="0"/>
                </a:spcBef>
                <a:spcAft>
                  <a:spcPct val="0"/>
                </a:spcAft>
                <a:defRPr sz="1200">
                  <a:solidFill>
                    <a:schemeClr val="tx1"/>
                  </a:solidFill>
                  <a:latin typeface="Arial" charset="0"/>
                </a:defRPr>
              </a:lvl9pPr>
            </a:lstStyle>
            <a:p>
              <a:pPr algn="ctr" eaLnBrk="1" fontAlgn="base" hangingPunct="1">
                <a:spcBef>
                  <a:spcPct val="50000"/>
                </a:spcBef>
                <a:spcAft>
                  <a:spcPct val="0"/>
                </a:spcAft>
              </a:pPr>
              <a:r>
                <a:rPr lang="en-US" sz="600" b="1" dirty="0" smtClean="0">
                  <a:solidFill>
                    <a:srgbClr val="000000"/>
                  </a:solidFill>
                </a:rPr>
                <a:t>Endo</a:t>
              </a:r>
              <a:r>
                <a:rPr lang="hr-HR" sz="600" b="1" dirty="0" err="1" smtClean="0">
                  <a:solidFill>
                    <a:srgbClr val="000000"/>
                  </a:solidFill>
                </a:rPr>
                <a:t>nuclease</a:t>
              </a:r>
              <a:r>
                <a:rPr lang="hr-HR" sz="600" b="1" dirty="0" smtClean="0">
                  <a:solidFill>
                    <a:srgbClr val="000000"/>
                  </a:solidFill>
                </a:rPr>
                <a:t> </a:t>
              </a:r>
              <a:r>
                <a:rPr lang="en-US" sz="600" b="1" dirty="0" smtClean="0">
                  <a:solidFill>
                    <a:srgbClr val="000000"/>
                  </a:solidFill>
                </a:rPr>
                <a:t>G</a:t>
              </a:r>
              <a:endParaRPr lang="en-US" sz="600" b="1" dirty="0">
                <a:solidFill>
                  <a:srgbClr val="000000"/>
                </a:solidFill>
              </a:endParaRPr>
            </a:p>
          </p:txBody>
        </p:sp>
      </p:grpSp>
      <p:grpSp>
        <p:nvGrpSpPr>
          <p:cNvPr id="2176" name="Group 2373"/>
          <p:cNvGrpSpPr>
            <a:grpSpLocks/>
          </p:cNvGrpSpPr>
          <p:nvPr/>
        </p:nvGrpSpPr>
        <p:grpSpPr bwMode="auto">
          <a:xfrm>
            <a:off x="3661706" y="5565304"/>
            <a:ext cx="876581" cy="300647"/>
            <a:chOff x="2970" y="5117"/>
            <a:chExt cx="662" cy="383"/>
          </a:xfrm>
        </p:grpSpPr>
        <p:grpSp>
          <p:nvGrpSpPr>
            <p:cNvPr id="2202" name="Group 2374"/>
            <p:cNvGrpSpPr>
              <a:grpSpLocks/>
            </p:cNvGrpSpPr>
            <p:nvPr/>
          </p:nvGrpSpPr>
          <p:grpSpPr bwMode="auto">
            <a:xfrm>
              <a:off x="2970" y="5117"/>
              <a:ext cx="662" cy="368"/>
              <a:chOff x="1318" y="6903"/>
              <a:chExt cx="980" cy="479"/>
            </a:xfrm>
          </p:grpSpPr>
          <p:sp>
            <p:nvSpPr>
              <p:cNvPr id="2204" name="Freeform 2375"/>
              <p:cNvSpPr>
                <a:spLocks/>
              </p:cNvSpPr>
              <p:nvPr/>
            </p:nvSpPr>
            <p:spPr bwMode="auto">
              <a:xfrm>
                <a:off x="1318" y="6903"/>
                <a:ext cx="980" cy="479"/>
              </a:xfrm>
              <a:custGeom>
                <a:avLst/>
                <a:gdLst>
                  <a:gd name="T0" fmla="*/ 476 w 980"/>
                  <a:gd name="T1" fmla="*/ 478 h 479"/>
                  <a:gd name="T2" fmla="*/ 104 w 980"/>
                  <a:gd name="T3" fmla="*/ 410 h 479"/>
                  <a:gd name="T4" fmla="*/ 51 w 980"/>
                  <a:gd name="T5" fmla="*/ 201 h 479"/>
                  <a:gd name="T6" fmla="*/ 219 w 980"/>
                  <a:gd name="T7" fmla="*/ 141 h 479"/>
                  <a:gd name="T8" fmla="*/ 411 w 980"/>
                  <a:gd name="T9" fmla="*/ 207 h 479"/>
                  <a:gd name="T10" fmla="*/ 270 w 980"/>
                  <a:gd name="T11" fmla="*/ 93 h 479"/>
                  <a:gd name="T12" fmla="*/ 495 w 980"/>
                  <a:gd name="T13" fmla="*/ 3 h 479"/>
                  <a:gd name="T14" fmla="*/ 711 w 980"/>
                  <a:gd name="T15" fmla="*/ 87 h 479"/>
                  <a:gd name="T16" fmla="*/ 579 w 980"/>
                  <a:gd name="T17" fmla="*/ 201 h 479"/>
                  <a:gd name="T18" fmla="*/ 699 w 980"/>
                  <a:gd name="T19" fmla="*/ 139 h 479"/>
                  <a:gd name="T20" fmla="*/ 873 w 980"/>
                  <a:gd name="T21" fmla="*/ 135 h 479"/>
                  <a:gd name="T22" fmla="*/ 980 w 980"/>
                  <a:gd name="T23" fmla="*/ 254 h 479"/>
                  <a:gd name="T24" fmla="*/ 844 w 980"/>
                  <a:gd name="T25" fmla="*/ 416 h 479"/>
                  <a:gd name="T26" fmla="*/ 478 w 980"/>
                  <a:gd name="T27" fmla="*/ 479 h 479"/>
                  <a:gd name="T28" fmla="*/ 476 w 980"/>
                  <a:gd name="T29" fmla="*/ 478 h 47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80"/>
                  <a:gd name="T46" fmla="*/ 0 h 479"/>
                  <a:gd name="T47" fmla="*/ 980 w 980"/>
                  <a:gd name="T48" fmla="*/ 479 h 47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80" h="479">
                    <a:moveTo>
                      <a:pt x="476" y="478"/>
                    </a:moveTo>
                    <a:cubicBezTo>
                      <a:pt x="304" y="466"/>
                      <a:pt x="204" y="458"/>
                      <a:pt x="104" y="410"/>
                    </a:cubicBezTo>
                    <a:cubicBezTo>
                      <a:pt x="4" y="362"/>
                      <a:pt x="0" y="246"/>
                      <a:pt x="51" y="201"/>
                    </a:cubicBezTo>
                    <a:cubicBezTo>
                      <a:pt x="102" y="156"/>
                      <a:pt x="153" y="141"/>
                      <a:pt x="219" y="141"/>
                    </a:cubicBezTo>
                    <a:cubicBezTo>
                      <a:pt x="285" y="141"/>
                      <a:pt x="334" y="156"/>
                      <a:pt x="411" y="207"/>
                    </a:cubicBezTo>
                    <a:cubicBezTo>
                      <a:pt x="424" y="188"/>
                      <a:pt x="267" y="171"/>
                      <a:pt x="270" y="93"/>
                    </a:cubicBezTo>
                    <a:cubicBezTo>
                      <a:pt x="273" y="15"/>
                      <a:pt x="402" y="6"/>
                      <a:pt x="495" y="3"/>
                    </a:cubicBezTo>
                    <a:cubicBezTo>
                      <a:pt x="588" y="0"/>
                      <a:pt x="705" y="15"/>
                      <a:pt x="711" y="87"/>
                    </a:cubicBezTo>
                    <a:cubicBezTo>
                      <a:pt x="717" y="159"/>
                      <a:pt x="579" y="191"/>
                      <a:pt x="579" y="201"/>
                    </a:cubicBezTo>
                    <a:cubicBezTo>
                      <a:pt x="587" y="189"/>
                      <a:pt x="687" y="147"/>
                      <a:pt x="699" y="139"/>
                    </a:cubicBezTo>
                    <a:cubicBezTo>
                      <a:pt x="730" y="130"/>
                      <a:pt x="806" y="112"/>
                      <a:pt x="873" y="135"/>
                    </a:cubicBezTo>
                    <a:cubicBezTo>
                      <a:pt x="940" y="158"/>
                      <a:pt x="980" y="194"/>
                      <a:pt x="980" y="254"/>
                    </a:cubicBezTo>
                    <a:cubicBezTo>
                      <a:pt x="980" y="314"/>
                      <a:pt x="928" y="378"/>
                      <a:pt x="844" y="416"/>
                    </a:cubicBezTo>
                    <a:cubicBezTo>
                      <a:pt x="760" y="454"/>
                      <a:pt x="539" y="469"/>
                      <a:pt x="478" y="479"/>
                    </a:cubicBezTo>
                    <a:cubicBezTo>
                      <a:pt x="478" y="479"/>
                      <a:pt x="476" y="478"/>
                      <a:pt x="476" y="478"/>
                    </a:cubicBezTo>
                    <a:close/>
                  </a:path>
                </a:pathLst>
              </a:custGeom>
              <a:gradFill rotWithShape="1">
                <a:gsLst>
                  <a:gs pos="0">
                    <a:srgbClr val="FB2C09"/>
                  </a:gs>
                  <a:gs pos="100000">
                    <a:srgbClr val="FD8E7B"/>
                  </a:gs>
                </a:gsLst>
                <a:lin ang="2700000" scaled="1"/>
              </a:gradFill>
              <a:ln w="9525">
                <a:solidFill>
                  <a:srgbClr val="000000">
                    <a:alpha val="65881"/>
                  </a:srgbClr>
                </a:solidFill>
                <a:round/>
                <a:headEnd/>
                <a:tailEnd/>
              </a:ln>
            </p:spPr>
            <p:txBody>
              <a:bodyPr wrap="none" anchor="ctr"/>
              <a:lstStyle/>
              <a:p>
                <a:pPr algn="ctr" defTabSz="666140" fontAlgn="base">
                  <a:spcBef>
                    <a:spcPct val="0"/>
                  </a:spcBef>
                  <a:spcAft>
                    <a:spcPct val="0"/>
                  </a:spcAft>
                </a:pPr>
                <a:endParaRPr lang="hr-HR" sz="900">
                  <a:solidFill>
                    <a:srgbClr val="000000"/>
                  </a:solidFill>
                </a:endParaRPr>
              </a:p>
            </p:txBody>
          </p:sp>
          <p:sp>
            <p:nvSpPr>
              <p:cNvPr id="2205" name="Oval 2376"/>
              <p:cNvSpPr>
                <a:spLocks noChangeArrowheads="1"/>
              </p:cNvSpPr>
              <p:nvPr/>
            </p:nvSpPr>
            <p:spPr bwMode="auto">
              <a:xfrm rot="-579012">
                <a:off x="1905" y="7213"/>
                <a:ext cx="338" cy="120"/>
              </a:xfrm>
              <a:prstGeom prst="ellipse">
                <a:avLst/>
              </a:prstGeom>
              <a:gradFill rotWithShape="1">
                <a:gsLst>
                  <a:gs pos="0">
                    <a:schemeClr val="bg1"/>
                  </a:gs>
                  <a:gs pos="100000">
                    <a:srgbClr val="484608">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defTabSz="666140" fontAlgn="base">
                  <a:spcBef>
                    <a:spcPct val="0"/>
                  </a:spcBef>
                  <a:spcAft>
                    <a:spcPct val="0"/>
                  </a:spcAft>
                </a:pPr>
                <a:endParaRPr lang="sr-Latn-RS" sz="900">
                  <a:solidFill>
                    <a:srgbClr val="000000"/>
                  </a:solidFill>
                </a:endParaRPr>
              </a:p>
            </p:txBody>
          </p:sp>
        </p:grpSp>
        <p:sp>
          <p:nvSpPr>
            <p:cNvPr id="2203" name="Text Box 2377"/>
            <p:cNvSpPr txBox="1">
              <a:spLocks noChangeArrowheads="1"/>
            </p:cNvSpPr>
            <p:nvPr/>
          </p:nvSpPr>
          <p:spPr bwMode="auto">
            <a:xfrm>
              <a:off x="2987" y="5147"/>
              <a:ext cx="617" cy="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1255713" eaLnBrk="0" hangingPunct="0">
                <a:defRPr sz="1200">
                  <a:solidFill>
                    <a:schemeClr val="tx1"/>
                  </a:solidFill>
                  <a:latin typeface="Arial" charset="0"/>
                </a:defRPr>
              </a:lvl1pPr>
              <a:lvl2pPr marL="742950" indent="-285750" defTabSz="1255713" eaLnBrk="0" hangingPunct="0">
                <a:defRPr sz="1200">
                  <a:solidFill>
                    <a:schemeClr val="tx1"/>
                  </a:solidFill>
                  <a:latin typeface="Arial" charset="0"/>
                </a:defRPr>
              </a:lvl2pPr>
              <a:lvl3pPr marL="1143000" indent="-228600" defTabSz="1255713" eaLnBrk="0" hangingPunct="0">
                <a:defRPr sz="1200">
                  <a:solidFill>
                    <a:schemeClr val="tx1"/>
                  </a:solidFill>
                  <a:latin typeface="Arial" charset="0"/>
                </a:defRPr>
              </a:lvl3pPr>
              <a:lvl4pPr marL="1600200" indent="-228600" defTabSz="1255713" eaLnBrk="0" hangingPunct="0">
                <a:defRPr sz="1200">
                  <a:solidFill>
                    <a:schemeClr val="tx1"/>
                  </a:solidFill>
                  <a:latin typeface="Arial" charset="0"/>
                </a:defRPr>
              </a:lvl4pPr>
              <a:lvl5pPr marL="2057400" indent="-228600" defTabSz="1255713" eaLnBrk="0" hangingPunct="0">
                <a:defRPr sz="1200">
                  <a:solidFill>
                    <a:schemeClr val="tx1"/>
                  </a:solidFill>
                  <a:latin typeface="Arial" charset="0"/>
                </a:defRPr>
              </a:lvl5pPr>
              <a:lvl6pPr marL="2514600" indent="-228600" algn="ctr" defTabSz="1255713" eaLnBrk="0" fontAlgn="base" hangingPunct="0">
                <a:spcBef>
                  <a:spcPct val="0"/>
                </a:spcBef>
                <a:spcAft>
                  <a:spcPct val="0"/>
                </a:spcAft>
                <a:defRPr sz="1200">
                  <a:solidFill>
                    <a:schemeClr val="tx1"/>
                  </a:solidFill>
                  <a:latin typeface="Arial" charset="0"/>
                </a:defRPr>
              </a:lvl6pPr>
              <a:lvl7pPr marL="2971800" indent="-228600" algn="ctr" defTabSz="1255713" eaLnBrk="0" fontAlgn="base" hangingPunct="0">
                <a:spcBef>
                  <a:spcPct val="0"/>
                </a:spcBef>
                <a:spcAft>
                  <a:spcPct val="0"/>
                </a:spcAft>
                <a:defRPr sz="1200">
                  <a:solidFill>
                    <a:schemeClr val="tx1"/>
                  </a:solidFill>
                  <a:latin typeface="Arial" charset="0"/>
                </a:defRPr>
              </a:lvl7pPr>
              <a:lvl8pPr marL="3429000" indent="-228600" algn="ctr" defTabSz="1255713" eaLnBrk="0" fontAlgn="base" hangingPunct="0">
                <a:spcBef>
                  <a:spcPct val="0"/>
                </a:spcBef>
                <a:spcAft>
                  <a:spcPct val="0"/>
                </a:spcAft>
                <a:defRPr sz="1200">
                  <a:solidFill>
                    <a:schemeClr val="tx1"/>
                  </a:solidFill>
                  <a:latin typeface="Arial" charset="0"/>
                </a:defRPr>
              </a:lvl8pPr>
              <a:lvl9pPr marL="3886200" indent="-228600" algn="ctr" defTabSz="1255713" eaLnBrk="0" fontAlgn="base" hangingPunct="0">
                <a:spcBef>
                  <a:spcPct val="0"/>
                </a:spcBef>
                <a:spcAft>
                  <a:spcPct val="0"/>
                </a:spcAft>
                <a:defRPr sz="1200">
                  <a:solidFill>
                    <a:schemeClr val="tx1"/>
                  </a:solidFill>
                  <a:latin typeface="Arial" charset="0"/>
                </a:defRPr>
              </a:lvl9pPr>
            </a:lstStyle>
            <a:p>
              <a:pPr algn="ctr" eaLnBrk="1" fontAlgn="base" hangingPunct="1">
                <a:spcBef>
                  <a:spcPct val="50000"/>
                </a:spcBef>
                <a:spcAft>
                  <a:spcPct val="0"/>
                </a:spcAft>
              </a:pPr>
              <a:r>
                <a:rPr lang="en-US" b="1" dirty="0" err="1">
                  <a:solidFill>
                    <a:srgbClr val="000000"/>
                  </a:solidFill>
                </a:rPr>
                <a:t>EndoG</a:t>
              </a:r>
              <a:endParaRPr lang="en-US" b="1" dirty="0">
                <a:solidFill>
                  <a:srgbClr val="000000"/>
                </a:solidFill>
              </a:endParaRPr>
            </a:p>
          </p:txBody>
        </p:sp>
      </p:grpSp>
      <p:grpSp>
        <p:nvGrpSpPr>
          <p:cNvPr id="2177" name="Group 2381"/>
          <p:cNvGrpSpPr>
            <a:grpSpLocks/>
          </p:cNvGrpSpPr>
          <p:nvPr/>
        </p:nvGrpSpPr>
        <p:grpSpPr bwMode="auto">
          <a:xfrm>
            <a:off x="5691915" y="5876985"/>
            <a:ext cx="571683" cy="277150"/>
            <a:chOff x="-805" y="6075"/>
            <a:chExt cx="446" cy="346"/>
          </a:xfrm>
        </p:grpSpPr>
        <p:grpSp>
          <p:nvGrpSpPr>
            <p:cNvPr id="2198" name="Group 2378"/>
            <p:cNvGrpSpPr>
              <a:grpSpLocks/>
            </p:cNvGrpSpPr>
            <p:nvPr/>
          </p:nvGrpSpPr>
          <p:grpSpPr bwMode="auto">
            <a:xfrm rot="-186416">
              <a:off x="-805" y="6104"/>
              <a:ext cx="446" cy="284"/>
              <a:chOff x="3181" y="6201"/>
              <a:chExt cx="844" cy="471"/>
            </a:xfrm>
          </p:grpSpPr>
          <p:sp>
            <p:nvSpPr>
              <p:cNvPr id="2200" name="Freeform 2379"/>
              <p:cNvSpPr>
                <a:spLocks/>
              </p:cNvSpPr>
              <p:nvPr/>
            </p:nvSpPr>
            <p:spPr bwMode="auto">
              <a:xfrm flipH="1">
                <a:off x="3181" y="6201"/>
                <a:ext cx="844" cy="471"/>
              </a:xfrm>
              <a:custGeom>
                <a:avLst/>
                <a:gdLst>
                  <a:gd name="T0" fmla="*/ 213 w 1214"/>
                  <a:gd name="T1" fmla="*/ 10 h 738"/>
                  <a:gd name="T2" fmla="*/ 3 w 1214"/>
                  <a:gd name="T3" fmla="*/ 108 h 738"/>
                  <a:gd name="T4" fmla="*/ 63 w 1214"/>
                  <a:gd name="T5" fmla="*/ 183 h 738"/>
                  <a:gd name="T6" fmla="*/ 201 w 1214"/>
                  <a:gd name="T7" fmla="*/ 163 h 738"/>
                  <a:gd name="T8" fmla="*/ 339 w 1214"/>
                  <a:gd name="T9" fmla="*/ 179 h 738"/>
                  <a:gd name="T10" fmla="*/ 387 w 1214"/>
                  <a:gd name="T11" fmla="*/ 78 h 738"/>
                  <a:gd name="T12" fmla="*/ 213 w 1214"/>
                  <a:gd name="T13" fmla="*/ 10 h 738"/>
                  <a:gd name="T14" fmla="*/ 0 60000 65536"/>
                  <a:gd name="T15" fmla="*/ 0 60000 65536"/>
                  <a:gd name="T16" fmla="*/ 0 60000 65536"/>
                  <a:gd name="T17" fmla="*/ 0 60000 65536"/>
                  <a:gd name="T18" fmla="*/ 0 60000 65536"/>
                  <a:gd name="T19" fmla="*/ 0 60000 65536"/>
                  <a:gd name="T20" fmla="*/ 0 60000 65536"/>
                  <a:gd name="T21" fmla="*/ 0 w 1214"/>
                  <a:gd name="T22" fmla="*/ 0 h 738"/>
                  <a:gd name="T23" fmla="*/ 1214 w 1214"/>
                  <a:gd name="T24" fmla="*/ 738 h 7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4" h="738">
                    <a:moveTo>
                      <a:pt x="636" y="37"/>
                    </a:moveTo>
                    <a:cubicBezTo>
                      <a:pt x="262" y="0"/>
                      <a:pt x="0" y="232"/>
                      <a:pt x="8" y="419"/>
                    </a:cubicBezTo>
                    <a:cubicBezTo>
                      <a:pt x="16" y="606"/>
                      <a:pt x="89" y="668"/>
                      <a:pt x="187" y="703"/>
                    </a:cubicBezTo>
                    <a:cubicBezTo>
                      <a:pt x="285" y="738"/>
                      <a:pt x="462" y="630"/>
                      <a:pt x="599" y="628"/>
                    </a:cubicBezTo>
                    <a:cubicBezTo>
                      <a:pt x="736" y="626"/>
                      <a:pt x="816" y="733"/>
                      <a:pt x="1010" y="688"/>
                    </a:cubicBezTo>
                    <a:cubicBezTo>
                      <a:pt x="1204" y="643"/>
                      <a:pt x="1214" y="407"/>
                      <a:pt x="1152" y="299"/>
                    </a:cubicBezTo>
                    <a:cubicBezTo>
                      <a:pt x="1090" y="191"/>
                      <a:pt x="1010" y="74"/>
                      <a:pt x="636" y="37"/>
                    </a:cubicBezTo>
                    <a:close/>
                  </a:path>
                </a:pathLst>
              </a:custGeom>
              <a:gradFill rotWithShape="1">
                <a:gsLst>
                  <a:gs pos="0">
                    <a:srgbClr val="37D5D9"/>
                  </a:gs>
                  <a:gs pos="100000">
                    <a:srgbClr val="D5F6F7"/>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66140" fontAlgn="base">
                  <a:spcBef>
                    <a:spcPct val="0"/>
                  </a:spcBef>
                  <a:spcAft>
                    <a:spcPct val="0"/>
                  </a:spcAft>
                </a:pPr>
                <a:endParaRPr lang="hr-HR" sz="900">
                  <a:solidFill>
                    <a:srgbClr val="000000"/>
                  </a:solidFill>
                </a:endParaRPr>
              </a:p>
            </p:txBody>
          </p:sp>
          <p:sp>
            <p:nvSpPr>
              <p:cNvPr id="2201" name="Oval 2380"/>
              <p:cNvSpPr>
                <a:spLocks noChangeArrowheads="1"/>
              </p:cNvSpPr>
              <p:nvPr/>
            </p:nvSpPr>
            <p:spPr bwMode="auto">
              <a:xfrm flipH="1">
                <a:off x="3394" y="6248"/>
                <a:ext cx="488" cy="157"/>
              </a:xfrm>
              <a:prstGeom prst="ellipse">
                <a:avLst/>
              </a:prstGeom>
              <a:gradFill rotWithShape="1">
                <a:gsLst>
                  <a:gs pos="0">
                    <a:schemeClr val="bg1"/>
                  </a:gs>
                  <a:gs pos="100000">
                    <a:schemeClr val="tx2">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defTabSz="666140" fontAlgn="base">
                  <a:spcBef>
                    <a:spcPct val="0"/>
                  </a:spcBef>
                  <a:spcAft>
                    <a:spcPct val="0"/>
                  </a:spcAft>
                </a:pPr>
                <a:endParaRPr lang="sr-Latn-RS" sz="900">
                  <a:solidFill>
                    <a:srgbClr val="000000"/>
                  </a:solidFill>
                </a:endParaRPr>
              </a:p>
            </p:txBody>
          </p:sp>
        </p:grpSp>
        <p:sp>
          <p:nvSpPr>
            <p:cNvPr id="2199" name="Text Box 2237"/>
            <p:cNvSpPr txBox="1">
              <a:spLocks noChangeArrowheads="1"/>
            </p:cNvSpPr>
            <p:nvPr/>
          </p:nvSpPr>
          <p:spPr bwMode="auto">
            <a:xfrm>
              <a:off x="-742" y="6075"/>
              <a:ext cx="360"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1255713" eaLnBrk="0" hangingPunct="0">
                <a:defRPr sz="1200">
                  <a:solidFill>
                    <a:schemeClr val="tx1"/>
                  </a:solidFill>
                  <a:latin typeface="Arial" charset="0"/>
                </a:defRPr>
              </a:lvl1pPr>
              <a:lvl2pPr marL="742950" indent="-285750" defTabSz="1255713" eaLnBrk="0" hangingPunct="0">
                <a:defRPr sz="1200">
                  <a:solidFill>
                    <a:schemeClr val="tx1"/>
                  </a:solidFill>
                  <a:latin typeface="Arial" charset="0"/>
                </a:defRPr>
              </a:lvl2pPr>
              <a:lvl3pPr marL="1143000" indent="-228600" defTabSz="1255713" eaLnBrk="0" hangingPunct="0">
                <a:defRPr sz="1200">
                  <a:solidFill>
                    <a:schemeClr val="tx1"/>
                  </a:solidFill>
                  <a:latin typeface="Arial" charset="0"/>
                </a:defRPr>
              </a:lvl3pPr>
              <a:lvl4pPr marL="1600200" indent="-228600" defTabSz="1255713" eaLnBrk="0" hangingPunct="0">
                <a:defRPr sz="1200">
                  <a:solidFill>
                    <a:schemeClr val="tx1"/>
                  </a:solidFill>
                  <a:latin typeface="Arial" charset="0"/>
                </a:defRPr>
              </a:lvl4pPr>
              <a:lvl5pPr marL="2057400" indent="-228600" defTabSz="1255713" eaLnBrk="0" hangingPunct="0">
                <a:defRPr sz="1200">
                  <a:solidFill>
                    <a:schemeClr val="tx1"/>
                  </a:solidFill>
                  <a:latin typeface="Arial" charset="0"/>
                </a:defRPr>
              </a:lvl5pPr>
              <a:lvl6pPr marL="2514600" indent="-228600" algn="ctr" defTabSz="1255713" eaLnBrk="0" fontAlgn="base" hangingPunct="0">
                <a:spcBef>
                  <a:spcPct val="0"/>
                </a:spcBef>
                <a:spcAft>
                  <a:spcPct val="0"/>
                </a:spcAft>
                <a:defRPr sz="1200">
                  <a:solidFill>
                    <a:schemeClr val="tx1"/>
                  </a:solidFill>
                  <a:latin typeface="Arial" charset="0"/>
                </a:defRPr>
              </a:lvl6pPr>
              <a:lvl7pPr marL="2971800" indent="-228600" algn="ctr" defTabSz="1255713" eaLnBrk="0" fontAlgn="base" hangingPunct="0">
                <a:spcBef>
                  <a:spcPct val="0"/>
                </a:spcBef>
                <a:spcAft>
                  <a:spcPct val="0"/>
                </a:spcAft>
                <a:defRPr sz="1200">
                  <a:solidFill>
                    <a:schemeClr val="tx1"/>
                  </a:solidFill>
                  <a:latin typeface="Arial" charset="0"/>
                </a:defRPr>
              </a:lvl7pPr>
              <a:lvl8pPr marL="3429000" indent="-228600" algn="ctr" defTabSz="1255713" eaLnBrk="0" fontAlgn="base" hangingPunct="0">
                <a:spcBef>
                  <a:spcPct val="0"/>
                </a:spcBef>
                <a:spcAft>
                  <a:spcPct val="0"/>
                </a:spcAft>
                <a:defRPr sz="1200">
                  <a:solidFill>
                    <a:schemeClr val="tx1"/>
                  </a:solidFill>
                  <a:latin typeface="Arial" charset="0"/>
                </a:defRPr>
              </a:lvl8pPr>
              <a:lvl9pPr marL="3886200" indent="-228600" algn="ctr" defTabSz="1255713" eaLnBrk="0" fontAlgn="base" hangingPunct="0">
                <a:spcBef>
                  <a:spcPct val="0"/>
                </a:spcBef>
                <a:spcAft>
                  <a:spcPct val="0"/>
                </a:spcAft>
                <a:defRPr sz="1200">
                  <a:solidFill>
                    <a:schemeClr val="tx1"/>
                  </a:solidFill>
                  <a:latin typeface="Arial" charset="0"/>
                </a:defRPr>
              </a:lvl9pPr>
            </a:lstStyle>
            <a:p>
              <a:pPr algn="ctr" eaLnBrk="1" fontAlgn="base" hangingPunct="1">
                <a:spcBef>
                  <a:spcPct val="50000"/>
                </a:spcBef>
                <a:spcAft>
                  <a:spcPct val="0"/>
                </a:spcAft>
              </a:pPr>
              <a:r>
                <a:rPr lang="en-US" b="1" dirty="0">
                  <a:solidFill>
                    <a:srgbClr val="000000"/>
                  </a:solidFill>
                </a:rPr>
                <a:t>p53</a:t>
              </a:r>
            </a:p>
          </p:txBody>
        </p:sp>
      </p:grpSp>
      <p:grpSp>
        <p:nvGrpSpPr>
          <p:cNvPr id="2178" name="Group 2382"/>
          <p:cNvGrpSpPr>
            <a:grpSpLocks/>
          </p:cNvGrpSpPr>
          <p:nvPr/>
        </p:nvGrpSpPr>
        <p:grpSpPr bwMode="auto">
          <a:xfrm>
            <a:off x="4202607" y="6333513"/>
            <a:ext cx="571683" cy="315598"/>
            <a:chOff x="-805" y="6104"/>
            <a:chExt cx="446" cy="394"/>
          </a:xfrm>
        </p:grpSpPr>
        <p:grpSp>
          <p:nvGrpSpPr>
            <p:cNvPr id="2194" name="Group 2383"/>
            <p:cNvGrpSpPr>
              <a:grpSpLocks/>
            </p:cNvGrpSpPr>
            <p:nvPr/>
          </p:nvGrpSpPr>
          <p:grpSpPr bwMode="auto">
            <a:xfrm rot="-186416">
              <a:off x="-805" y="6104"/>
              <a:ext cx="446" cy="284"/>
              <a:chOff x="3181" y="6201"/>
              <a:chExt cx="844" cy="471"/>
            </a:xfrm>
          </p:grpSpPr>
          <p:sp>
            <p:nvSpPr>
              <p:cNvPr id="2196" name="Freeform 2384"/>
              <p:cNvSpPr>
                <a:spLocks/>
              </p:cNvSpPr>
              <p:nvPr/>
            </p:nvSpPr>
            <p:spPr bwMode="auto">
              <a:xfrm flipH="1">
                <a:off x="3181" y="6201"/>
                <a:ext cx="844" cy="471"/>
              </a:xfrm>
              <a:custGeom>
                <a:avLst/>
                <a:gdLst>
                  <a:gd name="T0" fmla="*/ 213 w 1214"/>
                  <a:gd name="T1" fmla="*/ 10 h 738"/>
                  <a:gd name="T2" fmla="*/ 3 w 1214"/>
                  <a:gd name="T3" fmla="*/ 108 h 738"/>
                  <a:gd name="T4" fmla="*/ 63 w 1214"/>
                  <a:gd name="T5" fmla="*/ 183 h 738"/>
                  <a:gd name="T6" fmla="*/ 201 w 1214"/>
                  <a:gd name="T7" fmla="*/ 163 h 738"/>
                  <a:gd name="T8" fmla="*/ 339 w 1214"/>
                  <a:gd name="T9" fmla="*/ 179 h 738"/>
                  <a:gd name="T10" fmla="*/ 387 w 1214"/>
                  <a:gd name="T11" fmla="*/ 78 h 738"/>
                  <a:gd name="T12" fmla="*/ 213 w 1214"/>
                  <a:gd name="T13" fmla="*/ 10 h 738"/>
                  <a:gd name="T14" fmla="*/ 0 60000 65536"/>
                  <a:gd name="T15" fmla="*/ 0 60000 65536"/>
                  <a:gd name="T16" fmla="*/ 0 60000 65536"/>
                  <a:gd name="T17" fmla="*/ 0 60000 65536"/>
                  <a:gd name="T18" fmla="*/ 0 60000 65536"/>
                  <a:gd name="T19" fmla="*/ 0 60000 65536"/>
                  <a:gd name="T20" fmla="*/ 0 60000 65536"/>
                  <a:gd name="T21" fmla="*/ 0 w 1214"/>
                  <a:gd name="T22" fmla="*/ 0 h 738"/>
                  <a:gd name="T23" fmla="*/ 1214 w 1214"/>
                  <a:gd name="T24" fmla="*/ 738 h 7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4" h="738">
                    <a:moveTo>
                      <a:pt x="636" y="37"/>
                    </a:moveTo>
                    <a:cubicBezTo>
                      <a:pt x="262" y="0"/>
                      <a:pt x="0" y="232"/>
                      <a:pt x="8" y="419"/>
                    </a:cubicBezTo>
                    <a:cubicBezTo>
                      <a:pt x="16" y="606"/>
                      <a:pt x="89" y="668"/>
                      <a:pt x="187" y="703"/>
                    </a:cubicBezTo>
                    <a:cubicBezTo>
                      <a:pt x="285" y="738"/>
                      <a:pt x="462" y="630"/>
                      <a:pt x="599" y="628"/>
                    </a:cubicBezTo>
                    <a:cubicBezTo>
                      <a:pt x="736" y="626"/>
                      <a:pt x="816" y="733"/>
                      <a:pt x="1010" y="688"/>
                    </a:cubicBezTo>
                    <a:cubicBezTo>
                      <a:pt x="1204" y="643"/>
                      <a:pt x="1214" y="407"/>
                      <a:pt x="1152" y="299"/>
                    </a:cubicBezTo>
                    <a:cubicBezTo>
                      <a:pt x="1090" y="191"/>
                      <a:pt x="1010" y="74"/>
                      <a:pt x="636" y="37"/>
                    </a:cubicBezTo>
                    <a:close/>
                  </a:path>
                </a:pathLst>
              </a:custGeom>
              <a:gradFill rotWithShape="1">
                <a:gsLst>
                  <a:gs pos="0">
                    <a:srgbClr val="37D5D9"/>
                  </a:gs>
                  <a:gs pos="100000">
                    <a:srgbClr val="D5F6F7"/>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66140" fontAlgn="base">
                  <a:spcBef>
                    <a:spcPct val="0"/>
                  </a:spcBef>
                  <a:spcAft>
                    <a:spcPct val="0"/>
                  </a:spcAft>
                </a:pPr>
                <a:endParaRPr lang="hr-HR" sz="900">
                  <a:solidFill>
                    <a:srgbClr val="000000"/>
                  </a:solidFill>
                </a:endParaRPr>
              </a:p>
            </p:txBody>
          </p:sp>
          <p:sp>
            <p:nvSpPr>
              <p:cNvPr id="2197" name="Oval 2385"/>
              <p:cNvSpPr>
                <a:spLocks noChangeArrowheads="1"/>
              </p:cNvSpPr>
              <p:nvPr/>
            </p:nvSpPr>
            <p:spPr bwMode="auto">
              <a:xfrm flipH="1">
                <a:off x="3394" y="6248"/>
                <a:ext cx="488" cy="157"/>
              </a:xfrm>
              <a:prstGeom prst="ellipse">
                <a:avLst/>
              </a:prstGeom>
              <a:gradFill rotWithShape="1">
                <a:gsLst>
                  <a:gs pos="0">
                    <a:schemeClr val="bg1"/>
                  </a:gs>
                  <a:gs pos="100000">
                    <a:schemeClr val="tx2">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defTabSz="666140" fontAlgn="base">
                  <a:spcBef>
                    <a:spcPct val="0"/>
                  </a:spcBef>
                  <a:spcAft>
                    <a:spcPct val="0"/>
                  </a:spcAft>
                </a:pPr>
                <a:endParaRPr lang="sr-Latn-RS" sz="900">
                  <a:solidFill>
                    <a:srgbClr val="000000"/>
                  </a:solidFill>
                </a:endParaRPr>
              </a:p>
            </p:txBody>
          </p:sp>
        </p:grpSp>
        <p:sp>
          <p:nvSpPr>
            <p:cNvPr id="2195" name="Text Box 2386"/>
            <p:cNvSpPr txBox="1">
              <a:spLocks noChangeArrowheads="1"/>
            </p:cNvSpPr>
            <p:nvPr/>
          </p:nvSpPr>
          <p:spPr bwMode="auto">
            <a:xfrm>
              <a:off x="-742" y="6152"/>
              <a:ext cx="360"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1255713" eaLnBrk="0" hangingPunct="0">
                <a:defRPr sz="1200">
                  <a:solidFill>
                    <a:schemeClr val="tx1"/>
                  </a:solidFill>
                  <a:latin typeface="Arial" charset="0"/>
                </a:defRPr>
              </a:lvl1pPr>
              <a:lvl2pPr marL="742950" indent="-285750" defTabSz="1255713" eaLnBrk="0" hangingPunct="0">
                <a:defRPr sz="1200">
                  <a:solidFill>
                    <a:schemeClr val="tx1"/>
                  </a:solidFill>
                  <a:latin typeface="Arial" charset="0"/>
                </a:defRPr>
              </a:lvl2pPr>
              <a:lvl3pPr marL="1143000" indent="-228600" defTabSz="1255713" eaLnBrk="0" hangingPunct="0">
                <a:defRPr sz="1200">
                  <a:solidFill>
                    <a:schemeClr val="tx1"/>
                  </a:solidFill>
                  <a:latin typeface="Arial" charset="0"/>
                </a:defRPr>
              </a:lvl3pPr>
              <a:lvl4pPr marL="1600200" indent="-228600" defTabSz="1255713" eaLnBrk="0" hangingPunct="0">
                <a:defRPr sz="1200">
                  <a:solidFill>
                    <a:schemeClr val="tx1"/>
                  </a:solidFill>
                  <a:latin typeface="Arial" charset="0"/>
                </a:defRPr>
              </a:lvl4pPr>
              <a:lvl5pPr marL="2057400" indent="-228600" defTabSz="1255713" eaLnBrk="0" hangingPunct="0">
                <a:defRPr sz="1200">
                  <a:solidFill>
                    <a:schemeClr val="tx1"/>
                  </a:solidFill>
                  <a:latin typeface="Arial" charset="0"/>
                </a:defRPr>
              </a:lvl5pPr>
              <a:lvl6pPr marL="2514600" indent="-228600" algn="ctr" defTabSz="1255713" eaLnBrk="0" fontAlgn="base" hangingPunct="0">
                <a:spcBef>
                  <a:spcPct val="0"/>
                </a:spcBef>
                <a:spcAft>
                  <a:spcPct val="0"/>
                </a:spcAft>
                <a:defRPr sz="1200">
                  <a:solidFill>
                    <a:schemeClr val="tx1"/>
                  </a:solidFill>
                  <a:latin typeface="Arial" charset="0"/>
                </a:defRPr>
              </a:lvl6pPr>
              <a:lvl7pPr marL="2971800" indent="-228600" algn="ctr" defTabSz="1255713" eaLnBrk="0" fontAlgn="base" hangingPunct="0">
                <a:spcBef>
                  <a:spcPct val="0"/>
                </a:spcBef>
                <a:spcAft>
                  <a:spcPct val="0"/>
                </a:spcAft>
                <a:defRPr sz="1200">
                  <a:solidFill>
                    <a:schemeClr val="tx1"/>
                  </a:solidFill>
                  <a:latin typeface="Arial" charset="0"/>
                </a:defRPr>
              </a:lvl7pPr>
              <a:lvl8pPr marL="3429000" indent="-228600" algn="ctr" defTabSz="1255713" eaLnBrk="0" fontAlgn="base" hangingPunct="0">
                <a:spcBef>
                  <a:spcPct val="0"/>
                </a:spcBef>
                <a:spcAft>
                  <a:spcPct val="0"/>
                </a:spcAft>
                <a:defRPr sz="1200">
                  <a:solidFill>
                    <a:schemeClr val="tx1"/>
                  </a:solidFill>
                  <a:latin typeface="Arial" charset="0"/>
                </a:defRPr>
              </a:lvl8pPr>
              <a:lvl9pPr marL="3886200" indent="-228600" algn="ctr" defTabSz="1255713" eaLnBrk="0" fontAlgn="base" hangingPunct="0">
                <a:spcBef>
                  <a:spcPct val="0"/>
                </a:spcBef>
                <a:spcAft>
                  <a:spcPct val="0"/>
                </a:spcAft>
                <a:defRPr sz="1200">
                  <a:solidFill>
                    <a:schemeClr val="tx1"/>
                  </a:solidFill>
                  <a:latin typeface="Arial" charset="0"/>
                </a:defRPr>
              </a:lvl9pPr>
            </a:lstStyle>
            <a:p>
              <a:pPr algn="ctr" eaLnBrk="1" fontAlgn="base" hangingPunct="1">
                <a:spcBef>
                  <a:spcPct val="50000"/>
                </a:spcBef>
                <a:spcAft>
                  <a:spcPct val="0"/>
                </a:spcAft>
              </a:pPr>
              <a:r>
                <a:rPr lang="en-US" b="1">
                  <a:solidFill>
                    <a:srgbClr val="000000"/>
                  </a:solidFill>
                </a:rPr>
                <a:t>p53</a:t>
              </a:r>
            </a:p>
          </p:txBody>
        </p:sp>
      </p:grpSp>
      <p:grpSp>
        <p:nvGrpSpPr>
          <p:cNvPr id="2179" name="Group 2397"/>
          <p:cNvGrpSpPr>
            <a:grpSpLocks/>
          </p:cNvGrpSpPr>
          <p:nvPr/>
        </p:nvGrpSpPr>
        <p:grpSpPr bwMode="auto">
          <a:xfrm>
            <a:off x="976260" y="5124772"/>
            <a:ext cx="1040757" cy="310537"/>
            <a:chOff x="938" y="2173"/>
            <a:chExt cx="766" cy="376"/>
          </a:xfrm>
        </p:grpSpPr>
        <p:grpSp>
          <p:nvGrpSpPr>
            <p:cNvPr id="2190" name="Group 2398"/>
            <p:cNvGrpSpPr>
              <a:grpSpLocks/>
            </p:cNvGrpSpPr>
            <p:nvPr/>
          </p:nvGrpSpPr>
          <p:grpSpPr bwMode="auto">
            <a:xfrm>
              <a:off x="938" y="2173"/>
              <a:ext cx="766" cy="376"/>
              <a:chOff x="1318" y="6903"/>
              <a:chExt cx="980" cy="479"/>
            </a:xfrm>
          </p:grpSpPr>
          <p:sp>
            <p:nvSpPr>
              <p:cNvPr id="2192" name="Freeform 2399"/>
              <p:cNvSpPr>
                <a:spLocks/>
              </p:cNvSpPr>
              <p:nvPr/>
            </p:nvSpPr>
            <p:spPr bwMode="auto">
              <a:xfrm>
                <a:off x="1318" y="6903"/>
                <a:ext cx="980" cy="479"/>
              </a:xfrm>
              <a:custGeom>
                <a:avLst/>
                <a:gdLst>
                  <a:gd name="T0" fmla="*/ 476 w 980"/>
                  <a:gd name="T1" fmla="*/ 478 h 479"/>
                  <a:gd name="T2" fmla="*/ 104 w 980"/>
                  <a:gd name="T3" fmla="*/ 410 h 479"/>
                  <a:gd name="T4" fmla="*/ 51 w 980"/>
                  <a:gd name="T5" fmla="*/ 201 h 479"/>
                  <a:gd name="T6" fmla="*/ 219 w 980"/>
                  <a:gd name="T7" fmla="*/ 141 h 479"/>
                  <a:gd name="T8" fmla="*/ 411 w 980"/>
                  <a:gd name="T9" fmla="*/ 207 h 479"/>
                  <a:gd name="T10" fmla="*/ 270 w 980"/>
                  <a:gd name="T11" fmla="*/ 93 h 479"/>
                  <a:gd name="T12" fmla="*/ 495 w 980"/>
                  <a:gd name="T13" fmla="*/ 3 h 479"/>
                  <a:gd name="T14" fmla="*/ 711 w 980"/>
                  <a:gd name="T15" fmla="*/ 87 h 479"/>
                  <a:gd name="T16" fmla="*/ 579 w 980"/>
                  <a:gd name="T17" fmla="*/ 201 h 479"/>
                  <a:gd name="T18" fmla="*/ 699 w 980"/>
                  <a:gd name="T19" fmla="*/ 139 h 479"/>
                  <a:gd name="T20" fmla="*/ 873 w 980"/>
                  <a:gd name="T21" fmla="*/ 135 h 479"/>
                  <a:gd name="T22" fmla="*/ 980 w 980"/>
                  <a:gd name="T23" fmla="*/ 254 h 479"/>
                  <a:gd name="T24" fmla="*/ 844 w 980"/>
                  <a:gd name="T25" fmla="*/ 416 h 479"/>
                  <a:gd name="T26" fmla="*/ 478 w 980"/>
                  <a:gd name="T27" fmla="*/ 479 h 479"/>
                  <a:gd name="T28" fmla="*/ 476 w 980"/>
                  <a:gd name="T29" fmla="*/ 478 h 47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80"/>
                  <a:gd name="T46" fmla="*/ 0 h 479"/>
                  <a:gd name="T47" fmla="*/ 980 w 980"/>
                  <a:gd name="T48" fmla="*/ 479 h 47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80" h="479">
                    <a:moveTo>
                      <a:pt x="476" y="478"/>
                    </a:moveTo>
                    <a:cubicBezTo>
                      <a:pt x="304" y="466"/>
                      <a:pt x="204" y="458"/>
                      <a:pt x="104" y="410"/>
                    </a:cubicBezTo>
                    <a:cubicBezTo>
                      <a:pt x="4" y="362"/>
                      <a:pt x="0" y="246"/>
                      <a:pt x="51" y="201"/>
                    </a:cubicBezTo>
                    <a:cubicBezTo>
                      <a:pt x="102" y="156"/>
                      <a:pt x="153" y="141"/>
                      <a:pt x="219" y="141"/>
                    </a:cubicBezTo>
                    <a:cubicBezTo>
                      <a:pt x="285" y="141"/>
                      <a:pt x="334" y="156"/>
                      <a:pt x="411" y="207"/>
                    </a:cubicBezTo>
                    <a:cubicBezTo>
                      <a:pt x="424" y="188"/>
                      <a:pt x="267" y="171"/>
                      <a:pt x="270" y="93"/>
                    </a:cubicBezTo>
                    <a:cubicBezTo>
                      <a:pt x="273" y="15"/>
                      <a:pt x="402" y="6"/>
                      <a:pt x="495" y="3"/>
                    </a:cubicBezTo>
                    <a:cubicBezTo>
                      <a:pt x="588" y="0"/>
                      <a:pt x="705" y="15"/>
                      <a:pt x="711" y="87"/>
                    </a:cubicBezTo>
                    <a:cubicBezTo>
                      <a:pt x="717" y="159"/>
                      <a:pt x="579" y="191"/>
                      <a:pt x="579" y="201"/>
                    </a:cubicBezTo>
                    <a:cubicBezTo>
                      <a:pt x="587" y="189"/>
                      <a:pt x="687" y="147"/>
                      <a:pt x="699" y="139"/>
                    </a:cubicBezTo>
                    <a:cubicBezTo>
                      <a:pt x="730" y="130"/>
                      <a:pt x="806" y="112"/>
                      <a:pt x="873" y="135"/>
                    </a:cubicBezTo>
                    <a:cubicBezTo>
                      <a:pt x="940" y="158"/>
                      <a:pt x="980" y="194"/>
                      <a:pt x="980" y="254"/>
                    </a:cubicBezTo>
                    <a:cubicBezTo>
                      <a:pt x="980" y="314"/>
                      <a:pt x="928" y="378"/>
                      <a:pt x="844" y="416"/>
                    </a:cubicBezTo>
                    <a:cubicBezTo>
                      <a:pt x="760" y="454"/>
                      <a:pt x="539" y="469"/>
                      <a:pt x="478" y="479"/>
                    </a:cubicBezTo>
                    <a:cubicBezTo>
                      <a:pt x="478" y="479"/>
                      <a:pt x="476" y="478"/>
                      <a:pt x="476" y="478"/>
                    </a:cubicBezTo>
                    <a:close/>
                  </a:path>
                </a:pathLst>
              </a:custGeom>
              <a:gradFill rotWithShape="1">
                <a:gsLst>
                  <a:gs pos="0">
                    <a:srgbClr val="FFFF97"/>
                  </a:gs>
                  <a:gs pos="100000">
                    <a:srgbClr val="E1F61E"/>
                  </a:gs>
                </a:gsLst>
                <a:lin ang="2700000" scaled="1"/>
              </a:gradFill>
              <a:ln w="9525">
                <a:solidFill>
                  <a:srgbClr val="ABBC08"/>
                </a:solidFill>
                <a:round/>
                <a:headEnd/>
                <a:tailEnd/>
              </a:ln>
            </p:spPr>
            <p:txBody>
              <a:bodyPr wrap="none" anchor="ctr"/>
              <a:lstStyle/>
              <a:p>
                <a:pPr algn="ctr" defTabSz="666140" fontAlgn="base">
                  <a:spcBef>
                    <a:spcPct val="0"/>
                  </a:spcBef>
                  <a:spcAft>
                    <a:spcPct val="0"/>
                  </a:spcAft>
                </a:pPr>
                <a:endParaRPr lang="hr-HR" sz="900">
                  <a:solidFill>
                    <a:srgbClr val="000000"/>
                  </a:solidFill>
                </a:endParaRPr>
              </a:p>
            </p:txBody>
          </p:sp>
          <p:sp>
            <p:nvSpPr>
              <p:cNvPr id="2193" name="Oval 2400"/>
              <p:cNvSpPr>
                <a:spLocks noChangeArrowheads="1"/>
              </p:cNvSpPr>
              <p:nvPr/>
            </p:nvSpPr>
            <p:spPr bwMode="auto">
              <a:xfrm rot="-579012">
                <a:off x="1905" y="7213"/>
                <a:ext cx="338" cy="120"/>
              </a:xfrm>
              <a:prstGeom prst="ellipse">
                <a:avLst/>
              </a:prstGeom>
              <a:gradFill rotWithShape="1">
                <a:gsLst>
                  <a:gs pos="0">
                    <a:schemeClr val="bg1"/>
                  </a:gs>
                  <a:gs pos="100000">
                    <a:srgbClr val="484608">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defTabSz="666140" fontAlgn="base">
                  <a:spcBef>
                    <a:spcPct val="0"/>
                  </a:spcBef>
                  <a:spcAft>
                    <a:spcPct val="0"/>
                  </a:spcAft>
                </a:pPr>
                <a:endParaRPr lang="sr-Latn-RS" sz="900">
                  <a:solidFill>
                    <a:srgbClr val="000000"/>
                  </a:solidFill>
                </a:endParaRPr>
              </a:p>
            </p:txBody>
          </p:sp>
        </p:grpSp>
        <p:sp>
          <p:nvSpPr>
            <p:cNvPr id="2191" name="Text Box 2401"/>
            <p:cNvSpPr txBox="1">
              <a:spLocks noChangeArrowheads="1"/>
            </p:cNvSpPr>
            <p:nvPr/>
          </p:nvSpPr>
          <p:spPr bwMode="auto">
            <a:xfrm>
              <a:off x="958" y="2212"/>
              <a:ext cx="714"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1255713" eaLnBrk="0" hangingPunct="0">
                <a:defRPr sz="1200">
                  <a:solidFill>
                    <a:schemeClr val="tx1"/>
                  </a:solidFill>
                  <a:latin typeface="Arial" charset="0"/>
                </a:defRPr>
              </a:lvl1pPr>
              <a:lvl2pPr marL="742950" indent="-285750" defTabSz="1255713" eaLnBrk="0" hangingPunct="0">
                <a:defRPr sz="1200">
                  <a:solidFill>
                    <a:schemeClr val="tx1"/>
                  </a:solidFill>
                  <a:latin typeface="Arial" charset="0"/>
                </a:defRPr>
              </a:lvl2pPr>
              <a:lvl3pPr marL="1143000" indent="-228600" defTabSz="1255713" eaLnBrk="0" hangingPunct="0">
                <a:defRPr sz="1200">
                  <a:solidFill>
                    <a:schemeClr val="tx1"/>
                  </a:solidFill>
                  <a:latin typeface="Arial" charset="0"/>
                </a:defRPr>
              </a:lvl3pPr>
              <a:lvl4pPr marL="1600200" indent="-228600" defTabSz="1255713" eaLnBrk="0" hangingPunct="0">
                <a:defRPr sz="1200">
                  <a:solidFill>
                    <a:schemeClr val="tx1"/>
                  </a:solidFill>
                  <a:latin typeface="Arial" charset="0"/>
                </a:defRPr>
              </a:lvl4pPr>
              <a:lvl5pPr marL="2057400" indent="-228600" defTabSz="1255713" eaLnBrk="0" hangingPunct="0">
                <a:defRPr sz="1200">
                  <a:solidFill>
                    <a:schemeClr val="tx1"/>
                  </a:solidFill>
                  <a:latin typeface="Arial" charset="0"/>
                </a:defRPr>
              </a:lvl5pPr>
              <a:lvl6pPr marL="2514600" indent="-228600" algn="ctr" defTabSz="1255713" eaLnBrk="0" fontAlgn="base" hangingPunct="0">
                <a:spcBef>
                  <a:spcPct val="0"/>
                </a:spcBef>
                <a:spcAft>
                  <a:spcPct val="0"/>
                </a:spcAft>
                <a:defRPr sz="1200">
                  <a:solidFill>
                    <a:schemeClr val="tx1"/>
                  </a:solidFill>
                  <a:latin typeface="Arial" charset="0"/>
                </a:defRPr>
              </a:lvl6pPr>
              <a:lvl7pPr marL="2971800" indent="-228600" algn="ctr" defTabSz="1255713" eaLnBrk="0" fontAlgn="base" hangingPunct="0">
                <a:spcBef>
                  <a:spcPct val="0"/>
                </a:spcBef>
                <a:spcAft>
                  <a:spcPct val="0"/>
                </a:spcAft>
                <a:defRPr sz="1200">
                  <a:solidFill>
                    <a:schemeClr val="tx1"/>
                  </a:solidFill>
                  <a:latin typeface="Arial" charset="0"/>
                </a:defRPr>
              </a:lvl7pPr>
              <a:lvl8pPr marL="3429000" indent="-228600" algn="ctr" defTabSz="1255713" eaLnBrk="0" fontAlgn="base" hangingPunct="0">
                <a:spcBef>
                  <a:spcPct val="0"/>
                </a:spcBef>
                <a:spcAft>
                  <a:spcPct val="0"/>
                </a:spcAft>
                <a:defRPr sz="1200">
                  <a:solidFill>
                    <a:schemeClr val="tx1"/>
                  </a:solidFill>
                  <a:latin typeface="Arial" charset="0"/>
                </a:defRPr>
              </a:lvl8pPr>
              <a:lvl9pPr marL="3886200" indent="-228600" algn="ctr" defTabSz="1255713" eaLnBrk="0" fontAlgn="base" hangingPunct="0">
                <a:spcBef>
                  <a:spcPct val="0"/>
                </a:spcBef>
                <a:spcAft>
                  <a:spcPct val="0"/>
                </a:spcAft>
                <a:defRPr sz="1200">
                  <a:solidFill>
                    <a:schemeClr val="tx1"/>
                  </a:solidFill>
                  <a:latin typeface="Arial" charset="0"/>
                </a:defRPr>
              </a:lvl9pPr>
            </a:lstStyle>
            <a:p>
              <a:pPr algn="ctr" eaLnBrk="1" fontAlgn="base" hangingPunct="1">
                <a:spcBef>
                  <a:spcPct val="50000"/>
                </a:spcBef>
                <a:spcAft>
                  <a:spcPct val="0"/>
                </a:spcAft>
              </a:pPr>
              <a:r>
                <a:rPr lang="en-US" sz="1100" b="1" dirty="0">
                  <a:solidFill>
                    <a:srgbClr val="000000"/>
                  </a:solidFill>
                </a:rPr>
                <a:t>Caspase12</a:t>
              </a:r>
            </a:p>
          </p:txBody>
        </p:sp>
      </p:grpSp>
      <p:grpSp>
        <p:nvGrpSpPr>
          <p:cNvPr id="2180" name="Group 2405"/>
          <p:cNvGrpSpPr>
            <a:grpSpLocks/>
          </p:cNvGrpSpPr>
          <p:nvPr/>
        </p:nvGrpSpPr>
        <p:grpSpPr bwMode="auto">
          <a:xfrm>
            <a:off x="4591056" y="341230"/>
            <a:ext cx="791561" cy="553370"/>
            <a:chOff x="3132" y="378"/>
            <a:chExt cx="540" cy="613"/>
          </a:xfrm>
        </p:grpSpPr>
        <p:grpSp>
          <p:nvGrpSpPr>
            <p:cNvPr id="2186" name="Group 2402"/>
            <p:cNvGrpSpPr>
              <a:grpSpLocks/>
            </p:cNvGrpSpPr>
            <p:nvPr/>
          </p:nvGrpSpPr>
          <p:grpSpPr bwMode="auto">
            <a:xfrm>
              <a:off x="3156" y="378"/>
              <a:ext cx="468" cy="483"/>
              <a:chOff x="880" y="261"/>
              <a:chExt cx="384" cy="473"/>
            </a:xfrm>
          </p:grpSpPr>
          <p:sp>
            <p:nvSpPr>
              <p:cNvPr id="2188" name="Freeform 2403"/>
              <p:cNvSpPr>
                <a:spLocks/>
              </p:cNvSpPr>
              <p:nvPr/>
            </p:nvSpPr>
            <p:spPr bwMode="auto">
              <a:xfrm>
                <a:off x="880" y="280"/>
                <a:ext cx="384" cy="454"/>
              </a:xfrm>
              <a:custGeom>
                <a:avLst/>
                <a:gdLst>
                  <a:gd name="T0" fmla="*/ 13 w 384"/>
                  <a:gd name="T1" fmla="*/ 427 h 454"/>
                  <a:gd name="T2" fmla="*/ 1 w 384"/>
                  <a:gd name="T3" fmla="*/ 379 h 454"/>
                  <a:gd name="T4" fmla="*/ 37 w 384"/>
                  <a:gd name="T5" fmla="*/ 156 h 454"/>
                  <a:gd name="T6" fmla="*/ 196 w 384"/>
                  <a:gd name="T7" fmla="*/ 0 h 454"/>
                  <a:gd name="T8" fmla="*/ 346 w 384"/>
                  <a:gd name="T9" fmla="*/ 151 h 454"/>
                  <a:gd name="T10" fmla="*/ 380 w 384"/>
                  <a:gd name="T11" fmla="*/ 374 h 454"/>
                  <a:gd name="T12" fmla="*/ 368 w 384"/>
                  <a:gd name="T13" fmla="*/ 421 h 454"/>
                  <a:gd name="T14" fmla="*/ 275 w 384"/>
                  <a:gd name="T15" fmla="*/ 405 h 454"/>
                  <a:gd name="T16" fmla="*/ 193 w 384"/>
                  <a:gd name="T17" fmla="*/ 454 h 454"/>
                  <a:gd name="T18" fmla="*/ 113 w 384"/>
                  <a:gd name="T19" fmla="*/ 409 h 454"/>
                  <a:gd name="T20" fmla="*/ 13 w 384"/>
                  <a:gd name="T21" fmla="*/ 427 h 4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4"/>
                  <a:gd name="T34" fmla="*/ 0 h 454"/>
                  <a:gd name="T35" fmla="*/ 384 w 384"/>
                  <a:gd name="T36" fmla="*/ 454 h 4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4" h="454">
                    <a:moveTo>
                      <a:pt x="13" y="427"/>
                    </a:moveTo>
                    <a:cubicBezTo>
                      <a:pt x="4" y="402"/>
                      <a:pt x="0" y="421"/>
                      <a:pt x="1" y="379"/>
                    </a:cubicBezTo>
                    <a:cubicBezTo>
                      <a:pt x="43" y="318"/>
                      <a:pt x="7" y="259"/>
                      <a:pt x="37" y="156"/>
                    </a:cubicBezTo>
                    <a:cubicBezTo>
                      <a:pt x="67" y="53"/>
                      <a:pt x="133" y="34"/>
                      <a:pt x="196" y="0"/>
                    </a:cubicBezTo>
                    <a:cubicBezTo>
                      <a:pt x="239" y="30"/>
                      <a:pt x="321" y="59"/>
                      <a:pt x="346" y="151"/>
                    </a:cubicBezTo>
                    <a:cubicBezTo>
                      <a:pt x="371" y="243"/>
                      <a:pt x="350" y="334"/>
                      <a:pt x="380" y="374"/>
                    </a:cubicBezTo>
                    <a:cubicBezTo>
                      <a:pt x="384" y="419"/>
                      <a:pt x="374" y="403"/>
                      <a:pt x="368" y="421"/>
                    </a:cubicBezTo>
                    <a:cubicBezTo>
                      <a:pt x="351" y="426"/>
                      <a:pt x="304" y="400"/>
                      <a:pt x="275" y="405"/>
                    </a:cubicBezTo>
                    <a:cubicBezTo>
                      <a:pt x="246" y="410"/>
                      <a:pt x="214" y="433"/>
                      <a:pt x="193" y="454"/>
                    </a:cubicBezTo>
                    <a:cubicBezTo>
                      <a:pt x="170" y="436"/>
                      <a:pt x="144" y="414"/>
                      <a:pt x="113" y="409"/>
                    </a:cubicBezTo>
                    <a:cubicBezTo>
                      <a:pt x="82" y="403"/>
                      <a:pt x="44" y="408"/>
                      <a:pt x="13" y="427"/>
                    </a:cubicBezTo>
                    <a:close/>
                  </a:path>
                </a:pathLst>
              </a:custGeom>
              <a:gradFill rotWithShape="1">
                <a:gsLst>
                  <a:gs pos="0">
                    <a:srgbClr val="A3632F"/>
                  </a:gs>
                  <a:gs pos="100000">
                    <a:srgbClr val="F8C888"/>
                  </a:gs>
                </a:gsLst>
                <a:lin ang="5400000" scaled="1"/>
              </a:gradFill>
              <a:ln>
                <a:noFill/>
              </a:ln>
              <a:effectLst>
                <a:prstShdw prst="shdw17" dist="28398" dir="17793903">
                  <a:srgbClr val="623B1C">
                    <a:alpha val="50000"/>
                  </a:srgbClr>
                </a:prstShdw>
              </a:effectLst>
              <a:extLst>
                <a:ext uri="{91240B29-F687-4F45-9708-019B960494DF}">
                  <a14:hiddenLine xmlns:a14="http://schemas.microsoft.com/office/drawing/2010/main" w="9525">
                    <a:solidFill>
                      <a:srgbClr val="000000"/>
                    </a:solidFill>
                    <a:round/>
                    <a:headEnd/>
                    <a:tailEnd/>
                  </a14:hiddenLine>
                </a:ext>
              </a:extLst>
            </p:spPr>
            <p:txBody>
              <a:bodyPr/>
              <a:lstStyle/>
              <a:p>
                <a:pPr algn="ctr" defTabSz="666140" fontAlgn="base">
                  <a:spcBef>
                    <a:spcPct val="0"/>
                  </a:spcBef>
                  <a:spcAft>
                    <a:spcPct val="0"/>
                  </a:spcAft>
                </a:pPr>
                <a:endParaRPr lang="hr-HR" sz="900">
                  <a:solidFill>
                    <a:srgbClr val="000000"/>
                  </a:solidFill>
                </a:endParaRPr>
              </a:p>
            </p:txBody>
          </p:sp>
          <p:sp>
            <p:nvSpPr>
              <p:cNvPr id="2189" name="Oval 2404"/>
              <p:cNvSpPr>
                <a:spLocks noChangeArrowheads="1"/>
              </p:cNvSpPr>
              <p:nvPr/>
            </p:nvSpPr>
            <p:spPr bwMode="auto">
              <a:xfrm rot="-4197374">
                <a:off x="864" y="300"/>
                <a:ext cx="312" cy="234"/>
              </a:xfrm>
              <a:prstGeom prst="ellipse">
                <a:avLst/>
              </a:prstGeom>
              <a:gradFill rotWithShape="1">
                <a:gsLst>
                  <a:gs pos="0">
                    <a:schemeClr val="bg1">
                      <a:alpha val="82999"/>
                    </a:schemeClr>
                  </a:gs>
                  <a:gs pos="100000">
                    <a:schemeClr val="tx2">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defTabSz="666140" fontAlgn="base">
                  <a:spcBef>
                    <a:spcPct val="0"/>
                  </a:spcBef>
                  <a:spcAft>
                    <a:spcPct val="0"/>
                  </a:spcAft>
                </a:pPr>
                <a:endParaRPr lang="sr-Latn-RS" sz="900">
                  <a:solidFill>
                    <a:srgbClr val="000000"/>
                  </a:solidFill>
                </a:endParaRPr>
              </a:p>
            </p:txBody>
          </p:sp>
        </p:grpSp>
        <p:sp>
          <p:nvSpPr>
            <p:cNvPr id="2187" name="Text Box 2085"/>
            <p:cNvSpPr txBox="1">
              <a:spLocks noChangeArrowheads="1"/>
            </p:cNvSpPr>
            <p:nvPr/>
          </p:nvSpPr>
          <p:spPr bwMode="auto">
            <a:xfrm>
              <a:off x="3132" y="480"/>
              <a:ext cx="540" cy="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1255713" eaLnBrk="0" hangingPunct="0">
                <a:defRPr sz="1200">
                  <a:solidFill>
                    <a:schemeClr val="tx1"/>
                  </a:solidFill>
                  <a:latin typeface="Arial" charset="0"/>
                </a:defRPr>
              </a:lvl1pPr>
              <a:lvl2pPr marL="742950" indent="-285750" defTabSz="1255713" eaLnBrk="0" hangingPunct="0">
                <a:defRPr sz="1200">
                  <a:solidFill>
                    <a:schemeClr val="tx1"/>
                  </a:solidFill>
                  <a:latin typeface="Arial" charset="0"/>
                </a:defRPr>
              </a:lvl2pPr>
              <a:lvl3pPr marL="1143000" indent="-228600" defTabSz="1255713" eaLnBrk="0" hangingPunct="0">
                <a:defRPr sz="1200">
                  <a:solidFill>
                    <a:schemeClr val="tx1"/>
                  </a:solidFill>
                  <a:latin typeface="Arial" charset="0"/>
                </a:defRPr>
              </a:lvl3pPr>
              <a:lvl4pPr marL="1600200" indent="-228600" defTabSz="1255713" eaLnBrk="0" hangingPunct="0">
                <a:defRPr sz="1200">
                  <a:solidFill>
                    <a:schemeClr val="tx1"/>
                  </a:solidFill>
                  <a:latin typeface="Arial" charset="0"/>
                </a:defRPr>
              </a:lvl4pPr>
              <a:lvl5pPr marL="2057400" indent="-228600" defTabSz="1255713" eaLnBrk="0" hangingPunct="0">
                <a:defRPr sz="1200">
                  <a:solidFill>
                    <a:schemeClr val="tx1"/>
                  </a:solidFill>
                  <a:latin typeface="Arial" charset="0"/>
                </a:defRPr>
              </a:lvl5pPr>
              <a:lvl6pPr marL="2514600" indent="-228600" algn="ctr" defTabSz="1255713" eaLnBrk="0" fontAlgn="base" hangingPunct="0">
                <a:spcBef>
                  <a:spcPct val="0"/>
                </a:spcBef>
                <a:spcAft>
                  <a:spcPct val="0"/>
                </a:spcAft>
                <a:defRPr sz="1200">
                  <a:solidFill>
                    <a:schemeClr val="tx1"/>
                  </a:solidFill>
                  <a:latin typeface="Arial" charset="0"/>
                </a:defRPr>
              </a:lvl6pPr>
              <a:lvl7pPr marL="2971800" indent="-228600" algn="ctr" defTabSz="1255713" eaLnBrk="0" fontAlgn="base" hangingPunct="0">
                <a:spcBef>
                  <a:spcPct val="0"/>
                </a:spcBef>
                <a:spcAft>
                  <a:spcPct val="0"/>
                </a:spcAft>
                <a:defRPr sz="1200">
                  <a:solidFill>
                    <a:schemeClr val="tx1"/>
                  </a:solidFill>
                  <a:latin typeface="Arial" charset="0"/>
                </a:defRPr>
              </a:lvl7pPr>
              <a:lvl8pPr marL="3429000" indent="-228600" algn="ctr" defTabSz="1255713" eaLnBrk="0" fontAlgn="base" hangingPunct="0">
                <a:spcBef>
                  <a:spcPct val="0"/>
                </a:spcBef>
                <a:spcAft>
                  <a:spcPct val="0"/>
                </a:spcAft>
                <a:defRPr sz="1200">
                  <a:solidFill>
                    <a:schemeClr val="tx1"/>
                  </a:solidFill>
                  <a:latin typeface="Arial" charset="0"/>
                </a:defRPr>
              </a:lvl8pPr>
              <a:lvl9pPr marL="3886200" indent="-228600" algn="ctr" defTabSz="1255713" eaLnBrk="0" fontAlgn="base" hangingPunct="0">
                <a:spcBef>
                  <a:spcPct val="0"/>
                </a:spcBef>
                <a:spcAft>
                  <a:spcPct val="0"/>
                </a:spcAft>
                <a:defRPr sz="1200">
                  <a:solidFill>
                    <a:schemeClr val="tx1"/>
                  </a:solidFill>
                  <a:latin typeface="Arial" charset="0"/>
                </a:defRPr>
              </a:lvl9pPr>
            </a:lstStyle>
            <a:p>
              <a:pPr algn="ctr" eaLnBrk="1" fontAlgn="base" hangingPunct="1">
                <a:spcBef>
                  <a:spcPct val="50000"/>
                </a:spcBef>
                <a:spcAft>
                  <a:spcPct val="0"/>
                </a:spcAft>
              </a:pPr>
              <a:r>
                <a:rPr lang="en-US" b="1">
                  <a:solidFill>
                    <a:srgbClr val="000000"/>
                  </a:solidFill>
                </a:rPr>
                <a:t>Growth Factors</a:t>
              </a:r>
            </a:p>
          </p:txBody>
        </p:sp>
      </p:grpSp>
    </p:spTree>
    <p:extLst>
      <p:ext uri="{BB962C8B-B14F-4D97-AF65-F5344CB8AC3E}">
        <p14:creationId xmlns:p14="http://schemas.microsoft.com/office/powerpoint/2010/main" val="2975788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indefinite" fill="hold" grpId="0" nodeType="clickEffect">
                                  <p:stCondLst>
                                    <p:cond delay="0"/>
                                  </p:stCondLst>
                                  <p:childTnLst>
                                    <p:animEffect transition="out" filter="fade">
                                      <p:cBhvr>
                                        <p:cTn id="6" dur="2000" tmFilter="0, 0; .2, .5; .8, .5; 1, 0"/>
                                        <p:tgtEl>
                                          <p:spTgt spid="2083"/>
                                        </p:tgtEl>
                                      </p:cBhvr>
                                    </p:animEffect>
                                    <p:animScale>
                                      <p:cBhvr>
                                        <p:cTn id="7" dur="1000" autoRev="1" fill="hold"/>
                                        <p:tgtEl>
                                          <p:spTgt spid="2083"/>
                                        </p:tgtEl>
                                      </p:cBhvr>
                                      <p:by x="105000" y="105000"/>
                                    </p:animScale>
                                  </p:childTnLst>
                                </p:cTn>
                              </p:par>
                              <p:par>
                                <p:cTn id="8" presetID="26" presetClass="emph" presetSubtype="0" repeatCount="indefinite" fill="hold" nodeType="withEffect">
                                  <p:stCondLst>
                                    <p:cond delay="0"/>
                                  </p:stCondLst>
                                  <p:childTnLst>
                                    <p:animEffect transition="out" filter="fade">
                                      <p:cBhvr>
                                        <p:cTn id="9" dur="2000" tmFilter="0, 0; .2, .5; .8, .5; 1, 0"/>
                                        <p:tgtEl>
                                          <p:spTgt spid="2131"/>
                                        </p:tgtEl>
                                      </p:cBhvr>
                                    </p:animEffect>
                                    <p:animScale>
                                      <p:cBhvr>
                                        <p:cTn id="10" dur="1000" autoRev="1" fill="hold"/>
                                        <p:tgtEl>
                                          <p:spTgt spid="2131"/>
                                        </p:tgtEl>
                                      </p:cBhvr>
                                      <p:by x="105000" y="105000"/>
                                    </p:animScale>
                                  </p:childTnLst>
                                </p:cTn>
                              </p:par>
                              <p:par>
                                <p:cTn id="11" presetID="26" presetClass="emph" presetSubtype="0" repeatCount="indefinite" fill="hold" grpId="0" nodeType="withEffect">
                                  <p:stCondLst>
                                    <p:cond delay="0"/>
                                  </p:stCondLst>
                                  <p:childTnLst>
                                    <p:animEffect transition="out" filter="fade">
                                      <p:cBhvr>
                                        <p:cTn id="12" dur="2000" tmFilter="0, 0; .2, .5; .8, .5; 1, 0"/>
                                        <p:tgtEl>
                                          <p:spTgt spid="2074"/>
                                        </p:tgtEl>
                                      </p:cBhvr>
                                    </p:animEffect>
                                    <p:animScale>
                                      <p:cBhvr>
                                        <p:cTn id="13" dur="1000" autoRev="1" fill="hold"/>
                                        <p:tgtEl>
                                          <p:spTgt spid="2074"/>
                                        </p:tgtEl>
                                      </p:cBhvr>
                                      <p:by x="105000" y="105000"/>
                                    </p:animScale>
                                  </p:childTnLst>
                                </p:cTn>
                              </p:par>
                              <p:par>
                                <p:cTn id="14" presetID="26" presetClass="emph" presetSubtype="0" repeatCount="indefinite" fill="hold" nodeType="withEffect">
                                  <p:stCondLst>
                                    <p:cond delay="0"/>
                                  </p:stCondLst>
                                  <p:childTnLst>
                                    <p:animEffect transition="out" filter="fade">
                                      <p:cBhvr>
                                        <p:cTn id="15" dur="2000" tmFilter="0, 0; .2, .5; .8, .5; 1, 0"/>
                                        <p:tgtEl>
                                          <p:spTgt spid="2130"/>
                                        </p:tgtEl>
                                      </p:cBhvr>
                                    </p:animEffect>
                                    <p:animScale>
                                      <p:cBhvr>
                                        <p:cTn id="16" dur="1000" autoRev="1" fill="hold"/>
                                        <p:tgtEl>
                                          <p:spTgt spid="2130"/>
                                        </p:tgtEl>
                                      </p:cBhvr>
                                      <p:by x="105000" y="105000"/>
                                    </p:animScale>
                                  </p:childTnLst>
                                </p:cTn>
                              </p:par>
                              <p:par>
                                <p:cTn id="17" presetID="26" presetClass="emph" presetSubtype="0" repeatCount="indefinite" fill="hold" nodeType="withEffect">
                                  <p:stCondLst>
                                    <p:cond delay="0"/>
                                  </p:stCondLst>
                                  <p:childTnLst>
                                    <p:animEffect transition="out" filter="fade">
                                      <p:cBhvr>
                                        <p:cTn id="18" dur="2000" tmFilter="0, 0; .2, .5; .8, .5; 1, 0"/>
                                        <p:tgtEl>
                                          <p:spTgt spid="2174"/>
                                        </p:tgtEl>
                                      </p:cBhvr>
                                    </p:animEffect>
                                    <p:animScale>
                                      <p:cBhvr>
                                        <p:cTn id="19" dur="1000" autoRev="1" fill="hold"/>
                                        <p:tgtEl>
                                          <p:spTgt spid="2174"/>
                                        </p:tgtEl>
                                      </p:cBhvr>
                                      <p:by x="105000" y="105000"/>
                                    </p:animScale>
                                  </p:childTnLst>
                                </p:cTn>
                              </p:par>
                              <p:par>
                                <p:cTn id="20" presetID="26" presetClass="emph" presetSubtype="0" repeatCount="indefinite" fill="hold" grpId="0" nodeType="withEffect">
                                  <p:stCondLst>
                                    <p:cond delay="0"/>
                                  </p:stCondLst>
                                  <p:childTnLst>
                                    <p:animEffect transition="out" filter="fade">
                                      <p:cBhvr>
                                        <p:cTn id="21" dur="2000" tmFilter="0, 0; .2, .5; .8, .5; 1, 0"/>
                                        <p:tgtEl>
                                          <p:spTgt spid="2072"/>
                                        </p:tgtEl>
                                      </p:cBhvr>
                                    </p:animEffect>
                                    <p:animScale>
                                      <p:cBhvr>
                                        <p:cTn id="22" dur="1000" autoRev="1" fill="hold"/>
                                        <p:tgtEl>
                                          <p:spTgt spid="2072"/>
                                        </p:tgtEl>
                                      </p:cBhvr>
                                      <p:by x="105000" y="105000"/>
                                    </p:animScale>
                                  </p:childTnLst>
                                </p:cTn>
                              </p:par>
                              <p:par>
                                <p:cTn id="23" presetID="26" presetClass="emph" presetSubtype="0" repeatCount="indefinite" fill="hold" nodeType="withEffect">
                                  <p:stCondLst>
                                    <p:cond delay="0"/>
                                  </p:stCondLst>
                                  <p:childTnLst>
                                    <p:animEffect transition="out" filter="fade">
                                      <p:cBhvr>
                                        <p:cTn id="24" dur="2000" tmFilter="0, 0; .2, .5; .8, .5; 1, 0"/>
                                        <p:tgtEl>
                                          <p:spTgt spid="2171"/>
                                        </p:tgtEl>
                                      </p:cBhvr>
                                    </p:animEffect>
                                    <p:animScale>
                                      <p:cBhvr>
                                        <p:cTn id="25" dur="1000" autoRev="1" fill="hold"/>
                                        <p:tgtEl>
                                          <p:spTgt spid="2171"/>
                                        </p:tgtEl>
                                      </p:cBhvr>
                                      <p:by x="105000" y="105000"/>
                                    </p:animScale>
                                  </p:childTnLst>
                                </p:cTn>
                              </p:par>
                              <p:par>
                                <p:cTn id="26" presetID="26" presetClass="emph" presetSubtype="0" repeatCount="indefinite" fill="hold" grpId="0" nodeType="withEffect">
                                  <p:stCondLst>
                                    <p:cond delay="0"/>
                                  </p:stCondLst>
                                  <p:childTnLst>
                                    <p:animEffect transition="out" filter="fade">
                                      <p:cBhvr>
                                        <p:cTn id="27" dur="2000" tmFilter="0, 0; .2, .5; .8, .5; 1, 0"/>
                                        <p:tgtEl>
                                          <p:spTgt spid="2058"/>
                                        </p:tgtEl>
                                      </p:cBhvr>
                                    </p:animEffect>
                                    <p:animScale>
                                      <p:cBhvr>
                                        <p:cTn id="28" dur="1000" autoRev="1" fill="hold"/>
                                        <p:tgtEl>
                                          <p:spTgt spid="2058"/>
                                        </p:tgtEl>
                                      </p:cBhvr>
                                      <p:by x="105000" y="105000"/>
                                    </p:animScale>
                                  </p:childTnLst>
                                </p:cTn>
                              </p:par>
                              <p:par>
                                <p:cTn id="29" presetID="26" presetClass="emph" presetSubtype="0" repeatCount="indefinite" fill="hold" grpId="0" nodeType="withEffect">
                                  <p:stCondLst>
                                    <p:cond delay="0"/>
                                  </p:stCondLst>
                                  <p:childTnLst>
                                    <p:animEffect transition="out" filter="fade">
                                      <p:cBhvr>
                                        <p:cTn id="30" dur="2000" tmFilter="0, 0; .2, .5; .8, .5; 1, 0"/>
                                        <p:tgtEl>
                                          <p:spTgt spid="2071"/>
                                        </p:tgtEl>
                                      </p:cBhvr>
                                    </p:animEffect>
                                    <p:animScale>
                                      <p:cBhvr>
                                        <p:cTn id="31" dur="1000" autoRev="1" fill="hold"/>
                                        <p:tgtEl>
                                          <p:spTgt spid="2071"/>
                                        </p:tgtEl>
                                      </p:cBhvr>
                                      <p:by x="105000" y="105000"/>
                                    </p:animScale>
                                  </p:childTnLst>
                                </p:cTn>
                              </p:par>
                            </p:childTnLst>
                          </p:cTn>
                        </p:par>
                      </p:childTnLst>
                    </p:cTn>
                  </p:par>
                  <p:par>
                    <p:cTn id="32" fill="hold">
                      <p:stCondLst>
                        <p:cond delay="indefinite"/>
                      </p:stCondLst>
                      <p:childTnLst>
                        <p:par>
                          <p:cTn id="33" fill="hold">
                            <p:stCondLst>
                              <p:cond delay="0"/>
                            </p:stCondLst>
                            <p:childTnLst>
                              <p:par>
                                <p:cTn id="34" presetID="35" presetClass="emph" presetSubtype="0" repeatCount="indefinite" fill="hold" nodeType="clickEffect">
                                  <p:stCondLst>
                                    <p:cond delay="0"/>
                                  </p:stCondLst>
                                  <p:childTnLst>
                                    <p:anim calcmode="discrete" valueType="str">
                                      <p:cBhvr>
                                        <p:cTn id="35" dur="2000" fill="hold"/>
                                        <p:tgtEl>
                                          <p:spTgt spid="2177"/>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 grpId="0"/>
      <p:bldP spid="2071" grpId="0" animBg="1"/>
      <p:bldP spid="2072" grpId="0" animBg="1"/>
      <p:bldP spid="2074" grpId="0" animBg="1"/>
      <p:bldP spid="208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260648"/>
            <a:ext cx="8229600" cy="1143000"/>
          </a:xfrm>
        </p:spPr>
        <p:txBody>
          <a:bodyPr/>
          <a:lstStyle/>
          <a:p>
            <a:r>
              <a:rPr lang="hr-HR" dirty="0" smtClean="0"/>
              <a:t>p53</a:t>
            </a:r>
            <a:endParaRPr lang="hr-H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7984" y="1484784"/>
            <a:ext cx="4389120" cy="4389120"/>
          </a:xfrm>
          <a:prstGeom prst="rect">
            <a:avLst/>
          </a:prstGeom>
        </p:spPr>
      </p:pic>
      <p:pic>
        <p:nvPicPr>
          <p:cNvPr id="6" name="Picture 2" descr="dec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286" y="344488"/>
            <a:ext cx="4216400" cy="6513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83831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noAutofit/>
          </a:bodyPr>
          <a:lstStyle/>
          <a:p>
            <a:r>
              <a:rPr lang="hr-HR" sz="3600" dirty="0"/>
              <a:t>P</a:t>
            </a:r>
            <a:r>
              <a:rPr lang="hr-HR" sz="3600" dirty="0" smtClean="0"/>
              <a:t>ojednostavljeni prikaz vanjskog i unutarnjeg puta aktivacije </a:t>
            </a:r>
            <a:r>
              <a:rPr lang="hr-HR" sz="3600" dirty="0" err="1" smtClean="0"/>
              <a:t>apoptoze</a:t>
            </a:r>
            <a:endParaRPr lang="hr-HR" sz="3600" dirty="0"/>
          </a:p>
        </p:txBody>
      </p:sp>
      <p:pic>
        <p:nvPicPr>
          <p:cNvPr id="1026" name="Picture 2" descr="slika apoptoz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666" y="1124743"/>
            <a:ext cx="4038302" cy="4947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84870" y="6353429"/>
            <a:ext cx="5040560" cy="461665"/>
          </a:xfrm>
          <a:prstGeom prst="rect">
            <a:avLst/>
          </a:prstGeom>
          <a:noFill/>
        </p:spPr>
        <p:txBody>
          <a:bodyPr wrap="square" rtlCol="0">
            <a:spAutoFit/>
          </a:bodyPr>
          <a:lstStyle/>
          <a:p>
            <a:r>
              <a:rPr lang="hr-HR" sz="1200" dirty="0"/>
              <a:t>Miller JB, </a:t>
            </a:r>
            <a:r>
              <a:rPr lang="hr-HR" sz="1200" dirty="0" err="1"/>
              <a:t>Girgenrath</a:t>
            </a:r>
            <a:r>
              <a:rPr lang="hr-HR" sz="1200" dirty="0"/>
              <a:t> M. </a:t>
            </a:r>
            <a:r>
              <a:rPr lang="hr-HR" sz="1200" dirty="0" err="1"/>
              <a:t>The</a:t>
            </a:r>
            <a:r>
              <a:rPr lang="hr-HR" sz="1200" dirty="0"/>
              <a:t> role </a:t>
            </a:r>
            <a:r>
              <a:rPr lang="hr-HR" sz="1200" dirty="0" err="1"/>
              <a:t>of</a:t>
            </a:r>
            <a:r>
              <a:rPr lang="hr-HR" sz="1200" dirty="0"/>
              <a:t> </a:t>
            </a:r>
            <a:r>
              <a:rPr lang="hr-HR" sz="1200" dirty="0" err="1"/>
              <a:t>apoptosis</a:t>
            </a:r>
            <a:r>
              <a:rPr lang="hr-HR" sz="1200" dirty="0"/>
              <a:t> </a:t>
            </a:r>
            <a:r>
              <a:rPr lang="hr-HR" sz="1200" dirty="0" err="1"/>
              <a:t>in</a:t>
            </a:r>
            <a:r>
              <a:rPr lang="hr-HR" sz="1200" dirty="0"/>
              <a:t> </a:t>
            </a:r>
            <a:r>
              <a:rPr lang="hr-HR" sz="1200" dirty="0" err="1"/>
              <a:t>neuromuscular</a:t>
            </a:r>
            <a:r>
              <a:rPr lang="hr-HR" sz="1200" dirty="0"/>
              <a:t> </a:t>
            </a:r>
            <a:r>
              <a:rPr lang="hr-HR" sz="1200" dirty="0" err="1"/>
              <a:t>diseases</a:t>
            </a:r>
            <a:r>
              <a:rPr lang="hr-HR" sz="1200" dirty="0"/>
              <a:t> </a:t>
            </a:r>
            <a:r>
              <a:rPr lang="hr-HR" sz="1200" dirty="0" err="1"/>
              <a:t>and</a:t>
            </a:r>
            <a:r>
              <a:rPr lang="hr-HR" sz="1200" dirty="0"/>
              <a:t> </a:t>
            </a:r>
            <a:r>
              <a:rPr lang="hr-HR" sz="1200" dirty="0" err="1"/>
              <a:t>prospects</a:t>
            </a:r>
            <a:r>
              <a:rPr lang="hr-HR" sz="1200" dirty="0"/>
              <a:t> for </a:t>
            </a:r>
            <a:r>
              <a:rPr lang="hr-HR" sz="1200" dirty="0" err="1"/>
              <a:t>anti</a:t>
            </a:r>
            <a:r>
              <a:rPr lang="hr-HR" sz="1200" dirty="0"/>
              <a:t>-</a:t>
            </a:r>
            <a:r>
              <a:rPr lang="hr-HR" sz="1200" dirty="0" err="1"/>
              <a:t>apoptosis</a:t>
            </a:r>
            <a:r>
              <a:rPr lang="hr-HR" sz="1200" dirty="0"/>
              <a:t> </a:t>
            </a:r>
            <a:r>
              <a:rPr lang="hr-HR" sz="1200" dirty="0" err="1"/>
              <a:t>therapy</a:t>
            </a:r>
            <a:r>
              <a:rPr lang="hr-HR" sz="1200" dirty="0"/>
              <a:t>. </a:t>
            </a:r>
            <a:r>
              <a:rPr lang="hr-HR" sz="1200" dirty="0" err="1"/>
              <a:t>Trends</a:t>
            </a:r>
            <a:r>
              <a:rPr lang="hr-HR" sz="1200" dirty="0"/>
              <a:t> </a:t>
            </a:r>
            <a:r>
              <a:rPr lang="hr-HR" sz="1200" dirty="0" smtClean="0"/>
              <a:t>Mol. Med. 2006;12:279-286</a:t>
            </a:r>
            <a:endParaRPr lang="hr-HR" sz="1200" dirty="0"/>
          </a:p>
        </p:txBody>
      </p:sp>
      <p:sp>
        <p:nvSpPr>
          <p:cNvPr id="5" name="TextBox 4"/>
          <p:cNvSpPr txBox="1"/>
          <p:nvPr/>
        </p:nvSpPr>
        <p:spPr>
          <a:xfrm>
            <a:off x="3347864" y="4365104"/>
            <a:ext cx="1224136" cy="1892826"/>
          </a:xfrm>
          <a:prstGeom prst="rect">
            <a:avLst/>
          </a:prstGeom>
          <a:noFill/>
        </p:spPr>
        <p:txBody>
          <a:bodyPr wrap="square" rtlCol="0">
            <a:spAutoFit/>
          </a:bodyPr>
          <a:lstStyle/>
          <a:p>
            <a:r>
              <a:rPr lang="hr-HR" sz="900" b="1" dirty="0"/>
              <a:t>PTP</a:t>
            </a:r>
            <a:r>
              <a:rPr lang="hr-HR" sz="900" dirty="0"/>
              <a:t> = promjene u </a:t>
            </a:r>
            <a:r>
              <a:rPr lang="hr-HR" sz="900" dirty="0" err="1"/>
              <a:t>permeabilnosti</a:t>
            </a:r>
            <a:r>
              <a:rPr lang="hr-HR" sz="900" dirty="0"/>
              <a:t> membrane mitohondrija (</a:t>
            </a:r>
            <a:r>
              <a:rPr lang="hr-HR" sz="900" dirty="0" err="1"/>
              <a:t>permeability</a:t>
            </a:r>
            <a:r>
              <a:rPr lang="hr-HR" sz="900" dirty="0"/>
              <a:t> </a:t>
            </a:r>
            <a:r>
              <a:rPr lang="hr-HR" sz="900" dirty="0" err="1"/>
              <a:t>transition</a:t>
            </a:r>
            <a:r>
              <a:rPr lang="hr-HR" sz="900" dirty="0"/>
              <a:t> pore), </a:t>
            </a:r>
            <a:endParaRPr lang="hr-HR" sz="900" dirty="0" smtClean="0"/>
          </a:p>
          <a:p>
            <a:r>
              <a:rPr lang="hr-HR" sz="900" b="1" dirty="0" smtClean="0">
                <a:sym typeface="Symbol"/>
              </a:rPr>
              <a:t></a:t>
            </a:r>
            <a:r>
              <a:rPr lang="hr-HR" sz="900" b="1" dirty="0" smtClean="0"/>
              <a:t> </a:t>
            </a:r>
            <a:r>
              <a:rPr lang="hr-HR" sz="900" dirty="0"/>
              <a:t>= membranski potencijal mitohondrija, </a:t>
            </a:r>
            <a:endParaRPr lang="hr-HR" sz="900" dirty="0" smtClean="0"/>
          </a:p>
          <a:p>
            <a:r>
              <a:rPr lang="hr-HR" sz="900" b="1" dirty="0" smtClean="0"/>
              <a:t>ROS</a:t>
            </a:r>
            <a:r>
              <a:rPr lang="hr-HR" sz="900" dirty="0" smtClean="0"/>
              <a:t> </a:t>
            </a:r>
            <a:r>
              <a:rPr lang="hr-HR" sz="900" dirty="0"/>
              <a:t>= slobodni radikali kisika (</a:t>
            </a:r>
            <a:r>
              <a:rPr lang="hr-HR" sz="900" dirty="0" err="1"/>
              <a:t>reactive</a:t>
            </a:r>
            <a:r>
              <a:rPr lang="hr-HR" sz="900" dirty="0"/>
              <a:t> </a:t>
            </a:r>
            <a:r>
              <a:rPr lang="hr-HR" sz="900" dirty="0" err="1"/>
              <a:t>oxygen</a:t>
            </a:r>
            <a:r>
              <a:rPr lang="hr-HR" sz="900" dirty="0"/>
              <a:t> </a:t>
            </a:r>
            <a:r>
              <a:rPr lang="hr-HR" sz="900" dirty="0" err="1"/>
              <a:t>species</a:t>
            </a:r>
            <a:r>
              <a:rPr lang="hr-HR" sz="900" dirty="0"/>
              <a:t>)</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6096" y="1268760"/>
            <a:ext cx="3543774" cy="5414886"/>
          </a:xfrm>
          <a:prstGeom prst="rect">
            <a:avLst/>
          </a:prstGeom>
        </p:spPr>
      </p:pic>
      <p:pic>
        <p:nvPicPr>
          <p:cNvPr id="7" name="Picture 5" descr="dimer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06161" y="3075957"/>
            <a:ext cx="1757927" cy="1289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21675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i="1" dirty="0" err="1" smtClean="0"/>
              <a:t>In</a:t>
            </a:r>
            <a:r>
              <a:rPr lang="hr-HR" i="1" dirty="0" smtClean="0"/>
              <a:t> situ</a:t>
            </a:r>
            <a:r>
              <a:rPr lang="hr-HR" dirty="0" smtClean="0"/>
              <a:t> detekcija </a:t>
            </a:r>
            <a:r>
              <a:rPr lang="hr-HR" dirty="0" err="1" smtClean="0"/>
              <a:t>oligonukleosomalnih</a:t>
            </a:r>
            <a:r>
              <a:rPr lang="hr-HR" dirty="0" smtClean="0"/>
              <a:t> fragmenata DNA</a:t>
            </a:r>
            <a:endParaRPr lang="hr-HR" i="1" dirty="0"/>
          </a:p>
        </p:txBody>
      </p:sp>
      <p:sp>
        <p:nvSpPr>
          <p:cNvPr id="3" name="Content Placeholder 2"/>
          <p:cNvSpPr>
            <a:spLocks noGrp="1"/>
          </p:cNvSpPr>
          <p:nvPr>
            <p:ph idx="1"/>
          </p:nvPr>
        </p:nvSpPr>
        <p:spPr>
          <a:xfrm>
            <a:off x="428596" y="1814490"/>
            <a:ext cx="8535892" cy="5043510"/>
          </a:xfrm>
        </p:spPr>
        <p:txBody>
          <a:bodyPr>
            <a:normAutofit fontScale="85000" lnSpcReduction="10000"/>
          </a:bodyPr>
          <a:lstStyle/>
          <a:p>
            <a:pPr>
              <a:buFontTx/>
              <a:buChar char="-"/>
            </a:pPr>
            <a:r>
              <a:rPr lang="hr-HR" dirty="0" smtClean="0"/>
              <a:t>gel elektroforeza (nedovoljno informativna)</a:t>
            </a:r>
          </a:p>
          <a:p>
            <a:pPr>
              <a:buFontTx/>
              <a:buChar char="-"/>
            </a:pPr>
            <a:r>
              <a:rPr lang="hr-HR" i="1" dirty="0" err="1" smtClean="0"/>
              <a:t>in</a:t>
            </a:r>
            <a:r>
              <a:rPr lang="hr-HR" i="1" dirty="0" smtClean="0"/>
              <a:t> situ</a:t>
            </a:r>
            <a:r>
              <a:rPr lang="hr-HR" dirty="0" smtClean="0"/>
              <a:t> tehnike obilježavanja </a:t>
            </a:r>
            <a:r>
              <a:rPr lang="hr-HR" dirty="0" err="1" smtClean="0"/>
              <a:t>oligonukleosomalnih</a:t>
            </a:r>
            <a:r>
              <a:rPr lang="hr-HR" dirty="0" smtClean="0"/>
              <a:t> fragmenata DNA:</a:t>
            </a:r>
          </a:p>
          <a:p>
            <a:pPr>
              <a:buFontTx/>
              <a:buChar char="-"/>
            </a:pPr>
            <a:r>
              <a:rPr lang="hr-HR" dirty="0" smtClean="0">
                <a:solidFill>
                  <a:srgbClr val="FF0000"/>
                </a:solidFill>
              </a:rPr>
              <a:t>TUNEL</a:t>
            </a:r>
            <a:r>
              <a:rPr lang="hr-HR" dirty="0" smtClean="0"/>
              <a:t> (</a:t>
            </a:r>
            <a:r>
              <a:rPr lang="hr-HR" sz="2400" dirty="0" smtClean="0"/>
              <a:t>“terminal deoxynucleotidyltransferase-mediated dUTP-biotin nick </a:t>
            </a:r>
            <a:r>
              <a:rPr lang="hr-HR" sz="2400" dirty="0" err="1" smtClean="0"/>
              <a:t>end</a:t>
            </a:r>
            <a:r>
              <a:rPr lang="hr-HR" sz="2400" dirty="0" smtClean="0"/>
              <a:t> </a:t>
            </a:r>
            <a:r>
              <a:rPr lang="hr-HR" sz="2400" dirty="0" err="1" smtClean="0"/>
              <a:t>labeling</a:t>
            </a:r>
            <a:r>
              <a:rPr lang="hr-HR" sz="2400" dirty="0" smtClean="0"/>
              <a:t>”</a:t>
            </a:r>
            <a:r>
              <a:rPr lang="hr-HR" dirty="0" smtClean="0"/>
              <a:t>)</a:t>
            </a:r>
          </a:p>
          <a:p>
            <a:pPr>
              <a:buFontTx/>
              <a:buChar char="-"/>
            </a:pPr>
            <a:r>
              <a:rPr lang="hr-HR" dirty="0" smtClean="0">
                <a:solidFill>
                  <a:srgbClr val="00B050"/>
                </a:solidFill>
              </a:rPr>
              <a:t>ISEL</a:t>
            </a:r>
            <a:r>
              <a:rPr lang="hr-HR" dirty="0" smtClean="0"/>
              <a:t> (</a:t>
            </a:r>
            <a:r>
              <a:rPr lang="hr-HR" sz="2400" dirty="0" smtClean="0"/>
              <a:t>“</a:t>
            </a:r>
            <a:r>
              <a:rPr lang="hr-HR" sz="2400" dirty="0" err="1" smtClean="0"/>
              <a:t>in</a:t>
            </a:r>
            <a:r>
              <a:rPr lang="hr-HR" sz="2400" dirty="0" smtClean="0"/>
              <a:t> situ </a:t>
            </a:r>
            <a:r>
              <a:rPr lang="hr-HR" sz="2400" dirty="0" err="1" smtClean="0"/>
              <a:t>end</a:t>
            </a:r>
            <a:r>
              <a:rPr lang="hr-HR" sz="2400" dirty="0" smtClean="0"/>
              <a:t>-</a:t>
            </a:r>
            <a:r>
              <a:rPr lang="hr-HR" sz="2400" dirty="0" err="1" smtClean="0"/>
              <a:t>labeling</a:t>
            </a:r>
            <a:r>
              <a:rPr lang="hr-HR" sz="2400" dirty="0" smtClean="0"/>
              <a:t>”</a:t>
            </a:r>
            <a:r>
              <a:rPr lang="hr-HR" dirty="0" smtClean="0"/>
              <a:t>) – manje lažno pozitivnih rezultata</a:t>
            </a:r>
          </a:p>
          <a:p>
            <a:pPr>
              <a:buFontTx/>
              <a:buChar char="-"/>
            </a:pPr>
            <a:r>
              <a:rPr lang="hr-HR" dirty="0" smtClean="0"/>
              <a:t>Na 3’ kraju oligonukleosomalnih fragmenata DNA vežu se obilježeni nukleotidi (kod </a:t>
            </a:r>
            <a:r>
              <a:rPr lang="hr-HR" dirty="0" smtClean="0">
                <a:solidFill>
                  <a:srgbClr val="00B050"/>
                </a:solidFill>
              </a:rPr>
              <a:t>ISEL</a:t>
            </a:r>
            <a:r>
              <a:rPr lang="hr-HR" dirty="0" smtClean="0"/>
              <a:t> metode </a:t>
            </a:r>
            <a:r>
              <a:rPr lang="hr-HR" dirty="0" smtClean="0">
                <a:solidFill>
                  <a:srgbClr val="00B050"/>
                </a:solidFill>
              </a:rPr>
              <a:t>biotinom</a:t>
            </a:r>
            <a:r>
              <a:rPr lang="hr-HR" dirty="0" smtClean="0"/>
              <a:t>, u </a:t>
            </a:r>
            <a:r>
              <a:rPr lang="hr-HR" dirty="0" smtClean="0">
                <a:solidFill>
                  <a:srgbClr val="FF0000"/>
                </a:solidFill>
              </a:rPr>
              <a:t>TUNEL </a:t>
            </a:r>
            <a:r>
              <a:rPr lang="hr-HR" dirty="0" smtClean="0"/>
              <a:t>metodi </a:t>
            </a:r>
            <a:r>
              <a:rPr lang="hr-HR" dirty="0" smtClean="0">
                <a:solidFill>
                  <a:srgbClr val="FF0000"/>
                </a:solidFill>
              </a:rPr>
              <a:t>fluorescinom</a:t>
            </a:r>
            <a:r>
              <a:rPr lang="hr-HR" dirty="0" smtClean="0"/>
              <a:t>), koji se zatim vizualiziraju (kod </a:t>
            </a:r>
            <a:r>
              <a:rPr lang="hr-HR" dirty="0" smtClean="0">
                <a:solidFill>
                  <a:srgbClr val="00B050"/>
                </a:solidFill>
              </a:rPr>
              <a:t>ISEL</a:t>
            </a:r>
            <a:r>
              <a:rPr lang="hr-HR" dirty="0" smtClean="0"/>
              <a:t> metode pomoću </a:t>
            </a:r>
            <a:r>
              <a:rPr lang="hr-HR" dirty="0" smtClean="0">
                <a:solidFill>
                  <a:srgbClr val="00B050"/>
                </a:solidFill>
              </a:rPr>
              <a:t>avidina</a:t>
            </a:r>
            <a:r>
              <a:rPr lang="hr-HR" dirty="0" smtClean="0"/>
              <a:t> konjugiranog peroksidazom, a kod </a:t>
            </a:r>
            <a:r>
              <a:rPr lang="hr-HR" dirty="0" smtClean="0">
                <a:solidFill>
                  <a:srgbClr val="FF0000"/>
                </a:solidFill>
              </a:rPr>
              <a:t>TUNEL</a:t>
            </a:r>
            <a:r>
              <a:rPr lang="hr-HR" dirty="0" smtClean="0"/>
              <a:t> metode </a:t>
            </a:r>
            <a:r>
              <a:rPr lang="hr-HR" dirty="0" smtClean="0">
                <a:solidFill>
                  <a:srgbClr val="FF0000"/>
                </a:solidFill>
              </a:rPr>
              <a:t>antifluorescinskim protutijelom</a:t>
            </a:r>
            <a:r>
              <a:rPr lang="hr-HR" dirty="0" smtClean="0"/>
              <a:t> konjugiranim peroksidazom) </a:t>
            </a:r>
          </a:p>
        </p:txBody>
      </p:sp>
    </p:spTree>
    <p:extLst>
      <p:ext uri="{BB962C8B-B14F-4D97-AF65-F5344CB8AC3E}">
        <p14:creationId xmlns:p14="http://schemas.microsoft.com/office/powerpoint/2010/main" val="8595547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
            <a:ext cx="8229600" cy="1143000"/>
          </a:xfrm>
        </p:spPr>
        <p:txBody>
          <a:bodyPr>
            <a:normAutofit/>
          </a:bodyPr>
          <a:lstStyle/>
          <a:p>
            <a:r>
              <a:rPr lang="hr-HR" sz="3200" dirty="0" smtClean="0"/>
              <a:t>Dokazivanje </a:t>
            </a:r>
            <a:r>
              <a:rPr lang="hr-HR" sz="3200" dirty="0" err="1" smtClean="0"/>
              <a:t>ultrastrukturalnih</a:t>
            </a:r>
            <a:r>
              <a:rPr lang="hr-HR" sz="3200" dirty="0" smtClean="0"/>
              <a:t> obilježja </a:t>
            </a:r>
            <a:r>
              <a:rPr lang="hr-HR" sz="3200" dirty="0" err="1" smtClean="0"/>
              <a:t>apoptoze</a:t>
            </a:r>
            <a:endParaRPr lang="hr-HR" sz="3200" dirty="0"/>
          </a:p>
        </p:txBody>
      </p:sp>
      <p:sp>
        <p:nvSpPr>
          <p:cNvPr id="3" name="Content Placeholder 2"/>
          <p:cNvSpPr>
            <a:spLocks noGrp="1"/>
          </p:cNvSpPr>
          <p:nvPr>
            <p:ph idx="1"/>
          </p:nvPr>
        </p:nvSpPr>
        <p:spPr>
          <a:xfrm>
            <a:off x="457200" y="2975003"/>
            <a:ext cx="3538736" cy="3454393"/>
          </a:xfrm>
        </p:spPr>
        <p:txBody>
          <a:bodyPr>
            <a:normAutofit fontScale="62500" lnSpcReduction="20000"/>
          </a:bodyPr>
          <a:lstStyle/>
          <a:p>
            <a:pPr>
              <a:buFontTx/>
              <a:buChar char="-"/>
            </a:pPr>
            <a:r>
              <a:rPr lang="hr-HR" sz="2400" dirty="0" smtClean="0"/>
              <a:t>do sada su obilježja apoptoze proučavana uglavnom na limfocitima i neuronima, manje na mišićnim stanicama</a:t>
            </a:r>
          </a:p>
          <a:p>
            <a:pPr>
              <a:buNone/>
            </a:pPr>
            <a:endParaRPr lang="hr-HR" sz="2400" dirty="0" smtClean="0"/>
          </a:p>
          <a:p>
            <a:pPr>
              <a:buFontTx/>
              <a:buChar char="-"/>
            </a:pPr>
            <a:r>
              <a:rPr lang="hr-HR" sz="2400" dirty="0" smtClean="0">
                <a:solidFill>
                  <a:srgbClr val="FF0000"/>
                </a:solidFill>
              </a:rPr>
              <a:t>kondenzacija</a:t>
            </a:r>
            <a:r>
              <a:rPr lang="hr-HR" sz="2400" dirty="0" smtClean="0"/>
              <a:t> jezgre i citoplazme</a:t>
            </a:r>
          </a:p>
          <a:p>
            <a:pPr>
              <a:buFontTx/>
              <a:buChar char="-"/>
            </a:pPr>
            <a:r>
              <a:rPr lang="hr-HR" sz="2400" dirty="0" smtClean="0">
                <a:solidFill>
                  <a:srgbClr val="FF0000"/>
                </a:solidFill>
              </a:rPr>
              <a:t>fragmenacija</a:t>
            </a:r>
            <a:r>
              <a:rPr lang="hr-HR" sz="2400" dirty="0" smtClean="0"/>
              <a:t> DNA u oligonukleosomalne fragmente putem aktiviranih endonukleaza</a:t>
            </a:r>
          </a:p>
          <a:p>
            <a:pPr>
              <a:buFontTx/>
              <a:buChar char="-"/>
            </a:pPr>
            <a:r>
              <a:rPr lang="hr-HR" sz="2400" dirty="0" smtClean="0"/>
              <a:t>kondenzacija kromatina sve do piknoze jezgre</a:t>
            </a:r>
          </a:p>
          <a:p>
            <a:pPr>
              <a:buFontTx/>
              <a:buChar char="-"/>
            </a:pPr>
            <a:r>
              <a:rPr lang="hr-HR" sz="2400" dirty="0" smtClean="0"/>
              <a:t>protruzije stanične membrane (zvjezdolik izgled)</a:t>
            </a:r>
          </a:p>
          <a:p>
            <a:pPr>
              <a:buFontTx/>
              <a:buChar char="-"/>
            </a:pPr>
            <a:r>
              <a:rPr lang="hr-HR" sz="2400" dirty="0" smtClean="0"/>
              <a:t>stvaranje “</a:t>
            </a:r>
            <a:r>
              <a:rPr lang="hr-HR" sz="2400" dirty="0" err="1" smtClean="0">
                <a:solidFill>
                  <a:srgbClr val="FF0000"/>
                </a:solidFill>
              </a:rPr>
              <a:t>apoptotičkih</a:t>
            </a:r>
            <a:r>
              <a:rPr lang="hr-HR" sz="2400" dirty="0" smtClean="0">
                <a:solidFill>
                  <a:srgbClr val="FF0000"/>
                </a:solidFill>
              </a:rPr>
              <a:t> tijela</a:t>
            </a:r>
            <a:r>
              <a:rPr lang="hr-HR" sz="2400" dirty="0" smtClean="0"/>
              <a:t>” i odstranjivanje </a:t>
            </a:r>
            <a:r>
              <a:rPr lang="hr-HR" sz="2400" dirty="0" err="1" smtClean="0">
                <a:solidFill>
                  <a:srgbClr val="FF0000"/>
                </a:solidFill>
              </a:rPr>
              <a:t>heterofagocitozom</a:t>
            </a:r>
            <a:endParaRPr lang="hr-HR" sz="2400" dirty="0" smtClean="0">
              <a:solidFill>
                <a:srgbClr val="FF0000"/>
              </a:solidFill>
            </a:endParaRPr>
          </a:p>
          <a:p>
            <a:pPr>
              <a:buNone/>
            </a:pPr>
            <a:endParaRPr lang="hr-HR" sz="2400" dirty="0" smtClean="0"/>
          </a:p>
        </p:txBody>
      </p:sp>
      <p:pic>
        <p:nvPicPr>
          <p:cNvPr id="4" name="Picture 3" descr="slika samo gornji red.jpg"/>
          <p:cNvPicPr>
            <a:picLocks noChangeAspect="1"/>
          </p:cNvPicPr>
          <p:nvPr/>
        </p:nvPicPr>
        <p:blipFill>
          <a:blip r:embed="rId2" cstate="print"/>
          <a:stretch>
            <a:fillRect/>
          </a:stretch>
        </p:blipFill>
        <p:spPr>
          <a:xfrm>
            <a:off x="1357290" y="1000108"/>
            <a:ext cx="6500858" cy="1932434"/>
          </a:xfrm>
          <a:prstGeom prst="rect">
            <a:avLst/>
          </a:prstGeom>
        </p:spPr>
      </p:pic>
      <p:sp>
        <p:nvSpPr>
          <p:cNvPr id="6" name="TextBox 5"/>
          <p:cNvSpPr txBox="1"/>
          <p:nvPr/>
        </p:nvSpPr>
        <p:spPr>
          <a:xfrm>
            <a:off x="6000728" y="6611779"/>
            <a:ext cx="3143272" cy="246221"/>
          </a:xfrm>
          <a:prstGeom prst="rect">
            <a:avLst/>
          </a:prstGeom>
          <a:noFill/>
        </p:spPr>
        <p:txBody>
          <a:bodyPr wrap="square" rtlCol="0">
            <a:spAutoFit/>
          </a:bodyPr>
          <a:lstStyle/>
          <a:p>
            <a:r>
              <a:rPr lang="hr-HR" sz="1000" dirty="0" err="1" smtClean="0"/>
              <a:t>Clarke</a:t>
            </a:r>
            <a:r>
              <a:rPr lang="hr-HR" sz="1000" dirty="0" smtClean="0"/>
              <a:t> P, </a:t>
            </a:r>
            <a:r>
              <a:rPr lang="hr-HR" sz="1000" i="1" dirty="0" err="1" smtClean="0"/>
              <a:t>Anat</a:t>
            </a:r>
            <a:r>
              <a:rPr lang="hr-HR" sz="1000" i="1" dirty="0" smtClean="0"/>
              <a:t> </a:t>
            </a:r>
            <a:r>
              <a:rPr lang="hr-HR" sz="1000" i="1" dirty="0" err="1" smtClean="0"/>
              <a:t>Embryol</a:t>
            </a:r>
            <a:r>
              <a:rPr lang="hr-HR" sz="1000" dirty="0" smtClean="0"/>
              <a:t>, 1990</a:t>
            </a:r>
            <a:endParaRPr lang="hr-HR" sz="1000" dirty="0"/>
          </a:p>
        </p:txBody>
      </p:sp>
      <p:pic>
        <p:nvPicPr>
          <p:cNvPr id="7" name="Picture 2" descr="tipov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3284984"/>
            <a:ext cx="4091725" cy="3067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12300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normAutofit fontScale="90000"/>
          </a:bodyPr>
          <a:lstStyle/>
          <a:p>
            <a:r>
              <a:rPr lang="hr-HR"/>
              <a:t>Tip 1 (apoptoza) –</a:t>
            </a:r>
            <a:br>
              <a:rPr lang="hr-HR"/>
            </a:br>
            <a:r>
              <a:rPr lang="hr-HR"/>
              <a:t>rane promjene</a:t>
            </a:r>
            <a:endParaRPr lang="en-GB"/>
          </a:p>
        </p:txBody>
      </p:sp>
      <p:pic>
        <p:nvPicPr>
          <p:cNvPr id="60421" name="Picture 5" descr="apo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487613"/>
            <a:ext cx="4724400" cy="4370387"/>
          </a:xfrm>
          <a:prstGeom prst="rect">
            <a:avLst/>
          </a:prstGeom>
          <a:noFill/>
          <a:extLst>
            <a:ext uri="{909E8E84-426E-40DD-AFC4-6F175D3DCCD1}">
              <a14:hiddenFill xmlns:a14="http://schemas.microsoft.com/office/drawing/2010/main">
                <a:solidFill>
                  <a:srgbClr val="FFFFFF"/>
                </a:solidFill>
              </a14:hiddenFill>
            </a:ext>
          </a:extLst>
        </p:spPr>
      </p:pic>
      <p:pic>
        <p:nvPicPr>
          <p:cNvPr id="60422" name="Picture 6" descr="apo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2446338"/>
            <a:ext cx="4495800" cy="4411662"/>
          </a:xfrm>
          <a:prstGeom prst="rect">
            <a:avLst/>
          </a:prstGeom>
          <a:noFill/>
          <a:extLst>
            <a:ext uri="{909E8E84-426E-40DD-AFC4-6F175D3DCCD1}">
              <a14:hiddenFill xmlns:a14="http://schemas.microsoft.com/office/drawing/2010/main">
                <a:solidFill>
                  <a:srgbClr val="FFFFFF"/>
                </a:solidFill>
              </a14:hiddenFill>
            </a:ext>
          </a:extLst>
        </p:spPr>
      </p:pic>
      <p:pic>
        <p:nvPicPr>
          <p:cNvPr id="60423" name="Picture 7" descr="tunelplu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24800" y="0"/>
            <a:ext cx="1219200" cy="2514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984517" y="1072634"/>
            <a:ext cx="803425" cy="369332"/>
          </a:xfrm>
          <a:prstGeom prst="rect">
            <a:avLst/>
          </a:prstGeom>
          <a:noFill/>
        </p:spPr>
        <p:txBody>
          <a:bodyPr wrap="none" rtlCol="0">
            <a:spAutoFit/>
          </a:bodyPr>
          <a:lstStyle/>
          <a:p>
            <a:r>
              <a:rPr lang="hr-HR" dirty="0" smtClean="0"/>
              <a:t>TUNEL</a:t>
            </a:r>
            <a:endParaRPr lang="hr-HR" dirty="0"/>
          </a:p>
        </p:txBody>
      </p:sp>
      <p:sp>
        <p:nvSpPr>
          <p:cNvPr id="7" name="Text Box 3"/>
          <p:cNvSpPr txBox="1">
            <a:spLocks noChangeArrowheads="1"/>
          </p:cNvSpPr>
          <p:nvPr/>
        </p:nvSpPr>
        <p:spPr bwMode="auto">
          <a:xfrm>
            <a:off x="0" y="1774609"/>
            <a:ext cx="328269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r-HR" dirty="0" smtClean="0">
                <a:latin typeface="Tahoma" pitchFamily="34" charset="0"/>
              </a:rPr>
              <a:t>Šimić G. et </a:t>
            </a:r>
            <a:r>
              <a:rPr lang="hr-HR" dirty="0">
                <a:latin typeface="Tahoma" pitchFamily="34" charset="0"/>
              </a:rPr>
              <a:t>al., </a:t>
            </a:r>
            <a:r>
              <a:rPr lang="hr-HR" dirty="0" smtClean="0">
                <a:latin typeface="Tahoma" pitchFamily="34" charset="0"/>
              </a:rPr>
              <a:t>J. </a:t>
            </a:r>
            <a:r>
              <a:rPr lang="hr-HR" dirty="0" err="1" smtClean="0">
                <a:latin typeface="Tahoma" pitchFamily="34" charset="0"/>
              </a:rPr>
              <a:t>Neuropathol</a:t>
            </a:r>
            <a:r>
              <a:rPr lang="hr-HR" dirty="0" smtClean="0">
                <a:latin typeface="Tahoma" pitchFamily="34" charset="0"/>
              </a:rPr>
              <a:t>.</a:t>
            </a:r>
          </a:p>
          <a:p>
            <a:r>
              <a:rPr lang="hr-HR" dirty="0" err="1" smtClean="0">
                <a:latin typeface="Tahoma" pitchFamily="34" charset="0"/>
              </a:rPr>
              <a:t>Exp</a:t>
            </a:r>
            <a:r>
              <a:rPr lang="hr-HR" dirty="0" smtClean="0">
                <a:latin typeface="Tahoma" pitchFamily="34" charset="0"/>
              </a:rPr>
              <a:t>. </a:t>
            </a:r>
            <a:r>
              <a:rPr lang="hr-HR" dirty="0" err="1" smtClean="0">
                <a:latin typeface="Tahoma" pitchFamily="34" charset="0"/>
              </a:rPr>
              <a:t>Neurol</a:t>
            </a:r>
            <a:r>
              <a:rPr lang="hr-HR" dirty="0">
                <a:latin typeface="Tahoma" pitchFamily="34" charset="0"/>
              </a:rPr>
              <a:t>. </a:t>
            </a:r>
            <a:r>
              <a:rPr lang="hr-HR" dirty="0" smtClean="0">
                <a:latin typeface="Tahoma" pitchFamily="34" charset="0"/>
              </a:rPr>
              <a:t>2000</a:t>
            </a:r>
            <a:endParaRPr lang="en-GB" dirty="0">
              <a:latin typeface="Tahoma" pitchFamily="34" charset="0"/>
            </a:endParaRPr>
          </a:p>
        </p:txBody>
      </p:sp>
    </p:spTree>
    <p:extLst>
      <p:ext uri="{BB962C8B-B14F-4D97-AF65-F5344CB8AC3E}">
        <p14:creationId xmlns:p14="http://schemas.microsoft.com/office/powerpoint/2010/main" val="5470462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406400" y="228600"/>
            <a:ext cx="8356600" cy="1143000"/>
          </a:xfrm>
        </p:spPr>
        <p:txBody>
          <a:bodyPr>
            <a:normAutofit fontScale="90000"/>
          </a:bodyPr>
          <a:lstStyle/>
          <a:p>
            <a:r>
              <a:rPr lang="hr-HR"/>
              <a:t>Tip 1 (apoptoza) –</a:t>
            </a:r>
            <a:br>
              <a:rPr lang="hr-HR"/>
            </a:br>
            <a:r>
              <a:rPr lang="hr-HR"/>
              <a:t>kasne promjene</a:t>
            </a:r>
            <a:endParaRPr lang="en-GB"/>
          </a:p>
        </p:txBody>
      </p:sp>
      <p:pic>
        <p:nvPicPr>
          <p:cNvPr id="126980" name="Picture 4" descr="apo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429000"/>
            <a:ext cx="33528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26981" name="Picture 5" descr="apo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4168775"/>
            <a:ext cx="5105400" cy="2689225"/>
          </a:xfrm>
          <a:prstGeom prst="rect">
            <a:avLst/>
          </a:prstGeom>
          <a:noFill/>
          <a:extLst>
            <a:ext uri="{909E8E84-426E-40DD-AFC4-6F175D3DCCD1}">
              <a14:hiddenFill xmlns:a14="http://schemas.microsoft.com/office/drawing/2010/main">
                <a:solidFill>
                  <a:srgbClr val="FFFFFF"/>
                </a:solidFill>
              </a14:hiddenFill>
            </a:ext>
          </a:extLst>
        </p:spPr>
      </p:pic>
      <p:pic>
        <p:nvPicPr>
          <p:cNvPr id="126982" name="Picture 6" descr="slijedapoj"/>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23100" y="0"/>
            <a:ext cx="2120900" cy="1500188"/>
          </a:xfrm>
          <a:prstGeom prst="rect">
            <a:avLst/>
          </a:prstGeom>
          <a:noFill/>
          <a:extLst>
            <a:ext uri="{909E8E84-426E-40DD-AFC4-6F175D3DCCD1}">
              <a14:hiddenFill xmlns:a14="http://schemas.microsoft.com/office/drawing/2010/main">
                <a:solidFill>
                  <a:srgbClr val="FFFFFF"/>
                </a:solidFill>
              </a14:hiddenFill>
            </a:ext>
          </a:extLst>
        </p:spPr>
      </p:pic>
      <p:pic>
        <p:nvPicPr>
          <p:cNvPr id="126983" name="Picture 7" descr="iselplu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0" y="1676400"/>
            <a:ext cx="6858000" cy="2432050"/>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3"/>
          <p:cNvSpPr txBox="1">
            <a:spLocks noChangeArrowheads="1"/>
          </p:cNvSpPr>
          <p:nvPr/>
        </p:nvSpPr>
        <p:spPr bwMode="auto">
          <a:xfrm>
            <a:off x="-997" y="2752777"/>
            <a:ext cx="236340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r-HR" sz="1400" dirty="0" smtClean="0">
                <a:latin typeface="Tahoma" pitchFamily="34" charset="0"/>
              </a:rPr>
              <a:t>Šimić </a:t>
            </a:r>
            <a:r>
              <a:rPr lang="hr-HR" sz="1400" dirty="0">
                <a:latin typeface="Tahoma" pitchFamily="34" charset="0"/>
              </a:rPr>
              <a:t>et al., </a:t>
            </a:r>
            <a:r>
              <a:rPr lang="hr-HR" sz="1400" dirty="0" smtClean="0">
                <a:latin typeface="Tahoma" pitchFamily="34" charset="0"/>
              </a:rPr>
              <a:t>J. </a:t>
            </a:r>
            <a:r>
              <a:rPr lang="hr-HR" sz="1400" dirty="0" err="1" smtClean="0">
                <a:latin typeface="Tahoma" pitchFamily="34" charset="0"/>
              </a:rPr>
              <a:t>Neuropathol</a:t>
            </a:r>
            <a:r>
              <a:rPr lang="hr-HR" sz="1400" dirty="0" smtClean="0">
                <a:latin typeface="Tahoma" pitchFamily="34" charset="0"/>
              </a:rPr>
              <a:t>.</a:t>
            </a:r>
          </a:p>
          <a:p>
            <a:r>
              <a:rPr lang="hr-HR" sz="1400" dirty="0" err="1" smtClean="0">
                <a:latin typeface="Tahoma" pitchFamily="34" charset="0"/>
              </a:rPr>
              <a:t>Exp</a:t>
            </a:r>
            <a:r>
              <a:rPr lang="hr-HR" sz="1400" dirty="0" smtClean="0">
                <a:latin typeface="Tahoma" pitchFamily="34" charset="0"/>
              </a:rPr>
              <a:t>. </a:t>
            </a:r>
            <a:r>
              <a:rPr lang="hr-HR" sz="1400" dirty="0" err="1" smtClean="0">
                <a:latin typeface="Tahoma" pitchFamily="34" charset="0"/>
              </a:rPr>
              <a:t>Neurol</a:t>
            </a:r>
            <a:r>
              <a:rPr lang="hr-HR" sz="1400" dirty="0">
                <a:latin typeface="Tahoma" pitchFamily="34" charset="0"/>
              </a:rPr>
              <a:t>. </a:t>
            </a:r>
            <a:r>
              <a:rPr lang="hr-HR" sz="1400" dirty="0" smtClean="0">
                <a:latin typeface="Tahoma" pitchFamily="34" charset="0"/>
              </a:rPr>
              <a:t>2000</a:t>
            </a:r>
            <a:endParaRPr lang="en-GB" sz="1400" dirty="0">
              <a:latin typeface="Tahoma" pitchFamily="34" charset="0"/>
            </a:endParaRPr>
          </a:p>
        </p:txBody>
      </p:sp>
      <p:sp>
        <p:nvSpPr>
          <p:cNvPr id="2" name="TextBox 1"/>
          <p:cNvSpPr txBox="1"/>
          <p:nvPr/>
        </p:nvSpPr>
        <p:spPr>
          <a:xfrm>
            <a:off x="2362407" y="1804174"/>
            <a:ext cx="558166" cy="369332"/>
          </a:xfrm>
          <a:prstGeom prst="rect">
            <a:avLst/>
          </a:prstGeom>
          <a:noFill/>
        </p:spPr>
        <p:txBody>
          <a:bodyPr wrap="none" rtlCol="0">
            <a:spAutoFit/>
          </a:bodyPr>
          <a:lstStyle/>
          <a:p>
            <a:r>
              <a:rPr lang="hr-HR" dirty="0" smtClean="0"/>
              <a:t>ISEL</a:t>
            </a:r>
            <a:endParaRPr lang="hr-HR" dirty="0"/>
          </a:p>
        </p:txBody>
      </p:sp>
      <p:sp>
        <p:nvSpPr>
          <p:cNvPr id="9" name="TextBox 8"/>
          <p:cNvSpPr txBox="1"/>
          <p:nvPr/>
        </p:nvSpPr>
        <p:spPr>
          <a:xfrm>
            <a:off x="7023100" y="12270"/>
            <a:ext cx="619080" cy="369332"/>
          </a:xfrm>
          <a:prstGeom prst="rect">
            <a:avLst/>
          </a:prstGeom>
          <a:noFill/>
        </p:spPr>
        <p:txBody>
          <a:bodyPr wrap="none" rtlCol="0">
            <a:spAutoFit/>
          </a:bodyPr>
          <a:lstStyle/>
          <a:p>
            <a:r>
              <a:rPr lang="hr-HR" dirty="0" err="1" smtClean="0"/>
              <a:t>Nissl</a:t>
            </a:r>
            <a:endParaRPr lang="hr-HR" dirty="0"/>
          </a:p>
        </p:txBody>
      </p:sp>
    </p:spTree>
    <p:extLst>
      <p:ext uri="{BB962C8B-B14F-4D97-AF65-F5344CB8AC3E}">
        <p14:creationId xmlns:p14="http://schemas.microsoft.com/office/powerpoint/2010/main" val="6969927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292225"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292225"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CBFF37"/>
            </a:gs>
            <a:gs pos="100000">
              <a:srgbClr val="CBFF37">
                <a:gamma/>
                <a:shade val="3137"/>
                <a:invGamma/>
              </a:srgbClr>
            </a:gs>
          </a:gsLst>
          <a:path path="rect">
            <a:fillToRect l="50000" t="50000" r="50000" b="50000"/>
          </a:path>
        </a:gra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1255713"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rgbClr val="CBFF37"/>
            </a:gs>
            <a:gs pos="100000">
              <a:srgbClr val="CBFF37">
                <a:gamma/>
                <a:shade val="3137"/>
                <a:invGamma/>
              </a:srgbClr>
            </a:gs>
          </a:gsLst>
          <a:path path="rect">
            <a:fillToRect l="50000" t="50000" r="50000" b="50000"/>
          </a:path>
        </a:gra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1255713"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789</TotalTime>
  <Words>4867</Words>
  <Application>Microsoft Office PowerPoint</Application>
  <PresentationFormat>On-screen Show (4:3)</PresentationFormat>
  <Paragraphs>364</Paragraphs>
  <Slides>24</Slides>
  <Notes>2</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24</vt:i4>
      </vt:variant>
    </vt:vector>
  </HeadingPairs>
  <TitlesOfParts>
    <vt:vector size="33" baseType="lpstr">
      <vt:lpstr>Arial</vt:lpstr>
      <vt:lpstr>Arial Black</vt:lpstr>
      <vt:lpstr>Calibri</vt:lpstr>
      <vt:lpstr>Monotype Sorts</vt:lpstr>
      <vt:lpstr>Symbol</vt:lpstr>
      <vt:lpstr>Tahoma</vt:lpstr>
      <vt:lpstr>Office Theme</vt:lpstr>
      <vt:lpstr>1_Default Design</vt:lpstr>
      <vt:lpstr>2_Default Design</vt:lpstr>
      <vt:lpstr> Apoptoza u neuromišićnim i neurodegenerativnim bolestima    5. Okrugli stol o apoptozi Akademija Medicinskih Znanosti Hrvatske Zagreb, Hrvatska, 13. III. 2013. </vt:lpstr>
      <vt:lpstr>Vanjski put aktivacije apoptoze („Extrinsic" apoptosis pathway) </vt:lpstr>
      <vt:lpstr>Unutarnji put aktivacije apoptoze („Intrinsic" pathway -  /mitochondrial/ apoptosis) </vt:lpstr>
      <vt:lpstr>p53</vt:lpstr>
      <vt:lpstr>Pojednostavljeni prikaz vanjskog i unutarnjeg puta aktivacije apoptoze</vt:lpstr>
      <vt:lpstr>In situ detekcija oligonukleosomalnih fragmenata DNA</vt:lpstr>
      <vt:lpstr>Dokazivanje ultrastrukturalnih obilježja apoptoze</vt:lpstr>
      <vt:lpstr>Tip 1 (apoptoza) – rane promjene</vt:lpstr>
      <vt:lpstr>Tip 1 (apoptoza) – kasne promjene</vt:lpstr>
      <vt:lpstr>Tip 1 / tip 2 (apoptoza/autofagija)</vt:lpstr>
      <vt:lpstr>Tip 3b (citoplazmatska smrt, nekroza)</vt:lpstr>
      <vt:lpstr>PowerPoint Presentation</vt:lpstr>
      <vt:lpstr>Abortivna apoptoza (abortoza)</vt:lpstr>
      <vt:lpstr>Tip 4 (aponekroza, abortoza)</vt:lpstr>
      <vt:lpstr>Stanična smrt – kontinuum promjena</vt:lpstr>
      <vt:lpstr>ALS (Lou „Buster” Gehrig’s disease)</vt:lpstr>
      <vt:lpstr>Mutacije gena povezanih s nastankom fALS</vt:lpstr>
      <vt:lpstr>Mutacije Cu,Zn-SOD1 gena</vt:lpstr>
      <vt:lpstr>PowerPoint Presentation</vt:lpstr>
      <vt:lpstr>Aktivacija apoptoze u ALS vanjskim putem</vt:lpstr>
      <vt:lpstr>Aktivacija apoptoze u ALS unutarnjim putem</vt:lpstr>
      <vt:lpstr>PowerPoint Presentation</vt:lpstr>
      <vt:lpstr>PowerPoint Presentation</vt:lpstr>
      <vt:lpstr>FTLD / ALS – različiti fenotipovi uslijed istih ili sličnih mutacija</vt:lpstr>
    </vt:vector>
  </TitlesOfParts>
  <Company>HIIM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Apoptoza u neuromuskularnim i neurodegenerativnim bolestima  Goran Šimić</dc:title>
  <dc:creator>Goran Simic</dc:creator>
  <cp:lastModifiedBy>Goran Simic</cp:lastModifiedBy>
  <cp:revision>85</cp:revision>
  <dcterms:created xsi:type="dcterms:W3CDTF">2013-02-25T10:19:31Z</dcterms:created>
  <dcterms:modified xsi:type="dcterms:W3CDTF">2018-11-19T22:32:57Z</dcterms:modified>
</cp:coreProperties>
</file>